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99" r:id="rId3"/>
    <p:sldId id="300" r:id="rId4"/>
    <p:sldId id="301" r:id="rId5"/>
    <p:sldId id="296" r:id="rId6"/>
    <p:sldId id="298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114" y="26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0" y="205979"/>
            <a:ext cx="6278507" cy="533311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28601" y="4517617"/>
            <a:ext cx="8732519" cy="485995"/>
            <a:chOff x="228601" y="4530869"/>
            <a:chExt cx="8732519" cy="485995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28601" y="4774093"/>
              <a:ext cx="7439024" cy="0"/>
            </a:xfrm>
            <a:prstGeom prst="line">
              <a:avLst/>
            </a:prstGeom>
            <a:ln w="88900" cap="rnd" cmpd="sng">
              <a:solidFill>
                <a:schemeClr val="tx1"/>
              </a:solidFill>
              <a:prstDash val="solid"/>
            </a:ln>
            <a:effectLst>
              <a:outerShdw blurRad="50800" dist="50800" dir="8100000" algn="tr" rotWithShape="0">
                <a:schemeClr val="accent1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8" descr="FermilabLogo_r0g48b135.png"/>
            <p:cNvPicPr>
              <a:picLocks/>
            </p:cNvPicPr>
            <p:nvPr userDrawn="1"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/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4530869"/>
              <a:ext cx="1188720" cy="48599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8100000" algn="tr" rotWithShape="0">
                <a:schemeClr val="accent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Power Outages </a:t>
            </a:r>
            <a:r>
              <a:rPr lang="en-US"/>
              <a:t>for ComEd and PM </a:t>
            </a:r>
            <a:r>
              <a:rPr lang="en-US" dirty="0"/>
              <a:t>work during shutdown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Duane Newhart	</a:t>
            </a:r>
          </a:p>
          <a:p>
            <a:r>
              <a:rPr lang="en-US" dirty="0"/>
              <a:t>0900 Scheduling Meeting</a:t>
            </a:r>
          </a:p>
          <a:p>
            <a:r>
              <a:rPr lang="en-US" dirty="0"/>
              <a:t>June 16, 2017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0850" y="800100"/>
            <a:ext cx="1943100" cy="381135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July </a:t>
            </a:r>
            <a:r>
              <a:rPr lang="en-US" altLang="en-US" dirty="0"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07207" y="400050"/>
            <a:ext cx="1943100" cy="293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121500" tIns="27000" rIns="121500" bIns="27000" rtlCol="0" anchor="ctr" anchorCtr="0">
            <a:noAutofit/>
          </a:bodyPr>
          <a:lstStyle/>
          <a:p>
            <a:pPr marL="9524" marR="3810"/>
            <a:r>
              <a:rPr lang="en-US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950082" y="997819"/>
            <a:ext cx="1657350" cy="2991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7/7:KRSS load transfer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Beam Off at Noon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KRSS outage @ 1400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7/15-16:CUB/X-Gallery Outage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All weekend (Saturday 0600-Sunday 1800)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No Cooling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No Controls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7/24: MI Service buildings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into ½ days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to come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678" y="791194"/>
            <a:ext cx="6276872" cy="397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93700" sx="90000" sy="9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grpSp>
        <p:nvGrpSpPr>
          <p:cNvPr id="10" name="Group 9"/>
          <p:cNvGrpSpPr/>
          <p:nvPr/>
        </p:nvGrpSpPr>
        <p:grpSpPr>
          <a:xfrm>
            <a:off x="409679" y="798730"/>
            <a:ext cx="6276871" cy="234219"/>
            <a:chOff x="380999" y="1265382"/>
            <a:chExt cx="8369161" cy="312292"/>
          </a:xfrm>
        </p:grpSpPr>
        <p:sp>
          <p:nvSpPr>
            <p:cNvPr id="11" name="Rectangle 10"/>
            <p:cNvSpPr/>
            <p:nvPr/>
          </p:nvSpPr>
          <p:spPr>
            <a:xfrm>
              <a:off x="380999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dirty="0">
                  <a:latin typeface="Arial"/>
                  <a:cs typeface="Arial"/>
                </a:rPr>
                <a:t>Sun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8042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Mon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5085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5" dirty="0">
                  <a:latin typeface="Arial"/>
                  <a:cs typeface="Arial"/>
                </a:rPr>
                <a:t>Tue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7212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Wed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9171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Thu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66214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8" dirty="0">
                  <a:latin typeface="Arial"/>
                  <a:cs typeface="Arial"/>
                </a:rPr>
                <a:t>Fri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6325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Sat</a:t>
              </a:r>
              <a:endParaRPr lang="en-IN" sz="105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9678" y="1036668"/>
            <a:ext cx="890177" cy="617049"/>
            <a:chOff x="380999" y="1403539"/>
            <a:chExt cx="1186902" cy="988206"/>
          </a:xfrm>
        </p:grpSpPr>
        <p:sp>
          <p:nvSpPr>
            <p:cNvPr id="19" name="Rectangle 18"/>
            <p:cNvSpPr/>
            <p:nvPr/>
          </p:nvSpPr>
          <p:spPr>
            <a:xfrm>
              <a:off x="380999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0" name="object 29"/>
            <p:cNvSpPr txBox="1"/>
            <p:nvPr/>
          </p:nvSpPr>
          <p:spPr>
            <a:xfrm>
              <a:off x="812779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29"/>
            <p:cNvSpPr txBox="1"/>
            <p:nvPr/>
          </p:nvSpPr>
          <p:spPr>
            <a:xfrm>
              <a:off x="447781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908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07461" y="1036668"/>
            <a:ext cx="890177" cy="617049"/>
            <a:chOff x="1578042" y="1403539"/>
            <a:chExt cx="1186902" cy="988206"/>
          </a:xfrm>
        </p:grpSpPr>
        <p:sp>
          <p:nvSpPr>
            <p:cNvPr id="24" name="Rectangle 23"/>
            <p:cNvSpPr/>
            <p:nvPr/>
          </p:nvSpPr>
          <p:spPr>
            <a:xfrm>
              <a:off x="1578042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5" name="object 29"/>
            <p:cNvSpPr txBox="1"/>
            <p:nvPr/>
          </p:nvSpPr>
          <p:spPr>
            <a:xfrm>
              <a:off x="2010400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9"/>
            <p:cNvSpPr txBox="1"/>
            <p:nvPr/>
          </p:nvSpPr>
          <p:spPr>
            <a:xfrm>
              <a:off x="1645402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1810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05243" y="1036668"/>
            <a:ext cx="890177" cy="617049"/>
            <a:chOff x="2775085" y="1403539"/>
            <a:chExt cx="1186902" cy="988206"/>
          </a:xfrm>
        </p:grpSpPr>
        <p:sp>
          <p:nvSpPr>
            <p:cNvPr id="29" name="Rectangle 28"/>
            <p:cNvSpPr/>
            <p:nvPr/>
          </p:nvSpPr>
          <p:spPr>
            <a:xfrm>
              <a:off x="2775085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0" name="object 29"/>
            <p:cNvSpPr txBox="1"/>
            <p:nvPr/>
          </p:nvSpPr>
          <p:spPr>
            <a:xfrm>
              <a:off x="3208021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1" name="object 29"/>
            <p:cNvSpPr txBox="1"/>
            <p:nvPr/>
          </p:nvSpPr>
          <p:spPr>
            <a:xfrm>
              <a:off x="2843023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78713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03025" y="1036668"/>
            <a:ext cx="890177" cy="617049"/>
            <a:chOff x="3972128" y="1582632"/>
            <a:chExt cx="1186902" cy="988206"/>
          </a:xfrm>
        </p:grpSpPr>
        <p:sp>
          <p:nvSpPr>
            <p:cNvPr id="34" name="Rectangle 33"/>
            <p:cNvSpPr/>
            <p:nvPr/>
          </p:nvSpPr>
          <p:spPr>
            <a:xfrm>
              <a:off x="3972128" y="1583283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5" name="object 29"/>
            <p:cNvSpPr txBox="1"/>
            <p:nvPr/>
          </p:nvSpPr>
          <p:spPr>
            <a:xfrm>
              <a:off x="4405642" y="167430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9"/>
            <p:cNvSpPr txBox="1"/>
            <p:nvPr/>
          </p:nvSpPr>
          <p:spPr>
            <a:xfrm>
              <a:off x="4040644" y="200251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75615" y="1582632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00807" y="1036668"/>
            <a:ext cx="890177" cy="617049"/>
            <a:chOff x="5169171" y="1403539"/>
            <a:chExt cx="1186902" cy="988206"/>
          </a:xfrm>
        </p:grpSpPr>
        <p:sp>
          <p:nvSpPr>
            <p:cNvPr id="39" name="Rectangle 38"/>
            <p:cNvSpPr/>
            <p:nvPr/>
          </p:nvSpPr>
          <p:spPr>
            <a:xfrm>
              <a:off x="5169171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0" name="object 29"/>
            <p:cNvSpPr txBox="1"/>
            <p:nvPr/>
          </p:nvSpPr>
          <p:spPr>
            <a:xfrm>
              <a:off x="5603264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5"/>
                </a:solidFill>
                <a:latin typeface="Arial"/>
                <a:cs typeface="Arial"/>
              </a:endParaRPr>
            </a:p>
          </p:txBody>
        </p:sp>
        <p:sp>
          <p:nvSpPr>
            <p:cNvPr id="41" name="object 29"/>
            <p:cNvSpPr txBox="1"/>
            <p:nvPr/>
          </p:nvSpPr>
          <p:spPr>
            <a:xfrm>
              <a:off x="5238266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72518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98590" y="1036668"/>
            <a:ext cx="890177" cy="617049"/>
            <a:chOff x="6366214" y="1403539"/>
            <a:chExt cx="1186902" cy="988206"/>
          </a:xfrm>
        </p:grpSpPr>
        <p:sp>
          <p:nvSpPr>
            <p:cNvPr id="44" name="Rectangle 43"/>
            <p:cNvSpPr/>
            <p:nvPr/>
          </p:nvSpPr>
          <p:spPr>
            <a:xfrm>
              <a:off x="6366214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5" name="object 29"/>
            <p:cNvSpPr txBox="1"/>
            <p:nvPr/>
          </p:nvSpPr>
          <p:spPr>
            <a:xfrm>
              <a:off x="6800885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6" name="object 29"/>
            <p:cNvSpPr txBox="1"/>
            <p:nvPr/>
          </p:nvSpPr>
          <p:spPr>
            <a:xfrm>
              <a:off x="6435887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69421" y="1403539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6373" y="1036668"/>
            <a:ext cx="890177" cy="617049"/>
            <a:chOff x="7563258" y="1582633"/>
            <a:chExt cx="1186902" cy="822732"/>
          </a:xfrm>
        </p:grpSpPr>
        <p:sp>
          <p:nvSpPr>
            <p:cNvPr id="49" name="Rectangle 48"/>
            <p:cNvSpPr/>
            <p:nvPr/>
          </p:nvSpPr>
          <p:spPr>
            <a:xfrm>
              <a:off x="7563258" y="1583175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0" name="object 29"/>
            <p:cNvSpPr txBox="1"/>
            <p:nvPr/>
          </p:nvSpPr>
          <p:spPr>
            <a:xfrm>
              <a:off x="7998507" y="1658955"/>
              <a:ext cx="686945" cy="23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66326" y="158263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9678" y="1659185"/>
            <a:ext cx="890177" cy="616643"/>
            <a:chOff x="380999" y="2406453"/>
            <a:chExt cx="1186902" cy="987555"/>
          </a:xfrm>
        </p:grpSpPr>
        <p:sp>
          <p:nvSpPr>
            <p:cNvPr id="54" name="Rectangle 53"/>
            <p:cNvSpPr/>
            <p:nvPr/>
          </p:nvSpPr>
          <p:spPr>
            <a:xfrm>
              <a:off x="380999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08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56" name="object 29"/>
            <p:cNvSpPr txBox="1"/>
            <p:nvPr/>
          </p:nvSpPr>
          <p:spPr>
            <a:xfrm>
              <a:off x="812779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07461" y="1659185"/>
            <a:ext cx="890177" cy="616643"/>
            <a:chOff x="1578042" y="2406453"/>
            <a:chExt cx="1186902" cy="987555"/>
          </a:xfrm>
        </p:grpSpPr>
        <p:sp>
          <p:nvSpPr>
            <p:cNvPr id="59" name="Rectangle 58"/>
            <p:cNvSpPr/>
            <p:nvPr/>
          </p:nvSpPr>
          <p:spPr>
            <a:xfrm>
              <a:off x="1578042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81810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61" name="object 29"/>
            <p:cNvSpPr txBox="1"/>
            <p:nvPr/>
          </p:nvSpPr>
          <p:spPr>
            <a:xfrm>
              <a:off x="2010400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2" name="object 29"/>
            <p:cNvSpPr txBox="1"/>
            <p:nvPr/>
          </p:nvSpPr>
          <p:spPr>
            <a:xfrm>
              <a:off x="1645402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05243" y="1659185"/>
            <a:ext cx="890177" cy="616643"/>
            <a:chOff x="2775085" y="2406453"/>
            <a:chExt cx="1186902" cy="987555"/>
          </a:xfrm>
        </p:grpSpPr>
        <p:sp>
          <p:nvSpPr>
            <p:cNvPr id="64" name="Rectangle 63"/>
            <p:cNvSpPr/>
            <p:nvPr/>
          </p:nvSpPr>
          <p:spPr>
            <a:xfrm>
              <a:off x="2775085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78713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66" name="object 29"/>
            <p:cNvSpPr txBox="1"/>
            <p:nvPr/>
          </p:nvSpPr>
          <p:spPr>
            <a:xfrm>
              <a:off x="3208021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29"/>
            <p:cNvSpPr txBox="1"/>
            <p:nvPr/>
          </p:nvSpPr>
          <p:spPr>
            <a:xfrm>
              <a:off x="2843023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03025" y="1659185"/>
            <a:ext cx="890177" cy="616643"/>
            <a:chOff x="3972128" y="2406453"/>
            <a:chExt cx="1186902" cy="987555"/>
          </a:xfrm>
        </p:grpSpPr>
        <p:sp>
          <p:nvSpPr>
            <p:cNvPr id="69" name="Rectangle 68"/>
            <p:cNvSpPr/>
            <p:nvPr/>
          </p:nvSpPr>
          <p:spPr>
            <a:xfrm>
              <a:off x="3972128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75615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71" name="object 29"/>
            <p:cNvSpPr txBox="1"/>
            <p:nvPr/>
          </p:nvSpPr>
          <p:spPr>
            <a:xfrm>
              <a:off x="4405642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00807" y="1659185"/>
            <a:ext cx="890177" cy="616643"/>
            <a:chOff x="5169171" y="2406453"/>
            <a:chExt cx="1186902" cy="987555"/>
          </a:xfrm>
        </p:grpSpPr>
        <p:sp>
          <p:nvSpPr>
            <p:cNvPr id="74" name="Rectangle 73"/>
            <p:cNvSpPr/>
            <p:nvPr/>
          </p:nvSpPr>
          <p:spPr>
            <a:xfrm>
              <a:off x="5169171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2518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76" name="object 29"/>
            <p:cNvSpPr txBox="1"/>
            <p:nvPr/>
          </p:nvSpPr>
          <p:spPr>
            <a:xfrm>
              <a:off x="5603264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7" name="object 29"/>
            <p:cNvSpPr txBox="1"/>
            <p:nvPr/>
          </p:nvSpPr>
          <p:spPr>
            <a:xfrm>
              <a:off x="5238266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98590" y="1659185"/>
            <a:ext cx="890177" cy="616643"/>
            <a:chOff x="6366214" y="2406453"/>
            <a:chExt cx="1186902" cy="987555"/>
          </a:xfrm>
        </p:grpSpPr>
        <p:sp>
          <p:nvSpPr>
            <p:cNvPr id="79" name="Rectangle 78"/>
            <p:cNvSpPr/>
            <p:nvPr/>
          </p:nvSpPr>
          <p:spPr>
            <a:xfrm>
              <a:off x="6366214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69421" y="240695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81" name="object 29"/>
            <p:cNvSpPr txBox="1"/>
            <p:nvPr/>
          </p:nvSpPr>
          <p:spPr>
            <a:xfrm>
              <a:off x="6800885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6373" y="1659185"/>
            <a:ext cx="890177" cy="616643"/>
            <a:chOff x="7563258" y="2578873"/>
            <a:chExt cx="1186902" cy="987555"/>
          </a:xfrm>
        </p:grpSpPr>
        <p:sp>
          <p:nvSpPr>
            <p:cNvPr id="84" name="Rectangle 83"/>
            <p:cNvSpPr/>
            <p:nvPr/>
          </p:nvSpPr>
          <p:spPr>
            <a:xfrm>
              <a:off x="7563258" y="257887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566326" y="2579371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87" name="object 29"/>
            <p:cNvSpPr txBox="1"/>
            <p:nvPr/>
          </p:nvSpPr>
          <p:spPr>
            <a:xfrm>
              <a:off x="7633509" y="299116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9678" y="2281296"/>
            <a:ext cx="890177" cy="616643"/>
            <a:chOff x="380999" y="3400626"/>
            <a:chExt cx="1186902" cy="987555"/>
          </a:xfrm>
        </p:grpSpPr>
        <p:sp>
          <p:nvSpPr>
            <p:cNvPr id="89" name="Rectangle 88"/>
            <p:cNvSpPr/>
            <p:nvPr/>
          </p:nvSpPr>
          <p:spPr>
            <a:xfrm>
              <a:off x="380999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4908" y="3410365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91" name="object 29"/>
            <p:cNvSpPr txBox="1"/>
            <p:nvPr/>
          </p:nvSpPr>
          <p:spPr>
            <a:xfrm>
              <a:off x="812779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2" name="object 29"/>
            <p:cNvSpPr txBox="1"/>
            <p:nvPr/>
          </p:nvSpPr>
          <p:spPr>
            <a:xfrm>
              <a:off x="447781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07461" y="2281296"/>
            <a:ext cx="890177" cy="616643"/>
            <a:chOff x="1578042" y="3400626"/>
            <a:chExt cx="1186902" cy="987555"/>
          </a:xfrm>
        </p:grpSpPr>
        <p:sp>
          <p:nvSpPr>
            <p:cNvPr id="94" name="Rectangle 93"/>
            <p:cNvSpPr/>
            <p:nvPr/>
          </p:nvSpPr>
          <p:spPr>
            <a:xfrm>
              <a:off x="1578042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81810" y="3410365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96" name="object 29"/>
            <p:cNvSpPr txBox="1"/>
            <p:nvPr/>
          </p:nvSpPr>
          <p:spPr>
            <a:xfrm>
              <a:off x="2010400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7" name="object 29"/>
            <p:cNvSpPr txBox="1"/>
            <p:nvPr/>
          </p:nvSpPr>
          <p:spPr>
            <a:xfrm>
              <a:off x="1645402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205243" y="2281296"/>
            <a:ext cx="890177" cy="616643"/>
            <a:chOff x="2775085" y="3400626"/>
            <a:chExt cx="1186902" cy="987555"/>
          </a:xfrm>
        </p:grpSpPr>
        <p:sp>
          <p:nvSpPr>
            <p:cNvPr id="99" name="Rectangle 98"/>
            <p:cNvSpPr/>
            <p:nvPr/>
          </p:nvSpPr>
          <p:spPr>
            <a:xfrm>
              <a:off x="2775085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78713" y="3410365"/>
              <a:ext cx="429262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01" name="object 29"/>
            <p:cNvSpPr txBox="1"/>
            <p:nvPr/>
          </p:nvSpPr>
          <p:spPr>
            <a:xfrm>
              <a:off x="3208021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103025" y="2281296"/>
            <a:ext cx="890177" cy="616643"/>
            <a:chOff x="3972128" y="3400626"/>
            <a:chExt cx="1186902" cy="987555"/>
          </a:xfrm>
        </p:grpSpPr>
        <p:sp>
          <p:nvSpPr>
            <p:cNvPr id="104" name="Rectangle 103"/>
            <p:cNvSpPr/>
            <p:nvPr/>
          </p:nvSpPr>
          <p:spPr>
            <a:xfrm>
              <a:off x="3972128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5615" y="3410365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06" name="object 29"/>
            <p:cNvSpPr txBox="1"/>
            <p:nvPr/>
          </p:nvSpPr>
          <p:spPr>
            <a:xfrm>
              <a:off x="4405642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00807" y="2281296"/>
            <a:ext cx="890177" cy="616643"/>
            <a:chOff x="5169171" y="3574463"/>
            <a:chExt cx="1186902" cy="987555"/>
          </a:xfrm>
        </p:grpSpPr>
        <p:sp>
          <p:nvSpPr>
            <p:cNvPr id="109" name="Rectangle 108"/>
            <p:cNvSpPr/>
            <p:nvPr/>
          </p:nvSpPr>
          <p:spPr>
            <a:xfrm>
              <a:off x="5169171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72518" y="3584202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11" name="object 29"/>
            <p:cNvSpPr txBox="1"/>
            <p:nvPr/>
          </p:nvSpPr>
          <p:spPr>
            <a:xfrm>
              <a:off x="5603264" y="366778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2" name="object 29"/>
            <p:cNvSpPr txBox="1"/>
            <p:nvPr/>
          </p:nvSpPr>
          <p:spPr>
            <a:xfrm>
              <a:off x="5238266" y="399599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98590" y="2281296"/>
            <a:ext cx="890177" cy="616643"/>
            <a:chOff x="6366214" y="3400626"/>
            <a:chExt cx="1186902" cy="987555"/>
          </a:xfrm>
        </p:grpSpPr>
        <p:sp>
          <p:nvSpPr>
            <p:cNvPr id="114" name="Rectangle 113"/>
            <p:cNvSpPr/>
            <p:nvPr/>
          </p:nvSpPr>
          <p:spPr>
            <a:xfrm>
              <a:off x="6366214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369421" y="3410365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116" name="object 29"/>
            <p:cNvSpPr txBox="1"/>
            <p:nvPr/>
          </p:nvSpPr>
          <p:spPr>
            <a:xfrm>
              <a:off x="6800885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96373" y="2281296"/>
            <a:ext cx="890177" cy="616643"/>
            <a:chOff x="7563258" y="3242137"/>
            <a:chExt cx="1186902" cy="822190"/>
          </a:xfrm>
        </p:grpSpPr>
        <p:sp>
          <p:nvSpPr>
            <p:cNvPr id="119" name="Rectangle 118"/>
            <p:cNvSpPr/>
            <p:nvPr/>
          </p:nvSpPr>
          <p:spPr>
            <a:xfrm>
              <a:off x="7563258" y="3242137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66326" y="3250244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22" name="object 29"/>
            <p:cNvSpPr txBox="1"/>
            <p:nvPr/>
          </p:nvSpPr>
          <p:spPr>
            <a:xfrm>
              <a:off x="7633509" y="3593085"/>
              <a:ext cx="1060035" cy="27030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4959631" y="2088995"/>
            <a:ext cx="781893" cy="117566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KRSS load transfer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09678" y="2903407"/>
            <a:ext cx="890177" cy="616643"/>
            <a:chOff x="380999" y="4392380"/>
            <a:chExt cx="1186902" cy="987555"/>
          </a:xfrm>
        </p:grpSpPr>
        <p:sp>
          <p:nvSpPr>
            <p:cNvPr id="125" name="Rectangle 124"/>
            <p:cNvSpPr/>
            <p:nvPr/>
          </p:nvSpPr>
          <p:spPr>
            <a:xfrm>
              <a:off x="380999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84908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27" name="object 29"/>
            <p:cNvSpPr txBox="1"/>
            <p:nvPr/>
          </p:nvSpPr>
          <p:spPr>
            <a:xfrm>
              <a:off x="812779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8" name="object 29"/>
            <p:cNvSpPr txBox="1"/>
            <p:nvPr/>
          </p:nvSpPr>
          <p:spPr>
            <a:xfrm>
              <a:off x="447781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307461" y="2903407"/>
            <a:ext cx="890177" cy="616643"/>
            <a:chOff x="1578042" y="4392380"/>
            <a:chExt cx="1186902" cy="987555"/>
          </a:xfrm>
        </p:grpSpPr>
        <p:sp>
          <p:nvSpPr>
            <p:cNvPr id="130" name="Rectangle 129"/>
            <p:cNvSpPr/>
            <p:nvPr/>
          </p:nvSpPr>
          <p:spPr>
            <a:xfrm>
              <a:off x="1578042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581810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33" name="object 29"/>
            <p:cNvSpPr txBox="1"/>
            <p:nvPr/>
          </p:nvSpPr>
          <p:spPr>
            <a:xfrm>
              <a:off x="1645402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205243" y="2903407"/>
            <a:ext cx="890177" cy="616643"/>
            <a:chOff x="2775085" y="4392380"/>
            <a:chExt cx="1186902" cy="987555"/>
          </a:xfrm>
        </p:grpSpPr>
        <p:sp>
          <p:nvSpPr>
            <p:cNvPr id="135" name="Rectangle 134"/>
            <p:cNvSpPr/>
            <p:nvPr/>
          </p:nvSpPr>
          <p:spPr>
            <a:xfrm>
              <a:off x="2775085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778713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37" name="object 29"/>
            <p:cNvSpPr txBox="1"/>
            <p:nvPr/>
          </p:nvSpPr>
          <p:spPr>
            <a:xfrm>
              <a:off x="3208021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8" name="object 29"/>
            <p:cNvSpPr txBox="1"/>
            <p:nvPr/>
          </p:nvSpPr>
          <p:spPr>
            <a:xfrm>
              <a:off x="2843023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103025" y="2903407"/>
            <a:ext cx="890177" cy="616643"/>
            <a:chOff x="3972128" y="4392380"/>
            <a:chExt cx="1186902" cy="987555"/>
          </a:xfrm>
        </p:grpSpPr>
        <p:sp>
          <p:nvSpPr>
            <p:cNvPr id="140" name="Rectangle 139"/>
            <p:cNvSpPr/>
            <p:nvPr/>
          </p:nvSpPr>
          <p:spPr>
            <a:xfrm>
              <a:off x="397212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975615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142" name="object 29"/>
            <p:cNvSpPr txBox="1"/>
            <p:nvPr/>
          </p:nvSpPr>
          <p:spPr>
            <a:xfrm>
              <a:off x="4405642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000807" y="2903407"/>
            <a:ext cx="890177" cy="616643"/>
            <a:chOff x="5169171" y="4392380"/>
            <a:chExt cx="1186902" cy="987555"/>
          </a:xfrm>
        </p:grpSpPr>
        <p:sp>
          <p:nvSpPr>
            <p:cNvPr id="145" name="Rectangle 144"/>
            <p:cNvSpPr/>
            <p:nvPr/>
          </p:nvSpPr>
          <p:spPr>
            <a:xfrm>
              <a:off x="5169171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172518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47" name="object 29"/>
            <p:cNvSpPr txBox="1"/>
            <p:nvPr/>
          </p:nvSpPr>
          <p:spPr>
            <a:xfrm>
              <a:off x="5603264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8" name="object 29"/>
            <p:cNvSpPr txBox="1"/>
            <p:nvPr/>
          </p:nvSpPr>
          <p:spPr>
            <a:xfrm>
              <a:off x="5238266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898590" y="2903407"/>
            <a:ext cx="890177" cy="616643"/>
            <a:chOff x="6366214" y="4392380"/>
            <a:chExt cx="1186902" cy="987555"/>
          </a:xfrm>
        </p:grpSpPr>
        <p:sp>
          <p:nvSpPr>
            <p:cNvPr id="150" name="Rectangle 149"/>
            <p:cNvSpPr/>
            <p:nvPr/>
          </p:nvSpPr>
          <p:spPr>
            <a:xfrm>
              <a:off x="6366214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369421" y="440568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52" name="object 29"/>
            <p:cNvSpPr txBox="1"/>
            <p:nvPr/>
          </p:nvSpPr>
          <p:spPr>
            <a:xfrm>
              <a:off x="6800885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3" name="object 29"/>
            <p:cNvSpPr txBox="1"/>
            <p:nvPr/>
          </p:nvSpPr>
          <p:spPr>
            <a:xfrm>
              <a:off x="6435887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796373" y="2903407"/>
            <a:ext cx="890177" cy="616643"/>
            <a:chOff x="7563258" y="4071618"/>
            <a:chExt cx="1186902" cy="822190"/>
          </a:xfrm>
        </p:grpSpPr>
        <p:sp>
          <p:nvSpPr>
            <p:cNvPr id="155" name="Rectangle 154"/>
            <p:cNvSpPr/>
            <p:nvPr/>
          </p:nvSpPr>
          <p:spPr>
            <a:xfrm>
              <a:off x="7563258" y="4071618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566326" y="4082694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157" name="object 29"/>
            <p:cNvSpPr txBox="1"/>
            <p:nvPr/>
          </p:nvSpPr>
          <p:spPr>
            <a:xfrm>
              <a:off x="7998507" y="4152281"/>
              <a:ext cx="686945" cy="23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09678" y="3358202"/>
            <a:ext cx="890177" cy="783959"/>
            <a:chOff x="380999" y="5118594"/>
            <a:chExt cx="1186902" cy="1255512"/>
          </a:xfrm>
        </p:grpSpPr>
        <p:sp>
          <p:nvSpPr>
            <p:cNvPr id="160" name="Rectangle 159"/>
            <p:cNvSpPr/>
            <p:nvPr/>
          </p:nvSpPr>
          <p:spPr>
            <a:xfrm>
              <a:off x="380999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84908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162" name="object 29"/>
            <p:cNvSpPr txBox="1"/>
            <p:nvPr/>
          </p:nvSpPr>
          <p:spPr>
            <a:xfrm>
              <a:off x="812779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3" name="object 29"/>
            <p:cNvSpPr txBox="1"/>
            <p:nvPr/>
          </p:nvSpPr>
          <p:spPr>
            <a:xfrm>
              <a:off x="474704" y="5118594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NO cooling  or Controls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307461" y="3525517"/>
            <a:ext cx="890177" cy="616643"/>
            <a:chOff x="1578042" y="5386551"/>
            <a:chExt cx="1186902" cy="987555"/>
          </a:xfrm>
        </p:grpSpPr>
        <p:sp>
          <p:nvSpPr>
            <p:cNvPr id="165" name="Rectangle 164"/>
            <p:cNvSpPr/>
            <p:nvPr/>
          </p:nvSpPr>
          <p:spPr>
            <a:xfrm>
              <a:off x="1578042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581810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67" name="object 29"/>
            <p:cNvSpPr txBox="1"/>
            <p:nvPr/>
          </p:nvSpPr>
          <p:spPr>
            <a:xfrm>
              <a:off x="2010400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205243" y="3525517"/>
            <a:ext cx="890177" cy="616643"/>
            <a:chOff x="2775085" y="5386551"/>
            <a:chExt cx="1186902" cy="987555"/>
          </a:xfrm>
        </p:grpSpPr>
        <p:sp>
          <p:nvSpPr>
            <p:cNvPr id="170" name="Rectangle 169"/>
            <p:cNvSpPr/>
            <p:nvPr/>
          </p:nvSpPr>
          <p:spPr>
            <a:xfrm>
              <a:off x="2775085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778713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103025" y="3525517"/>
            <a:ext cx="890177" cy="616643"/>
            <a:chOff x="3972128" y="5565644"/>
            <a:chExt cx="1186902" cy="987555"/>
          </a:xfrm>
        </p:grpSpPr>
        <p:sp>
          <p:nvSpPr>
            <p:cNvPr id="175" name="Rectangle 174"/>
            <p:cNvSpPr/>
            <p:nvPr/>
          </p:nvSpPr>
          <p:spPr>
            <a:xfrm>
              <a:off x="3972128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975615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177" name="object 29"/>
            <p:cNvSpPr txBox="1"/>
            <p:nvPr/>
          </p:nvSpPr>
          <p:spPr>
            <a:xfrm>
              <a:off x="4405642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8" name="object 29"/>
            <p:cNvSpPr txBox="1"/>
            <p:nvPr/>
          </p:nvSpPr>
          <p:spPr>
            <a:xfrm>
              <a:off x="4040644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898590" y="3525517"/>
            <a:ext cx="890177" cy="616643"/>
            <a:chOff x="6366214" y="5565644"/>
            <a:chExt cx="1186902" cy="987555"/>
          </a:xfrm>
        </p:grpSpPr>
        <p:sp>
          <p:nvSpPr>
            <p:cNvPr id="180" name="Rectangle 179"/>
            <p:cNvSpPr/>
            <p:nvPr/>
          </p:nvSpPr>
          <p:spPr>
            <a:xfrm>
              <a:off x="6366214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369421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82" name="object 29"/>
            <p:cNvSpPr txBox="1"/>
            <p:nvPr/>
          </p:nvSpPr>
          <p:spPr>
            <a:xfrm>
              <a:off x="6800885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000807" y="3525517"/>
            <a:ext cx="890177" cy="616643"/>
            <a:chOff x="5169171" y="5565644"/>
            <a:chExt cx="1186902" cy="987555"/>
          </a:xfrm>
        </p:grpSpPr>
        <p:sp>
          <p:nvSpPr>
            <p:cNvPr id="185" name="Rectangle 184"/>
            <p:cNvSpPr/>
            <p:nvPr/>
          </p:nvSpPr>
          <p:spPr>
            <a:xfrm>
              <a:off x="5169171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172518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87" name="object 29"/>
            <p:cNvSpPr txBox="1"/>
            <p:nvPr/>
          </p:nvSpPr>
          <p:spPr>
            <a:xfrm>
              <a:off x="5603264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09678" y="4147629"/>
            <a:ext cx="890177" cy="616643"/>
            <a:chOff x="380999" y="5386551"/>
            <a:chExt cx="1186902" cy="987555"/>
          </a:xfrm>
        </p:grpSpPr>
        <p:sp>
          <p:nvSpPr>
            <p:cNvPr id="194" name="Rectangle 193"/>
            <p:cNvSpPr/>
            <p:nvPr/>
          </p:nvSpPr>
          <p:spPr>
            <a:xfrm>
              <a:off x="380999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84908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96" name="object 29"/>
            <p:cNvSpPr txBox="1"/>
            <p:nvPr/>
          </p:nvSpPr>
          <p:spPr>
            <a:xfrm>
              <a:off x="812779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7" name="object 29"/>
            <p:cNvSpPr txBox="1"/>
            <p:nvPr/>
          </p:nvSpPr>
          <p:spPr>
            <a:xfrm>
              <a:off x="447781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5796373" y="4147629"/>
            <a:ext cx="890177" cy="616643"/>
            <a:chOff x="7563258" y="5565644"/>
            <a:chExt cx="1186902" cy="987555"/>
          </a:xfrm>
        </p:grpSpPr>
        <p:sp>
          <p:nvSpPr>
            <p:cNvPr id="199" name="Rectangle 198"/>
            <p:cNvSpPr/>
            <p:nvPr/>
          </p:nvSpPr>
          <p:spPr>
            <a:xfrm>
              <a:off x="7563258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7566326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201" name="object 29"/>
            <p:cNvSpPr txBox="1"/>
            <p:nvPr/>
          </p:nvSpPr>
          <p:spPr>
            <a:xfrm>
              <a:off x="7998507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2" name="object 29"/>
            <p:cNvSpPr txBox="1"/>
            <p:nvPr/>
          </p:nvSpPr>
          <p:spPr>
            <a:xfrm>
              <a:off x="7633509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205243" y="4147629"/>
            <a:ext cx="890177" cy="616643"/>
            <a:chOff x="2775085" y="5386551"/>
            <a:chExt cx="1186902" cy="987555"/>
          </a:xfrm>
        </p:grpSpPr>
        <p:sp>
          <p:nvSpPr>
            <p:cNvPr id="204" name="Rectangle 203"/>
            <p:cNvSpPr/>
            <p:nvPr/>
          </p:nvSpPr>
          <p:spPr>
            <a:xfrm>
              <a:off x="2775085" y="5386551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778713" y="5392914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06" name="object 29"/>
            <p:cNvSpPr txBox="1"/>
            <p:nvPr/>
          </p:nvSpPr>
          <p:spPr>
            <a:xfrm>
              <a:off x="3208021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7" name="object 29"/>
            <p:cNvSpPr txBox="1"/>
            <p:nvPr/>
          </p:nvSpPr>
          <p:spPr>
            <a:xfrm>
              <a:off x="2843023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3103025" y="4147629"/>
            <a:ext cx="890177" cy="616643"/>
            <a:chOff x="3972128" y="5565644"/>
            <a:chExt cx="1186902" cy="987555"/>
          </a:xfrm>
        </p:grpSpPr>
        <p:sp>
          <p:nvSpPr>
            <p:cNvPr id="209" name="Rectangle 208"/>
            <p:cNvSpPr/>
            <p:nvPr/>
          </p:nvSpPr>
          <p:spPr>
            <a:xfrm>
              <a:off x="3972128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975615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211" name="object 29"/>
            <p:cNvSpPr txBox="1"/>
            <p:nvPr/>
          </p:nvSpPr>
          <p:spPr>
            <a:xfrm>
              <a:off x="4405642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2" name="object 29"/>
            <p:cNvSpPr txBox="1"/>
            <p:nvPr/>
          </p:nvSpPr>
          <p:spPr>
            <a:xfrm>
              <a:off x="4040644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898590" y="4147629"/>
            <a:ext cx="890177" cy="616643"/>
            <a:chOff x="6366214" y="5565644"/>
            <a:chExt cx="1186902" cy="987555"/>
          </a:xfrm>
        </p:grpSpPr>
        <p:sp>
          <p:nvSpPr>
            <p:cNvPr id="214" name="Rectangle 213"/>
            <p:cNvSpPr/>
            <p:nvPr/>
          </p:nvSpPr>
          <p:spPr>
            <a:xfrm>
              <a:off x="6366214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369421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216" name="object 29"/>
            <p:cNvSpPr txBox="1"/>
            <p:nvPr/>
          </p:nvSpPr>
          <p:spPr>
            <a:xfrm>
              <a:off x="6800885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7" name="object 29"/>
            <p:cNvSpPr txBox="1"/>
            <p:nvPr/>
          </p:nvSpPr>
          <p:spPr>
            <a:xfrm>
              <a:off x="6435887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000807" y="4147629"/>
            <a:ext cx="890177" cy="616643"/>
            <a:chOff x="5169171" y="5565644"/>
            <a:chExt cx="1186902" cy="987555"/>
          </a:xfrm>
        </p:grpSpPr>
        <p:sp>
          <p:nvSpPr>
            <p:cNvPr id="219" name="Rectangle 218"/>
            <p:cNvSpPr/>
            <p:nvPr/>
          </p:nvSpPr>
          <p:spPr>
            <a:xfrm>
              <a:off x="5169171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172518" y="5572007"/>
              <a:ext cx="440546" cy="514057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221" name="object 29"/>
            <p:cNvSpPr txBox="1"/>
            <p:nvPr/>
          </p:nvSpPr>
          <p:spPr>
            <a:xfrm>
              <a:off x="5603264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2" name="object 29"/>
            <p:cNvSpPr txBox="1"/>
            <p:nvPr/>
          </p:nvSpPr>
          <p:spPr>
            <a:xfrm>
              <a:off x="5238266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5796373" y="3525517"/>
            <a:ext cx="890177" cy="616643"/>
            <a:chOff x="7563258" y="4901099"/>
            <a:chExt cx="1186902" cy="822190"/>
          </a:xfrm>
        </p:grpSpPr>
        <p:sp>
          <p:nvSpPr>
            <p:cNvPr id="224" name="Rectangle 223"/>
            <p:cNvSpPr/>
            <p:nvPr/>
          </p:nvSpPr>
          <p:spPr>
            <a:xfrm>
              <a:off x="7563258" y="4901099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7566326" y="4906396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226" name="object 29"/>
            <p:cNvSpPr txBox="1"/>
            <p:nvPr/>
          </p:nvSpPr>
          <p:spPr>
            <a:xfrm>
              <a:off x="7998507" y="4975981"/>
              <a:ext cx="686945" cy="23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7" name="object 29"/>
            <p:cNvSpPr txBox="1"/>
            <p:nvPr/>
          </p:nvSpPr>
          <p:spPr>
            <a:xfrm>
              <a:off x="7633509" y="5249236"/>
              <a:ext cx="1060035" cy="27030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307461" y="4147629"/>
            <a:ext cx="890177" cy="616643"/>
            <a:chOff x="1578042" y="5730581"/>
            <a:chExt cx="1186902" cy="822190"/>
          </a:xfrm>
        </p:grpSpPr>
        <p:sp>
          <p:nvSpPr>
            <p:cNvPr id="230" name="Rectangle 229"/>
            <p:cNvSpPr/>
            <p:nvPr/>
          </p:nvSpPr>
          <p:spPr>
            <a:xfrm>
              <a:off x="1578042" y="5730581"/>
              <a:ext cx="1186902" cy="822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581810" y="5735878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</p:grpSp>
      <p:sp>
        <p:nvSpPr>
          <p:cNvPr id="237" name="TextBox 236"/>
          <p:cNvSpPr txBox="1"/>
          <p:nvPr/>
        </p:nvSpPr>
        <p:spPr>
          <a:xfrm>
            <a:off x="482672" y="3138580"/>
            <a:ext cx="781893" cy="232991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CUB/X-Gallery OUTAGE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849060" y="2514243"/>
            <a:ext cx="781893" cy="232991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CUB/X-Gallery OUTAGE</a:t>
            </a:r>
          </a:p>
        </p:txBody>
      </p:sp>
      <p:sp>
        <p:nvSpPr>
          <p:cNvPr id="240" name="object 29"/>
          <p:cNvSpPr txBox="1"/>
          <p:nvPr/>
        </p:nvSpPr>
        <p:spPr>
          <a:xfrm>
            <a:off x="5845163" y="2733325"/>
            <a:ext cx="795026" cy="2027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4" marR="3810"/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NO cooling  or Controls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364217" y="3941430"/>
            <a:ext cx="4370544" cy="14295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MISB </a:t>
            </a:r>
            <a:r>
              <a:rPr lang="en-US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Fdr</a:t>
            </a:r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 52/53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358261" y="4541005"/>
            <a:ext cx="794747" cy="14295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MISB </a:t>
            </a:r>
            <a:r>
              <a:rPr lang="en-US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Fdr</a:t>
            </a:r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 52/53 </a:t>
            </a:r>
          </a:p>
        </p:txBody>
      </p:sp>
    </p:spTree>
    <p:extLst>
      <p:ext uri="{BB962C8B-B14F-4D97-AF65-F5344CB8AC3E}">
        <p14:creationId xmlns:p14="http://schemas.microsoft.com/office/powerpoint/2010/main" val="226173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0850" y="800100"/>
            <a:ext cx="1943100" cy="378094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August </a:t>
            </a:r>
            <a:r>
              <a:rPr lang="en-US" altLang="en-US" dirty="0"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07207" y="400050"/>
            <a:ext cx="1943100" cy="293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121500" tIns="27000" rIns="121500" bIns="27000" rtlCol="0" anchor="ctr" anchorCtr="0">
            <a:noAutofit/>
          </a:bodyPr>
          <a:lstStyle/>
          <a:p>
            <a:pPr marL="9524" marR="3810"/>
            <a:r>
              <a:rPr lang="en-US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en-IN" sz="135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945888" y="929674"/>
            <a:ext cx="1657350" cy="3490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8/11: Feeder 45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All day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MRSB including A0.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8/15: MI65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4 hours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8/18: </a:t>
            </a: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Fdr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43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Transfer Gallery all day. 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8/22: Feeder 43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Swyd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FCCF2 &amp;3, G2 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8/22: Feeder 49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FCCF1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8/25: Feeder 41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No power to Booster East and West Towers all day. 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678" y="791194"/>
            <a:ext cx="6276872" cy="397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93700" sx="90000" sy="9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grpSp>
        <p:nvGrpSpPr>
          <p:cNvPr id="10" name="Group 9"/>
          <p:cNvGrpSpPr/>
          <p:nvPr/>
        </p:nvGrpSpPr>
        <p:grpSpPr>
          <a:xfrm>
            <a:off x="409679" y="798730"/>
            <a:ext cx="6276871" cy="234219"/>
            <a:chOff x="380999" y="1265382"/>
            <a:chExt cx="8369161" cy="312292"/>
          </a:xfrm>
        </p:grpSpPr>
        <p:sp>
          <p:nvSpPr>
            <p:cNvPr id="11" name="Rectangle 10"/>
            <p:cNvSpPr/>
            <p:nvPr/>
          </p:nvSpPr>
          <p:spPr>
            <a:xfrm>
              <a:off x="380999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dirty="0">
                  <a:latin typeface="Arial"/>
                  <a:cs typeface="Arial"/>
                </a:rPr>
                <a:t>Sun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8042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Mon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5085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5" dirty="0">
                  <a:latin typeface="Arial"/>
                  <a:cs typeface="Arial"/>
                </a:rPr>
                <a:t>Tue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7212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Wed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9171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Thu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66214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8" dirty="0">
                  <a:latin typeface="Arial"/>
                  <a:cs typeface="Arial"/>
                </a:rPr>
                <a:t>Fri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6325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Sat</a:t>
              </a:r>
              <a:endParaRPr lang="en-IN" sz="105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9678" y="1036667"/>
            <a:ext cx="890177" cy="741155"/>
            <a:chOff x="380999" y="1403539"/>
            <a:chExt cx="1186902" cy="988206"/>
          </a:xfrm>
        </p:grpSpPr>
        <p:sp>
          <p:nvSpPr>
            <p:cNvPr id="19" name="Rectangle 18"/>
            <p:cNvSpPr/>
            <p:nvPr/>
          </p:nvSpPr>
          <p:spPr>
            <a:xfrm>
              <a:off x="380999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0" name="object 29"/>
            <p:cNvSpPr txBox="1"/>
            <p:nvPr/>
          </p:nvSpPr>
          <p:spPr>
            <a:xfrm>
              <a:off x="812779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29"/>
            <p:cNvSpPr txBox="1"/>
            <p:nvPr/>
          </p:nvSpPr>
          <p:spPr>
            <a:xfrm>
              <a:off x="447781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908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07461" y="1036667"/>
            <a:ext cx="890177" cy="741155"/>
            <a:chOff x="1578042" y="1403539"/>
            <a:chExt cx="1186902" cy="988206"/>
          </a:xfrm>
        </p:grpSpPr>
        <p:sp>
          <p:nvSpPr>
            <p:cNvPr id="24" name="Rectangle 23"/>
            <p:cNvSpPr/>
            <p:nvPr/>
          </p:nvSpPr>
          <p:spPr>
            <a:xfrm>
              <a:off x="1578042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5" name="object 29"/>
            <p:cNvSpPr txBox="1"/>
            <p:nvPr/>
          </p:nvSpPr>
          <p:spPr>
            <a:xfrm>
              <a:off x="2010400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9"/>
            <p:cNvSpPr txBox="1"/>
            <p:nvPr/>
          </p:nvSpPr>
          <p:spPr>
            <a:xfrm>
              <a:off x="1645402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1810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05243" y="1036667"/>
            <a:ext cx="890177" cy="741155"/>
            <a:chOff x="2775085" y="1403539"/>
            <a:chExt cx="1186902" cy="988206"/>
          </a:xfrm>
        </p:grpSpPr>
        <p:sp>
          <p:nvSpPr>
            <p:cNvPr id="29" name="Rectangle 28"/>
            <p:cNvSpPr/>
            <p:nvPr/>
          </p:nvSpPr>
          <p:spPr>
            <a:xfrm>
              <a:off x="2775085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1" name="object 29"/>
            <p:cNvSpPr txBox="1"/>
            <p:nvPr/>
          </p:nvSpPr>
          <p:spPr>
            <a:xfrm>
              <a:off x="2843023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78713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03025" y="1036667"/>
            <a:ext cx="890177" cy="741155"/>
            <a:chOff x="3972128" y="1582632"/>
            <a:chExt cx="1186902" cy="988206"/>
          </a:xfrm>
        </p:grpSpPr>
        <p:sp>
          <p:nvSpPr>
            <p:cNvPr id="34" name="Rectangle 33"/>
            <p:cNvSpPr/>
            <p:nvPr/>
          </p:nvSpPr>
          <p:spPr>
            <a:xfrm>
              <a:off x="3972128" y="158328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5" name="object 29"/>
            <p:cNvSpPr txBox="1"/>
            <p:nvPr/>
          </p:nvSpPr>
          <p:spPr>
            <a:xfrm>
              <a:off x="4405642" y="167430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9"/>
            <p:cNvSpPr txBox="1"/>
            <p:nvPr/>
          </p:nvSpPr>
          <p:spPr>
            <a:xfrm>
              <a:off x="4040644" y="200251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75615" y="1582632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00807" y="1036667"/>
            <a:ext cx="890177" cy="741155"/>
            <a:chOff x="5169171" y="1403539"/>
            <a:chExt cx="1186902" cy="988206"/>
          </a:xfrm>
        </p:grpSpPr>
        <p:sp>
          <p:nvSpPr>
            <p:cNvPr id="39" name="Rectangle 38"/>
            <p:cNvSpPr/>
            <p:nvPr/>
          </p:nvSpPr>
          <p:spPr>
            <a:xfrm>
              <a:off x="5169171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0" name="object 29"/>
            <p:cNvSpPr txBox="1"/>
            <p:nvPr/>
          </p:nvSpPr>
          <p:spPr>
            <a:xfrm>
              <a:off x="5603264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5"/>
                </a:solidFill>
                <a:latin typeface="Arial"/>
                <a:cs typeface="Arial"/>
              </a:endParaRPr>
            </a:p>
          </p:txBody>
        </p:sp>
        <p:sp>
          <p:nvSpPr>
            <p:cNvPr id="41" name="object 29"/>
            <p:cNvSpPr txBox="1"/>
            <p:nvPr/>
          </p:nvSpPr>
          <p:spPr>
            <a:xfrm>
              <a:off x="5238266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72518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98590" y="1036667"/>
            <a:ext cx="890177" cy="741155"/>
            <a:chOff x="6366214" y="1403539"/>
            <a:chExt cx="1186902" cy="988206"/>
          </a:xfrm>
        </p:grpSpPr>
        <p:sp>
          <p:nvSpPr>
            <p:cNvPr id="44" name="Rectangle 43"/>
            <p:cNvSpPr/>
            <p:nvPr/>
          </p:nvSpPr>
          <p:spPr>
            <a:xfrm>
              <a:off x="6366214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5" name="object 29"/>
            <p:cNvSpPr txBox="1"/>
            <p:nvPr/>
          </p:nvSpPr>
          <p:spPr>
            <a:xfrm>
              <a:off x="6800885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69421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6373" y="1036667"/>
            <a:ext cx="890177" cy="741155"/>
            <a:chOff x="7563258" y="1403539"/>
            <a:chExt cx="1186902" cy="988206"/>
          </a:xfrm>
        </p:grpSpPr>
        <p:sp>
          <p:nvSpPr>
            <p:cNvPr id="49" name="Rectangle 48"/>
            <p:cNvSpPr/>
            <p:nvPr/>
          </p:nvSpPr>
          <p:spPr>
            <a:xfrm>
              <a:off x="7563258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0" name="object 29"/>
            <p:cNvSpPr txBox="1"/>
            <p:nvPr/>
          </p:nvSpPr>
          <p:spPr>
            <a:xfrm>
              <a:off x="7998507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66326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9678" y="1783849"/>
            <a:ext cx="890177" cy="740666"/>
            <a:chOff x="380999" y="2406453"/>
            <a:chExt cx="1186902" cy="987555"/>
          </a:xfrm>
        </p:grpSpPr>
        <p:sp>
          <p:nvSpPr>
            <p:cNvPr id="54" name="Rectangle 53"/>
            <p:cNvSpPr/>
            <p:nvPr/>
          </p:nvSpPr>
          <p:spPr>
            <a:xfrm>
              <a:off x="380999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08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56" name="object 29"/>
            <p:cNvSpPr txBox="1"/>
            <p:nvPr/>
          </p:nvSpPr>
          <p:spPr>
            <a:xfrm>
              <a:off x="812779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7" name="object 29"/>
            <p:cNvSpPr txBox="1"/>
            <p:nvPr/>
          </p:nvSpPr>
          <p:spPr>
            <a:xfrm>
              <a:off x="447781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07461" y="1783849"/>
            <a:ext cx="890177" cy="740666"/>
            <a:chOff x="1578042" y="2406453"/>
            <a:chExt cx="1186902" cy="987555"/>
          </a:xfrm>
        </p:grpSpPr>
        <p:sp>
          <p:nvSpPr>
            <p:cNvPr id="59" name="Rectangle 58"/>
            <p:cNvSpPr/>
            <p:nvPr/>
          </p:nvSpPr>
          <p:spPr>
            <a:xfrm>
              <a:off x="1578042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81810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61" name="object 29"/>
            <p:cNvSpPr txBox="1"/>
            <p:nvPr/>
          </p:nvSpPr>
          <p:spPr>
            <a:xfrm>
              <a:off x="2010400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2" name="object 29"/>
            <p:cNvSpPr txBox="1"/>
            <p:nvPr/>
          </p:nvSpPr>
          <p:spPr>
            <a:xfrm>
              <a:off x="1645402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05243" y="1783849"/>
            <a:ext cx="890177" cy="740666"/>
            <a:chOff x="2775085" y="2406453"/>
            <a:chExt cx="1186902" cy="987555"/>
          </a:xfrm>
        </p:grpSpPr>
        <p:sp>
          <p:nvSpPr>
            <p:cNvPr id="64" name="Rectangle 63"/>
            <p:cNvSpPr/>
            <p:nvPr/>
          </p:nvSpPr>
          <p:spPr>
            <a:xfrm>
              <a:off x="2775085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78713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66" name="object 29"/>
            <p:cNvSpPr txBox="1"/>
            <p:nvPr/>
          </p:nvSpPr>
          <p:spPr>
            <a:xfrm>
              <a:off x="3208021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03025" y="1783849"/>
            <a:ext cx="890177" cy="740666"/>
            <a:chOff x="3972128" y="2406453"/>
            <a:chExt cx="1186902" cy="987555"/>
          </a:xfrm>
        </p:grpSpPr>
        <p:sp>
          <p:nvSpPr>
            <p:cNvPr id="69" name="Rectangle 68"/>
            <p:cNvSpPr/>
            <p:nvPr/>
          </p:nvSpPr>
          <p:spPr>
            <a:xfrm>
              <a:off x="3972128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75615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71" name="object 29"/>
            <p:cNvSpPr txBox="1"/>
            <p:nvPr/>
          </p:nvSpPr>
          <p:spPr>
            <a:xfrm>
              <a:off x="4405642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00807" y="1783849"/>
            <a:ext cx="890177" cy="740666"/>
            <a:chOff x="5169171" y="2406453"/>
            <a:chExt cx="1186902" cy="987555"/>
          </a:xfrm>
        </p:grpSpPr>
        <p:sp>
          <p:nvSpPr>
            <p:cNvPr id="74" name="Rectangle 73"/>
            <p:cNvSpPr/>
            <p:nvPr/>
          </p:nvSpPr>
          <p:spPr>
            <a:xfrm>
              <a:off x="5169171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2518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bject 29"/>
            <p:cNvSpPr txBox="1"/>
            <p:nvPr/>
          </p:nvSpPr>
          <p:spPr>
            <a:xfrm>
              <a:off x="5603264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98590" y="1783849"/>
            <a:ext cx="890177" cy="740666"/>
            <a:chOff x="6366214" y="2406453"/>
            <a:chExt cx="1186902" cy="987555"/>
          </a:xfrm>
        </p:grpSpPr>
        <p:sp>
          <p:nvSpPr>
            <p:cNvPr id="79" name="Rectangle 78"/>
            <p:cNvSpPr/>
            <p:nvPr/>
          </p:nvSpPr>
          <p:spPr>
            <a:xfrm>
              <a:off x="6366214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69421" y="2406952"/>
              <a:ext cx="429262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81" name="object 29"/>
            <p:cNvSpPr txBox="1"/>
            <p:nvPr/>
          </p:nvSpPr>
          <p:spPr>
            <a:xfrm>
              <a:off x="6800885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82" name="object 29"/>
            <p:cNvSpPr txBox="1"/>
            <p:nvPr/>
          </p:nvSpPr>
          <p:spPr>
            <a:xfrm>
              <a:off x="6435887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6373" y="1783849"/>
            <a:ext cx="890177" cy="740666"/>
            <a:chOff x="7563258" y="2578873"/>
            <a:chExt cx="1186902" cy="987555"/>
          </a:xfrm>
        </p:grpSpPr>
        <p:sp>
          <p:nvSpPr>
            <p:cNvPr id="84" name="Rectangle 83"/>
            <p:cNvSpPr/>
            <p:nvPr/>
          </p:nvSpPr>
          <p:spPr>
            <a:xfrm>
              <a:off x="7563258" y="257887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566326" y="257937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86" name="object 29"/>
            <p:cNvSpPr txBox="1"/>
            <p:nvPr/>
          </p:nvSpPr>
          <p:spPr>
            <a:xfrm>
              <a:off x="7998507" y="266295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9678" y="2530541"/>
            <a:ext cx="890177" cy="740666"/>
            <a:chOff x="380999" y="3400626"/>
            <a:chExt cx="1186902" cy="987555"/>
          </a:xfrm>
        </p:grpSpPr>
        <p:sp>
          <p:nvSpPr>
            <p:cNvPr id="89" name="Rectangle 88"/>
            <p:cNvSpPr/>
            <p:nvPr/>
          </p:nvSpPr>
          <p:spPr>
            <a:xfrm>
              <a:off x="380999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4908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91" name="object 29"/>
            <p:cNvSpPr txBox="1"/>
            <p:nvPr/>
          </p:nvSpPr>
          <p:spPr>
            <a:xfrm>
              <a:off x="812779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07461" y="2530541"/>
            <a:ext cx="890177" cy="740666"/>
            <a:chOff x="1578042" y="3400626"/>
            <a:chExt cx="1186902" cy="987555"/>
          </a:xfrm>
        </p:grpSpPr>
        <p:sp>
          <p:nvSpPr>
            <p:cNvPr id="94" name="Rectangle 93"/>
            <p:cNvSpPr/>
            <p:nvPr/>
          </p:nvSpPr>
          <p:spPr>
            <a:xfrm>
              <a:off x="1578042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81810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96" name="object 29"/>
            <p:cNvSpPr txBox="1"/>
            <p:nvPr/>
          </p:nvSpPr>
          <p:spPr>
            <a:xfrm>
              <a:off x="2010400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7" name="object 29"/>
            <p:cNvSpPr txBox="1"/>
            <p:nvPr/>
          </p:nvSpPr>
          <p:spPr>
            <a:xfrm>
              <a:off x="1645402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205243" y="2530541"/>
            <a:ext cx="890177" cy="740666"/>
            <a:chOff x="2775085" y="3400626"/>
            <a:chExt cx="1186902" cy="987555"/>
          </a:xfrm>
        </p:grpSpPr>
        <p:sp>
          <p:nvSpPr>
            <p:cNvPr id="99" name="Rectangle 98"/>
            <p:cNvSpPr/>
            <p:nvPr/>
          </p:nvSpPr>
          <p:spPr>
            <a:xfrm>
              <a:off x="2775085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78713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01" name="object 29"/>
            <p:cNvSpPr txBox="1"/>
            <p:nvPr/>
          </p:nvSpPr>
          <p:spPr>
            <a:xfrm>
              <a:off x="3208021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103025" y="2530541"/>
            <a:ext cx="890177" cy="740666"/>
            <a:chOff x="3972128" y="3400626"/>
            <a:chExt cx="1186902" cy="987555"/>
          </a:xfrm>
        </p:grpSpPr>
        <p:sp>
          <p:nvSpPr>
            <p:cNvPr id="104" name="Rectangle 103"/>
            <p:cNvSpPr/>
            <p:nvPr/>
          </p:nvSpPr>
          <p:spPr>
            <a:xfrm>
              <a:off x="3972128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5615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06" name="object 29"/>
            <p:cNvSpPr txBox="1"/>
            <p:nvPr/>
          </p:nvSpPr>
          <p:spPr>
            <a:xfrm>
              <a:off x="4405642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7" name="object 29"/>
            <p:cNvSpPr txBox="1"/>
            <p:nvPr/>
          </p:nvSpPr>
          <p:spPr>
            <a:xfrm>
              <a:off x="4040644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00807" y="2530541"/>
            <a:ext cx="890177" cy="740666"/>
            <a:chOff x="5169171" y="3574463"/>
            <a:chExt cx="1186902" cy="987555"/>
          </a:xfrm>
        </p:grpSpPr>
        <p:sp>
          <p:nvSpPr>
            <p:cNvPr id="109" name="Rectangle 108"/>
            <p:cNvSpPr/>
            <p:nvPr/>
          </p:nvSpPr>
          <p:spPr>
            <a:xfrm>
              <a:off x="5169171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72518" y="3584200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98590" y="2530541"/>
            <a:ext cx="890177" cy="740666"/>
            <a:chOff x="6366214" y="3400626"/>
            <a:chExt cx="1186902" cy="987555"/>
          </a:xfrm>
        </p:grpSpPr>
        <p:sp>
          <p:nvSpPr>
            <p:cNvPr id="114" name="Rectangle 113"/>
            <p:cNvSpPr/>
            <p:nvPr/>
          </p:nvSpPr>
          <p:spPr>
            <a:xfrm>
              <a:off x="6366214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369421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16" name="object 29"/>
            <p:cNvSpPr txBox="1"/>
            <p:nvPr/>
          </p:nvSpPr>
          <p:spPr>
            <a:xfrm>
              <a:off x="6800885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7" name="object 29"/>
            <p:cNvSpPr txBox="1"/>
            <p:nvPr/>
          </p:nvSpPr>
          <p:spPr>
            <a:xfrm>
              <a:off x="6435887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96373" y="2530541"/>
            <a:ext cx="890177" cy="740666"/>
            <a:chOff x="7563258" y="3574463"/>
            <a:chExt cx="1186902" cy="987555"/>
          </a:xfrm>
        </p:grpSpPr>
        <p:sp>
          <p:nvSpPr>
            <p:cNvPr id="119" name="Rectangle 118"/>
            <p:cNvSpPr/>
            <p:nvPr/>
          </p:nvSpPr>
          <p:spPr>
            <a:xfrm>
              <a:off x="7563258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66326" y="3584200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09678" y="3277234"/>
            <a:ext cx="890177" cy="740666"/>
            <a:chOff x="380999" y="4392380"/>
            <a:chExt cx="1186902" cy="987555"/>
          </a:xfrm>
        </p:grpSpPr>
        <p:sp>
          <p:nvSpPr>
            <p:cNvPr id="124" name="Rectangle 123"/>
            <p:cNvSpPr/>
            <p:nvPr/>
          </p:nvSpPr>
          <p:spPr>
            <a:xfrm>
              <a:off x="380999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84908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26" name="object 29"/>
            <p:cNvSpPr txBox="1"/>
            <p:nvPr/>
          </p:nvSpPr>
          <p:spPr>
            <a:xfrm>
              <a:off x="812779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7" name="object 29"/>
            <p:cNvSpPr txBox="1"/>
            <p:nvPr/>
          </p:nvSpPr>
          <p:spPr>
            <a:xfrm>
              <a:off x="447781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307461" y="3277234"/>
            <a:ext cx="890177" cy="740666"/>
            <a:chOff x="1578042" y="4392380"/>
            <a:chExt cx="1186902" cy="987555"/>
          </a:xfrm>
        </p:grpSpPr>
        <p:sp>
          <p:nvSpPr>
            <p:cNvPr id="129" name="Rectangle 128"/>
            <p:cNvSpPr/>
            <p:nvPr/>
          </p:nvSpPr>
          <p:spPr>
            <a:xfrm>
              <a:off x="1578042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581810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31" name="object 29"/>
            <p:cNvSpPr txBox="1"/>
            <p:nvPr/>
          </p:nvSpPr>
          <p:spPr>
            <a:xfrm>
              <a:off x="2010400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2" name="object 29"/>
            <p:cNvSpPr txBox="1"/>
            <p:nvPr/>
          </p:nvSpPr>
          <p:spPr>
            <a:xfrm>
              <a:off x="1645402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205243" y="3277234"/>
            <a:ext cx="890177" cy="740666"/>
            <a:chOff x="2775085" y="4392380"/>
            <a:chExt cx="1186902" cy="987555"/>
          </a:xfrm>
        </p:grpSpPr>
        <p:sp>
          <p:nvSpPr>
            <p:cNvPr id="134" name="Rectangle 133"/>
            <p:cNvSpPr/>
            <p:nvPr/>
          </p:nvSpPr>
          <p:spPr>
            <a:xfrm>
              <a:off x="2775085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78713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136" name="object 29"/>
            <p:cNvSpPr txBox="1"/>
            <p:nvPr/>
          </p:nvSpPr>
          <p:spPr>
            <a:xfrm>
              <a:off x="3208021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7" name="object 29"/>
            <p:cNvSpPr txBox="1"/>
            <p:nvPr/>
          </p:nvSpPr>
          <p:spPr>
            <a:xfrm>
              <a:off x="2843023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103025" y="3277234"/>
            <a:ext cx="890177" cy="740666"/>
            <a:chOff x="3972128" y="4392380"/>
            <a:chExt cx="1186902" cy="987555"/>
          </a:xfrm>
        </p:grpSpPr>
        <p:sp>
          <p:nvSpPr>
            <p:cNvPr id="139" name="Rectangle 138"/>
            <p:cNvSpPr/>
            <p:nvPr/>
          </p:nvSpPr>
          <p:spPr>
            <a:xfrm>
              <a:off x="397212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975615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141" name="object 29"/>
            <p:cNvSpPr txBox="1"/>
            <p:nvPr/>
          </p:nvSpPr>
          <p:spPr>
            <a:xfrm>
              <a:off x="4405642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000807" y="3277234"/>
            <a:ext cx="890177" cy="740666"/>
            <a:chOff x="5169171" y="4392380"/>
            <a:chExt cx="1186902" cy="987555"/>
          </a:xfrm>
        </p:grpSpPr>
        <p:sp>
          <p:nvSpPr>
            <p:cNvPr id="144" name="Rectangle 143"/>
            <p:cNvSpPr/>
            <p:nvPr/>
          </p:nvSpPr>
          <p:spPr>
            <a:xfrm>
              <a:off x="5169171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172518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46" name="object 29"/>
            <p:cNvSpPr txBox="1"/>
            <p:nvPr/>
          </p:nvSpPr>
          <p:spPr>
            <a:xfrm>
              <a:off x="5603264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7" name="object 29"/>
            <p:cNvSpPr txBox="1"/>
            <p:nvPr/>
          </p:nvSpPr>
          <p:spPr>
            <a:xfrm>
              <a:off x="5238266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898590" y="3277234"/>
            <a:ext cx="890177" cy="740666"/>
            <a:chOff x="6366214" y="4392380"/>
            <a:chExt cx="1186902" cy="987555"/>
          </a:xfrm>
        </p:grpSpPr>
        <p:sp>
          <p:nvSpPr>
            <p:cNvPr id="149" name="Rectangle 148"/>
            <p:cNvSpPr/>
            <p:nvPr/>
          </p:nvSpPr>
          <p:spPr>
            <a:xfrm>
              <a:off x="6366214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369421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51" name="object 29"/>
            <p:cNvSpPr txBox="1"/>
            <p:nvPr/>
          </p:nvSpPr>
          <p:spPr>
            <a:xfrm>
              <a:off x="6800885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2" name="object 29"/>
            <p:cNvSpPr txBox="1"/>
            <p:nvPr/>
          </p:nvSpPr>
          <p:spPr>
            <a:xfrm>
              <a:off x="6435887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796373" y="3277234"/>
            <a:ext cx="890177" cy="740666"/>
            <a:chOff x="7563258" y="4392380"/>
            <a:chExt cx="1186902" cy="987555"/>
          </a:xfrm>
        </p:grpSpPr>
        <p:sp>
          <p:nvSpPr>
            <p:cNvPr id="154" name="Rectangle 153"/>
            <p:cNvSpPr/>
            <p:nvPr/>
          </p:nvSpPr>
          <p:spPr>
            <a:xfrm>
              <a:off x="756325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566326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156" name="object 29"/>
            <p:cNvSpPr txBox="1"/>
            <p:nvPr/>
          </p:nvSpPr>
          <p:spPr>
            <a:xfrm>
              <a:off x="7998507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7" name="object 29"/>
            <p:cNvSpPr txBox="1"/>
            <p:nvPr/>
          </p:nvSpPr>
          <p:spPr>
            <a:xfrm>
              <a:off x="7633509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09678" y="4023927"/>
            <a:ext cx="890177" cy="740666"/>
            <a:chOff x="380999" y="5386551"/>
            <a:chExt cx="1186902" cy="987555"/>
          </a:xfrm>
        </p:grpSpPr>
        <p:sp>
          <p:nvSpPr>
            <p:cNvPr id="159" name="Rectangle 158"/>
            <p:cNvSpPr/>
            <p:nvPr/>
          </p:nvSpPr>
          <p:spPr>
            <a:xfrm>
              <a:off x="380999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84908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62" name="object 29"/>
            <p:cNvSpPr txBox="1"/>
            <p:nvPr/>
          </p:nvSpPr>
          <p:spPr>
            <a:xfrm>
              <a:off x="447781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307461" y="4023927"/>
            <a:ext cx="890177" cy="740666"/>
            <a:chOff x="1578042" y="5386551"/>
            <a:chExt cx="1186902" cy="987555"/>
          </a:xfrm>
        </p:grpSpPr>
        <p:sp>
          <p:nvSpPr>
            <p:cNvPr id="164" name="Rectangle 163"/>
            <p:cNvSpPr/>
            <p:nvPr/>
          </p:nvSpPr>
          <p:spPr>
            <a:xfrm>
              <a:off x="1578042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581810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66" name="object 29"/>
            <p:cNvSpPr txBox="1"/>
            <p:nvPr/>
          </p:nvSpPr>
          <p:spPr>
            <a:xfrm>
              <a:off x="2010400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205243" y="4023927"/>
            <a:ext cx="890177" cy="740666"/>
            <a:chOff x="2775085" y="5386551"/>
            <a:chExt cx="1186902" cy="987555"/>
          </a:xfrm>
        </p:grpSpPr>
        <p:sp>
          <p:nvSpPr>
            <p:cNvPr id="169" name="Rectangle 168"/>
            <p:cNvSpPr/>
            <p:nvPr/>
          </p:nvSpPr>
          <p:spPr>
            <a:xfrm>
              <a:off x="2775085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78713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171" name="object 29"/>
            <p:cNvSpPr txBox="1"/>
            <p:nvPr/>
          </p:nvSpPr>
          <p:spPr>
            <a:xfrm>
              <a:off x="3208021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72" name="object 29"/>
            <p:cNvSpPr txBox="1"/>
            <p:nvPr/>
          </p:nvSpPr>
          <p:spPr>
            <a:xfrm>
              <a:off x="2843023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103025" y="4023927"/>
            <a:ext cx="890177" cy="740666"/>
            <a:chOff x="3972128" y="5565644"/>
            <a:chExt cx="1186902" cy="987555"/>
          </a:xfrm>
        </p:grpSpPr>
        <p:sp>
          <p:nvSpPr>
            <p:cNvPr id="174" name="Rectangle 173"/>
            <p:cNvSpPr/>
            <p:nvPr/>
          </p:nvSpPr>
          <p:spPr>
            <a:xfrm>
              <a:off x="3972128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975615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76" name="object 29"/>
            <p:cNvSpPr txBox="1"/>
            <p:nvPr/>
          </p:nvSpPr>
          <p:spPr>
            <a:xfrm>
              <a:off x="4405642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5796373" y="4023927"/>
            <a:ext cx="890177" cy="740666"/>
            <a:chOff x="7563258" y="5565644"/>
            <a:chExt cx="1186902" cy="987555"/>
          </a:xfrm>
        </p:grpSpPr>
        <p:sp>
          <p:nvSpPr>
            <p:cNvPr id="179" name="Rectangle 178"/>
            <p:cNvSpPr/>
            <p:nvPr/>
          </p:nvSpPr>
          <p:spPr>
            <a:xfrm>
              <a:off x="7563258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566326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81" name="object 29"/>
            <p:cNvSpPr txBox="1"/>
            <p:nvPr/>
          </p:nvSpPr>
          <p:spPr>
            <a:xfrm>
              <a:off x="7998507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2" name="object 29"/>
            <p:cNvSpPr txBox="1"/>
            <p:nvPr/>
          </p:nvSpPr>
          <p:spPr>
            <a:xfrm>
              <a:off x="7633509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898590" y="4023927"/>
            <a:ext cx="890177" cy="740666"/>
            <a:chOff x="6366214" y="5565644"/>
            <a:chExt cx="1186902" cy="987555"/>
          </a:xfrm>
        </p:grpSpPr>
        <p:sp>
          <p:nvSpPr>
            <p:cNvPr id="185" name="Rectangle 184"/>
            <p:cNvSpPr/>
            <p:nvPr/>
          </p:nvSpPr>
          <p:spPr>
            <a:xfrm>
              <a:off x="6366214" y="5565644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369421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87" name="object 29"/>
            <p:cNvSpPr txBox="1"/>
            <p:nvPr/>
          </p:nvSpPr>
          <p:spPr>
            <a:xfrm>
              <a:off x="6800885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8" name="object 29"/>
            <p:cNvSpPr txBox="1"/>
            <p:nvPr/>
          </p:nvSpPr>
          <p:spPr>
            <a:xfrm>
              <a:off x="6435887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4000807" y="4023927"/>
            <a:ext cx="890177" cy="740666"/>
            <a:chOff x="5169171" y="5565644"/>
            <a:chExt cx="1186902" cy="987555"/>
          </a:xfrm>
        </p:grpSpPr>
        <p:sp>
          <p:nvSpPr>
            <p:cNvPr id="193" name="Rectangle 192"/>
            <p:cNvSpPr/>
            <p:nvPr/>
          </p:nvSpPr>
          <p:spPr>
            <a:xfrm>
              <a:off x="5169171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172518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  <p:sp>
          <p:nvSpPr>
            <p:cNvPr id="195" name="object 29"/>
            <p:cNvSpPr txBox="1"/>
            <p:nvPr/>
          </p:nvSpPr>
          <p:spPr>
            <a:xfrm>
              <a:off x="5603264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6" name="object 29"/>
            <p:cNvSpPr txBox="1"/>
            <p:nvPr/>
          </p:nvSpPr>
          <p:spPr>
            <a:xfrm>
              <a:off x="5238266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4950844" y="2020834"/>
            <a:ext cx="781893" cy="145896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Feeder 45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2254685" y="2792994"/>
            <a:ext cx="781893" cy="141212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MI65 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4941795" y="3069743"/>
            <a:ext cx="781893" cy="211442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Feeder 43: Transfer Gallery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2236001" y="3532115"/>
            <a:ext cx="781893" cy="29113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Fdr</a:t>
            </a: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43: Switchyard, FCC, G2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4971982" y="3518460"/>
            <a:ext cx="781893" cy="29113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East &amp; West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2256196" y="1550218"/>
            <a:ext cx="3514177" cy="12216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MISB </a:t>
            </a:r>
            <a:r>
              <a:rPr lang="en-US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Fdr</a:t>
            </a:r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 52/53 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3164098" y="3518460"/>
            <a:ext cx="781893" cy="29113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Fdr</a:t>
            </a: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49: FCCF1</a:t>
            </a:r>
          </a:p>
        </p:txBody>
      </p:sp>
    </p:spTree>
    <p:extLst>
      <p:ext uri="{BB962C8B-B14F-4D97-AF65-F5344CB8AC3E}">
        <p14:creationId xmlns:p14="http://schemas.microsoft.com/office/powerpoint/2010/main" val="26770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0850" y="800100"/>
            <a:ext cx="1943100" cy="39734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September </a:t>
            </a:r>
            <a:r>
              <a:rPr lang="en-US" altLang="en-US" dirty="0"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807207" y="400050"/>
            <a:ext cx="1943100" cy="293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121500" tIns="27000" rIns="121500" bIns="27000" rtlCol="0" anchor="ctr" anchorCtr="0">
            <a:noAutofit/>
          </a:bodyPr>
          <a:lstStyle/>
          <a:p>
            <a:pPr marL="9524" marR="3810"/>
            <a:r>
              <a:rPr lang="en-US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en-IN" sz="135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950082" y="1127064"/>
            <a:ext cx="1657350" cy="1163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8/8: Both loads will go down at the same time. Est. 1 </a:t>
            </a: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hrs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8/18 &amp; 21: Individual KRSS and MSS outages est. 30 mins. </a:t>
            </a:r>
          </a:p>
          <a:p>
            <a:pPr>
              <a:lnSpc>
                <a:spcPct val="120000"/>
              </a:lnSpc>
            </a:pP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678" y="791194"/>
            <a:ext cx="6276872" cy="397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93700" sx="90000" sy="9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grpSp>
        <p:nvGrpSpPr>
          <p:cNvPr id="10" name="Group 9"/>
          <p:cNvGrpSpPr/>
          <p:nvPr/>
        </p:nvGrpSpPr>
        <p:grpSpPr>
          <a:xfrm>
            <a:off x="409679" y="798730"/>
            <a:ext cx="6276871" cy="234219"/>
            <a:chOff x="380999" y="1265382"/>
            <a:chExt cx="8369161" cy="312292"/>
          </a:xfrm>
        </p:grpSpPr>
        <p:sp>
          <p:nvSpPr>
            <p:cNvPr id="11" name="Rectangle 10"/>
            <p:cNvSpPr/>
            <p:nvPr/>
          </p:nvSpPr>
          <p:spPr>
            <a:xfrm>
              <a:off x="380999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dirty="0">
                  <a:latin typeface="Arial"/>
                  <a:cs typeface="Arial"/>
                </a:rPr>
                <a:t>Sun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8042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Mon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5085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5" dirty="0">
                  <a:latin typeface="Arial"/>
                  <a:cs typeface="Arial"/>
                </a:rPr>
                <a:t>Tue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7212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11" dirty="0">
                  <a:latin typeface="Arial"/>
                  <a:cs typeface="Arial"/>
                </a:rPr>
                <a:t>Wed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69171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Thu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66214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8" dirty="0">
                  <a:latin typeface="Arial"/>
                  <a:cs typeface="Arial"/>
                </a:rPr>
                <a:t>Fri</a:t>
              </a:r>
              <a:endParaRPr lang="en-IN" sz="1050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63258" y="1265382"/>
              <a:ext cx="1186902" cy="3122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dist="38100" dir="54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524" algn="ctr"/>
              <a:r>
                <a:rPr lang="en-IN" sz="1050" spc="3" dirty="0">
                  <a:latin typeface="Arial"/>
                  <a:cs typeface="Arial"/>
                </a:rPr>
                <a:t>Sat</a:t>
              </a:r>
              <a:endParaRPr lang="en-IN" sz="105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9678" y="1036667"/>
            <a:ext cx="890177" cy="741155"/>
            <a:chOff x="380999" y="1403539"/>
            <a:chExt cx="1186902" cy="988206"/>
          </a:xfrm>
        </p:grpSpPr>
        <p:sp>
          <p:nvSpPr>
            <p:cNvPr id="19" name="Rectangle 18"/>
            <p:cNvSpPr/>
            <p:nvPr/>
          </p:nvSpPr>
          <p:spPr>
            <a:xfrm>
              <a:off x="380999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0" name="object 29"/>
            <p:cNvSpPr txBox="1"/>
            <p:nvPr/>
          </p:nvSpPr>
          <p:spPr>
            <a:xfrm>
              <a:off x="812779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29"/>
            <p:cNvSpPr txBox="1"/>
            <p:nvPr/>
          </p:nvSpPr>
          <p:spPr>
            <a:xfrm>
              <a:off x="447781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908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07461" y="1036667"/>
            <a:ext cx="890177" cy="741155"/>
            <a:chOff x="1578042" y="1403539"/>
            <a:chExt cx="1186902" cy="988206"/>
          </a:xfrm>
        </p:grpSpPr>
        <p:sp>
          <p:nvSpPr>
            <p:cNvPr id="24" name="Rectangle 23"/>
            <p:cNvSpPr/>
            <p:nvPr/>
          </p:nvSpPr>
          <p:spPr>
            <a:xfrm>
              <a:off x="1578042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25" name="object 29"/>
            <p:cNvSpPr txBox="1"/>
            <p:nvPr/>
          </p:nvSpPr>
          <p:spPr>
            <a:xfrm>
              <a:off x="2010400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29"/>
            <p:cNvSpPr txBox="1"/>
            <p:nvPr/>
          </p:nvSpPr>
          <p:spPr>
            <a:xfrm>
              <a:off x="1645402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81810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05243" y="1036667"/>
            <a:ext cx="890177" cy="741155"/>
            <a:chOff x="2775085" y="1403539"/>
            <a:chExt cx="1186902" cy="988206"/>
          </a:xfrm>
        </p:grpSpPr>
        <p:sp>
          <p:nvSpPr>
            <p:cNvPr id="29" name="Rectangle 28"/>
            <p:cNvSpPr/>
            <p:nvPr/>
          </p:nvSpPr>
          <p:spPr>
            <a:xfrm>
              <a:off x="2775085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0" name="object 29"/>
            <p:cNvSpPr txBox="1"/>
            <p:nvPr/>
          </p:nvSpPr>
          <p:spPr>
            <a:xfrm>
              <a:off x="3208021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1" name="object 29"/>
            <p:cNvSpPr txBox="1"/>
            <p:nvPr/>
          </p:nvSpPr>
          <p:spPr>
            <a:xfrm>
              <a:off x="2843023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78713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03025" y="1036667"/>
            <a:ext cx="890177" cy="741155"/>
            <a:chOff x="3972128" y="1582632"/>
            <a:chExt cx="1186902" cy="988206"/>
          </a:xfrm>
        </p:grpSpPr>
        <p:sp>
          <p:nvSpPr>
            <p:cNvPr id="34" name="Rectangle 33"/>
            <p:cNvSpPr/>
            <p:nvPr/>
          </p:nvSpPr>
          <p:spPr>
            <a:xfrm>
              <a:off x="3972128" y="1583283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35" name="object 29"/>
            <p:cNvSpPr txBox="1"/>
            <p:nvPr/>
          </p:nvSpPr>
          <p:spPr>
            <a:xfrm>
              <a:off x="4405642" y="167430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9"/>
            <p:cNvSpPr txBox="1"/>
            <p:nvPr/>
          </p:nvSpPr>
          <p:spPr>
            <a:xfrm>
              <a:off x="4040644" y="200251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75615" y="1582632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00807" y="1036667"/>
            <a:ext cx="890177" cy="741155"/>
            <a:chOff x="5169171" y="1403539"/>
            <a:chExt cx="1186902" cy="988206"/>
          </a:xfrm>
        </p:grpSpPr>
        <p:sp>
          <p:nvSpPr>
            <p:cNvPr id="39" name="Rectangle 38"/>
            <p:cNvSpPr/>
            <p:nvPr/>
          </p:nvSpPr>
          <p:spPr>
            <a:xfrm>
              <a:off x="5169171" y="1404190"/>
              <a:ext cx="1186902" cy="9875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0" name="object 29"/>
            <p:cNvSpPr txBox="1"/>
            <p:nvPr/>
          </p:nvSpPr>
          <p:spPr>
            <a:xfrm>
              <a:off x="5603264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5"/>
                </a:solidFill>
                <a:latin typeface="Arial"/>
                <a:cs typeface="Arial"/>
              </a:endParaRPr>
            </a:p>
          </p:txBody>
        </p:sp>
        <p:sp>
          <p:nvSpPr>
            <p:cNvPr id="41" name="object 29"/>
            <p:cNvSpPr txBox="1"/>
            <p:nvPr/>
          </p:nvSpPr>
          <p:spPr>
            <a:xfrm>
              <a:off x="5238266" y="182342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72518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98590" y="1036667"/>
            <a:ext cx="890177" cy="741155"/>
            <a:chOff x="6366214" y="1403539"/>
            <a:chExt cx="1186902" cy="988206"/>
          </a:xfrm>
        </p:grpSpPr>
        <p:sp>
          <p:nvSpPr>
            <p:cNvPr id="44" name="Rectangle 43"/>
            <p:cNvSpPr/>
            <p:nvPr/>
          </p:nvSpPr>
          <p:spPr>
            <a:xfrm>
              <a:off x="6366214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45" name="object 29"/>
            <p:cNvSpPr txBox="1"/>
            <p:nvPr/>
          </p:nvSpPr>
          <p:spPr>
            <a:xfrm>
              <a:off x="6800885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69421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6373" y="1036667"/>
            <a:ext cx="890177" cy="741155"/>
            <a:chOff x="7563258" y="1403539"/>
            <a:chExt cx="1186902" cy="988206"/>
          </a:xfrm>
        </p:grpSpPr>
        <p:sp>
          <p:nvSpPr>
            <p:cNvPr id="49" name="Rectangle 48"/>
            <p:cNvSpPr/>
            <p:nvPr/>
          </p:nvSpPr>
          <p:spPr>
            <a:xfrm>
              <a:off x="7563258" y="140419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0" name="object 29"/>
            <p:cNvSpPr txBox="1"/>
            <p:nvPr/>
          </p:nvSpPr>
          <p:spPr>
            <a:xfrm>
              <a:off x="7998507" y="149521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66326" y="1403539"/>
              <a:ext cx="440546" cy="427978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9678" y="1783849"/>
            <a:ext cx="890177" cy="740666"/>
            <a:chOff x="380999" y="2406453"/>
            <a:chExt cx="1186902" cy="987555"/>
          </a:xfrm>
        </p:grpSpPr>
        <p:sp>
          <p:nvSpPr>
            <p:cNvPr id="54" name="Rectangle 53"/>
            <p:cNvSpPr/>
            <p:nvPr/>
          </p:nvSpPr>
          <p:spPr>
            <a:xfrm>
              <a:off x="380999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08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56" name="object 29"/>
            <p:cNvSpPr txBox="1"/>
            <p:nvPr/>
          </p:nvSpPr>
          <p:spPr>
            <a:xfrm>
              <a:off x="812779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7" name="object 29"/>
            <p:cNvSpPr txBox="1"/>
            <p:nvPr/>
          </p:nvSpPr>
          <p:spPr>
            <a:xfrm>
              <a:off x="447781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07461" y="1783849"/>
            <a:ext cx="890177" cy="740666"/>
            <a:chOff x="1578042" y="2406453"/>
            <a:chExt cx="1186902" cy="987555"/>
          </a:xfrm>
        </p:grpSpPr>
        <p:sp>
          <p:nvSpPr>
            <p:cNvPr id="59" name="Rectangle 58"/>
            <p:cNvSpPr/>
            <p:nvPr/>
          </p:nvSpPr>
          <p:spPr>
            <a:xfrm>
              <a:off x="1578042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81810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61" name="object 29"/>
            <p:cNvSpPr txBox="1"/>
            <p:nvPr/>
          </p:nvSpPr>
          <p:spPr>
            <a:xfrm>
              <a:off x="2010400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05243" y="1783849"/>
            <a:ext cx="890177" cy="740666"/>
            <a:chOff x="2775085" y="2406453"/>
            <a:chExt cx="1186902" cy="987555"/>
          </a:xfrm>
        </p:grpSpPr>
        <p:sp>
          <p:nvSpPr>
            <p:cNvPr id="64" name="Rectangle 63"/>
            <p:cNvSpPr/>
            <p:nvPr/>
          </p:nvSpPr>
          <p:spPr>
            <a:xfrm>
              <a:off x="2775085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78713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66" name="object 29"/>
            <p:cNvSpPr txBox="1"/>
            <p:nvPr/>
          </p:nvSpPr>
          <p:spPr>
            <a:xfrm>
              <a:off x="3208021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29"/>
            <p:cNvSpPr txBox="1"/>
            <p:nvPr/>
          </p:nvSpPr>
          <p:spPr>
            <a:xfrm>
              <a:off x="2843023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03025" y="1783849"/>
            <a:ext cx="890177" cy="740666"/>
            <a:chOff x="3972128" y="2406453"/>
            <a:chExt cx="1186902" cy="987555"/>
          </a:xfrm>
        </p:grpSpPr>
        <p:sp>
          <p:nvSpPr>
            <p:cNvPr id="69" name="Rectangle 68"/>
            <p:cNvSpPr/>
            <p:nvPr/>
          </p:nvSpPr>
          <p:spPr>
            <a:xfrm>
              <a:off x="3972128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75615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71" name="object 29"/>
            <p:cNvSpPr txBox="1"/>
            <p:nvPr/>
          </p:nvSpPr>
          <p:spPr>
            <a:xfrm>
              <a:off x="4405642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72" name="date_description"/>
            <p:cNvSpPr txBox="1"/>
            <p:nvPr/>
          </p:nvSpPr>
          <p:spPr>
            <a:xfrm>
              <a:off x="4040644" y="2818746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00807" y="1783849"/>
            <a:ext cx="890177" cy="740666"/>
            <a:chOff x="5169171" y="2406453"/>
            <a:chExt cx="1186902" cy="987555"/>
          </a:xfrm>
        </p:grpSpPr>
        <p:sp>
          <p:nvSpPr>
            <p:cNvPr id="74" name="Rectangle 73"/>
            <p:cNvSpPr/>
            <p:nvPr/>
          </p:nvSpPr>
          <p:spPr>
            <a:xfrm>
              <a:off x="5169171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72518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  <a:endPara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bject 29"/>
            <p:cNvSpPr txBox="1"/>
            <p:nvPr/>
          </p:nvSpPr>
          <p:spPr>
            <a:xfrm>
              <a:off x="5603264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98590" y="1783849"/>
            <a:ext cx="890177" cy="740666"/>
            <a:chOff x="6366214" y="2406453"/>
            <a:chExt cx="1186902" cy="987555"/>
          </a:xfrm>
        </p:grpSpPr>
        <p:sp>
          <p:nvSpPr>
            <p:cNvPr id="79" name="Rectangle 78"/>
            <p:cNvSpPr/>
            <p:nvPr/>
          </p:nvSpPr>
          <p:spPr>
            <a:xfrm>
              <a:off x="6366214" y="240645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69421" y="240695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81" name="object 29"/>
            <p:cNvSpPr txBox="1"/>
            <p:nvPr/>
          </p:nvSpPr>
          <p:spPr>
            <a:xfrm>
              <a:off x="6800885" y="249053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6373" y="1783849"/>
            <a:ext cx="890177" cy="740666"/>
            <a:chOff x="7563258" y="2578873"/>
            <a:chExt cx="1186902" cy="987555"/>
          </a:xfrm>
        </p:grpSpPr>
        <p:sp>
          <p:nvSpPr>
            <p:cNvPr id="84" name="Rectangle 83"/>
            <p:cNvSpPr/>
            <p:nvPr/>
          </p:nvSpPr>
          <p:spPr>
            <a:xfrm>
              <a:off x="7563258" y="257887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566326" y="257937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86" name="object 29"/>
            <p:cNvSpPr txBox="1"/>
            <p:nvPr/>
          </p:nvSpPr>
          <p:spPr>
            <a:xfrm>
              <a:off x="7998507" y="266295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9678" y="2530541"/>
            <a:ext cx="890177" cy="740666"/>
            <a:chOff x="380999" y="3400626"/>
            <a:chExt cx="1186902" cy="987555"/>
          </a:xfrm>
        </p:grpSpPr>
        <p:sp>
          <p:nvSpPr>
            <p:cNvPr id="89" name="Rectangle 88"/>
            <p:cNvSpPr/>
            <p:nvPr/>
          </p:nvSpPr>
          <p:spPr>
            <a:xfrm>
              <a:off x="380999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4908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91" name="object 29"/>
            <p:cNvSpPr txBox="1"/>
            <p:nvPr/>
          </p:nvSpPr>
          <p:spPr>
            <a:xfrm>
              <a:off x="812779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07461" y="2530541"/>
            <a:ext cx="890177" cy="740666"/>
            <a:chOff x="1578042" y="3400626"/>
            <a:chExt cx="1186902" cy="987555"/>
          </a:xfrm>
        </p:grpSpPr>
        <p:sp>
          <p:nvSpPr>
            <p:cNvPr id="94" name="Rectangle 93"/>
            <p:cNvSpPr/>
            <p:nvPr/>
          </p:nvSpPr>
          <p:spPr>
            <a:xfrm>
              <a:off x="1578042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81810" y="3410363"/>
              <a:ext cx="429262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96" name="object 29"/>
            <p:cNvSpPr txBox="1"/>
            <p:nvPr/>
          </p:nvSpPr>
          <p:spPr>
            <a:xfrm>
              <a:off x="2010400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7" name="object 29"/>
            <p:cNvSpPr txBox="1"/>
            <p:nvPr/>
          </p:nvSpPr>
          <p:spPr>
            <a:xfrm>
              <a:off x="1645402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205243" y="2530541"/>
            <a:ext cx="890177" cy="740666"/>
            <a:chOff x="2775085" y="3400626"/>
            <a:chExt cx="1186902" cy="987555"/>
          </a:xfrm>
        </p:grpSpPr>
        <p:sp>
          <p:nvSpPr>
            <p:cNvPr id="99" name="Rectangle 98"/>
            <p:cNvSpPr/>
            <p:nvPr/>
          </p:nvSpPr>
          <p:spPr>
            <a:xfrm>
              <a:off x="2775085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78713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01" name="object 29"/>
            <p:cNvSpPr txBox="1"/>
            <p:nvPr/>
          </p:nvSpPr>
          <p:spPr>
            <a:xfrm>
              <a:off x="3208021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103025" y="2530541"/>
            <a:ext cx="890177" cy="740666"/>
            <a:chOff x="3972128" y="3400626"/>
            <a:chExt cx="1186902" cy="987555"/>
          </a:xfrm>
        </p:grpSpPr>
        <p:sp>
          <p:nvSpPr>
            <p:cNvPr id="104" name="Rectangle 103"/>
            <p:cNvSpPr/>
            <p:nvPr/>
          </p:nvSpPr>
          <p:spPr>
            <a:xfrm>
              <a:off x="3972128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75615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06" name="object 29"/>
            <p:cNvSpPr txBox="1"/>
            <p:nvPr/>
          </p:nvSpPr>
          <p:spPr>
            <a:xfrm>
              <a:off x="4405642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07" name="object 29"/>
            <p:cNvSpPr txBox="1"/>
            <p:nvPr/>
          </p:nvSpPr>
          <p:spPr>
            <a:xfrm>
              <a:off x="4040644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00807" y="2530541"/>
            <a:ext cx="890177" cy="740666"/>
            <a:chOff x="5169171" y="3574463"/>
            <a:chExt cx="1186902" cy="987555"/>
          </a:xfrm>
        </p:grpSpPr>
        <p:sp>
          <p:nvSpPr>
            <p:cNvPr id="109" name="Rectangle 108"/>
            <p:cNvSpPr/>
            <p:nvPr/>
          </p:nvSpPr>
          <p:spPr>
            <a:xfrm>
              <a:off x="5169171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172518" y="3584200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98590" y="2530541"/>
            <a:ext cx="890177" cy="740666"/>
            <a:chOff x="6366214" y="3400626"/>
            <a:chExt cx="1186902" cy="987555"/>
          </a:xfrm>
        </p:grpSpPr>
        <p:sp>
          <p:nvSpPr>
            <p:cNvPr id="114" name="Rectangle 113"/>
            <p:cNvSpPr/>
            <p:nvPr/>
          </p:nvSpPr>
          <p:spPr>
            <a:xfrm>
              <a:off x="6366214" y="3400626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369421" y="3410363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16" name="object 29"/>
            <p:cNvSpPr txBox="1"/>
            <p:nvPr/>
          </p:nvSpPr>
          <p:spPr>
            <a:xfrm>
              <a:off x="6800885" y="3493945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7" name="object 29"/>
            <p:cNvSpPr txBox="1"/>
            <p:nvPr/>
          </p:nvSpPr>
          <p:spPr>
            <a:xfrm>
              <a:off x="6435887" y="3822159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96373" y="2530541"/>
            <a:ext cx="890177" cy="740666"/>
            <a:chOff x="7563258" y="3574463"/>
            <a:chExt cx="1186902" cy="987555"/>
          </a:xfrm>
        </p:grpSpPr>
        <p:sp>
          <p:nvSpPr>
            <p:cNvPr id="119" name="Rectangle 118"/>
            <p:cNvSpPr/>
            <p:nvPr/>
          </p:nvSpPr>
          <p:spPr>
            <a:xfrm>
              <a:off x="7563258" y="3574463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66326" y="3584200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21" name="object 29"/>
            <p:cNvSpPr txBox="1"/>
            <p:nvPr/>
          </p:nvSpPr>
          <p:spPr>
            <a:xfrm>
              <a:off x="7998507" y="3667782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09678" y="3277234"/>
            <a:ext cx="890177" cy="740666"/>
            <a:chOff x="380999" y="4392380"/>
            <a:chExt cx="1186902" cy="987555"/>
          </a:xfrm>
        </p:grpSpPr>
        <p:sp>
          <p:nvSpPr>
            <p:cNvPr id="124" name="Rectangle 123"/>
            <p:cNvSpPr/>
            <p:nvPr/>
          </p:nvSpPr>
          <p:spPr>
            <a:xfrm>
              <a:off x="380999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84908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26" name="object 29"/>
            <p:cNvSpPr txBox="1"/>
            <p:nvPr/>
          </p:nvSpPr>
          <p:spPr>
            <a:xfrm>
              <a:off x="812779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7" name="object 29"/>
            <p:cNvSpPr txBox="1"/>
            <p:nvPr/>
          </p:nvSpPr>
          <p:spPr>
            <a:xfrm>
              <a:off x="447781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307461" y="3277234"/>
            <a:ext cx="890177" cy="740666"/>
            <a:chOff x="1578042" y="4392380"/>
            <a:chExt cx="1186902" cy="987555"/>
          </a:xfrm>
        </p:grpSpPr>
        <p:sp>
          <p:nvSpPr>
            <p:cNvPr id="129" name="Rectangle 128"/>
            <p:cNvSpPr/>
            <p:nvPr/>
          </p:nvSpPr>
          <p:spPr>
            <a:xfrm>
              <a:off x="1578042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581810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31" name="object 29"/>
            <p:cNvSpPr txBox="1"/>
            <p:nvPr/>
          </p:nvSpPr>
          <p:spPr>
            <a:xfrm>
              <a:off x="2010400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2" name="object 29"/>
            <p:cNvSpPr txBox="1"/>
            <p:nvPr/>
          </p:nvSpPr>
          <p:spPr>
            <a:xfrm>
              <a:off x="1645402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205243" y="3277234"/>
            <a:ext cx="890177" cy="740666"/>
            <a:chOff x="2775085" y="4392380"/>
            <a:chExt cx="1186902" cy="987555"/>
          </a:xfrm>
        </p:grpSpPr>
        <p:sp>
          <p:nvSpPr>
            <p:cNvPr id="134" name="Rectangle 133"/>
            <p:cNvSpPr/>
            <p:nvPr/>
          </p:nvSpPr>
          <p:spPr>
            <a:xfrm>
              <a:off x="2775085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78713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136" name="object 29"/>
            <p:cNvSpPr txBox="1"/>
            <p:nvPr/>
          </p:nvSpPr>
          <p:spPr>
            <a:xfrm>
              <a:off x="3208021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7" name="object 29"/>
            <p:cNvSpPr txBox="1"/>
            <p:nvPr/>
          </p:nvSpPr>
          <p:spPr>
            <a:xfrm>
              <a:off x="2843023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103025" y="3277234"/>
            <a:ext cx="890177" cy="740666"/>
            <a:chOff x="3972128" y="4392380"/>
            <a:chExt cx="1186902" cy="987555"/>
          </a:xfrm>
        </p:grpSpPr>
        <p:sp>
          <p:nvSpPr>
            <p:cNvPr id="139" name="Rectangle 138"/>
            <p:cNvSpPr/>
            <p:nvPr/>
          </p:nvSpPr>
          <p:spPr>
            <a:xfrm>
              <a:off x="397212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975615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41" name="object 29"/>
            <p:cNvSpPr txBox="1"/>
            <p:nvPr/>
          </p:nvSpPr>
          <p:spPr>
            <a:xfrm>
              <a:off x="4405642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000807" y="3277234"/>
            <a:ext cx="890177" cy="740666"/>
            <a:chOff x="5169171" y="4392380"/>
            <a:chExt cx="1186902" cy="987555"/>
          </a:xfrm>
        </p:grpSpPr>
        <p:sp>
          <p:nvSpPr>
            <p:cNvPr id="144" name="Rectangle 143"/>
            <p:cNvSpPr/>
            <p:nvPr/>
          </p:nvSpPr>
          <p:spPr>
            <a:xfrm>
              <a:off x="5169171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172518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46" name="object 29"/>
            <p:cNvSpPr txBox="1"/>
            <p:nvPr/>
          </p:nvSpPr>
          <p:spPr>
            <a:xfrm>
              <a:off x="5603264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7" name="object 29"/>
            <p:cNvSpPr txBox="1"/>
            <p:nvPr/>
          </p:nvSpPr>
          <p:spPr>
            <a:xfrm>
              <a:off x="5238266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898590" y="3277234"/>
            <a:ext cx="890177" cy="740666"/>
            <a:chOff x="6366214" y="4392380"/>
            <a:chExt cx="1186902" cy="987555"/>
          </a:xfrm>
        </p:grpSpPr>
        <p:sp>
          <p:nvSpPr>
            <p:cNvPr id="149" name="Rectangle 148"/>
            <p:cNvSpPr/>
            <p:nvPr/>
          </p:nvSpPr>
          <p:spPr>
            <a:xfrm>
              <a:off x="6366214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369421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152" name="object 29"/>
            <p:cNvSpPr txBox="1"/>
            <p:nvPr/>
          </p:nvSpPr>
          <p:spPr>
            <a:xfrm>
              <a:off x="6435887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796373" y="3277234"/>
            <a:ext cx="890177" cy="740666"/>
            <a:chOff x="7563258" y="4392380"/>
            <a:chExt cx="1186902" cy="987555"/>
          </a:xfrm>
        </p:grpSpPr>
        <p:sp>
          <p:nvSpPr>
            <p:cNvPr id="154" name="Rectangle 153"/>
            <p:cNvSpPr/>
            <p:nvPr/>
          </p:nvSpPr>
          <p:spPr>
            <a:xfrm>
              <a:off x="7563258" y="4392380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566326" y="4405684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156" name="object 29"/>
            <p:cNvSpPr txBox="1"/>
            <p:nvPr/>
          </p:nvSpPr>
          <p:spPr>
            <a:xfrm>
              <a:off x="7998507" y="4489266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7" name="object 29"/>
            <p:cNvSpPr txBox="1"/>
            <p:nvPr/>
          </p:nvSpPr>
          <p:spPr>
            <a:xfrm>
              <a:off x="7633509" y="4817480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09678" y="4023927"/>
            <a:ext cx="890177" cy="740666"/>
            <a:chOff x="380999" y="5386551"/>
            <a:chExt cx="1186902" cy="987555"/>
          </a:xfrm>
        </p:grpSpPr>
        <p:sp>
          <p:nvSpPr>
            <p:cNvPr id="159" name="Rectangle 158"/>
            <p:cNvSpPr/>
            <p:nvPr/>
          </p:nvSpPr>
          <p:spPr>
            <a:xfrm>
              <a:off x="380999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84908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61" name="object 29"/>
            <p:cNvSpPr txBox="1"/>
            <p:nvPr/>
          </p:nvSpPr>
          <p:spPr>
            <a:xfrm>
              <a:off x="812779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62" name="object 29"/>
            <p:cNvSpPr txBox="1"/>
            <p:nvPr/>
          </p:nvSpPr>
          <p:spPr>
            <a:xfrm>
              <a:off x="447781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307461" y="4023927"/>
            <a:ext cx="890177" cy="740666"/>
            <a:chOff x="1578042" y="5386551"/>
            <a:chExt cx="1186902" cy="987555"/>
          </a:xfrm>
        </p:grpSpPr>
        <p:sp>
          <p:nvSpPr>
            <p:cNvPr id="164" name="Rectangle 163"/>
            <p:cNvSpPr/>
            <p:nvPr/>
          </p:nvSpPr>
          <p:spPr>
            <a:xfrm>
              <a:off x="1578042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581810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66" name="object 29"/>
            <p:cNvSpPr txBox="1"/>
            <p:nvPr/>
          </p:nvSpPr>
          <p:spPr>
            <a:xfrm>
              <a:off x="2010400" y="5476494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205243" y="4023927"/>
            <a:ext cx="890177" cy="740666"/>
            <a:chOff x="2775085" y="5386551"/>
            <a:chExt cx="1186902" cy="987555"/>
          </a:xfrm>
        </p:grpSpPr>
        <p:sp>
          <p:nvSpPr>
            <p:cNvPr id="169" name="Rectangle 168"/>
            <p:cNvSpPr/>
            <p:nvPr/>
          </p:nvSpPr>
          <p:spPr>
            <a:xfrm>
              <a:off x="2775085" y="5386551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78713" y="5392912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172" name="object 29"/>
            <p:cNvSpPr txBox="1"/>
            <p:nvPr/>
          </p:nvSpPr>
          <p:spPr>
            <a:xfrm>
              <a:off x="2843023" y="5804708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103025" y="4023927"/>
            <a:ext cx="890177" cy="740666"/>
            <a:chOff x="3972128" y="5565644"/>
            <a:chExt cx="1186902" cy="987555"/>
          </a:xfrm>
        </p:grpSpPr>
        <p:sp>
          <p:nvSpPr>
            <p:cNvPr id="174" name="Rectangle 173"/>
            <p:cNvSpPr/>
            <p:nvPr/>
          </p:nvSpPr>
          <p:spPr>
            <a:xfrm>
              <a:off x="3972128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975615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76" name="object 29"/>
            <p:cNvSpPr txBox="1"/>
            <p:nvPr/>
          </p:nvSpPr>
          <p:spPr>
            <a:xfrm>
              <a:off x="4405642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5796373" y="4023927"/>
            <a:ext cx="890177" cy="740666"/>
            <a:chOff x="7563258" y="5565644"/>
            <a:chExt cx="1186902" cy="987555"/>
          </a:xfrm>
        </p:grpSpPr>
        <p:sp>
          <p:nvSpPr>
            <p:cNvPr id="179" name="Rectangle 178"/>
            <p:cNvSpPr/>
            <p:nvPr/>
          </p:nvSpPr>
          <p:spPr>
            <a:xfrm>
              <a:off x="7563258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566326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81" name="object 29"/>
            <p:cNvSpPr txBox="1"/>
            <p:nvPr/>
          </p:nvSpPr>
          <p:spPr>
            <a:xfrm>
              <a:off x="7998507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2" name="object 29"/>
            <p:cNvSpPr txBox="1"/>
            <p:nvPr/>
          </p:nvSpPr>
          <p:spPr>
            <a:xfrm>
              <a:off x="7633509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898590" y="4023927"/>
            <a:ext cx="890177" cy="740666"/>
            <a:chOff x="6366214" y="5565644"/>
            <a:chExt cx="1186902" cy="987555"/>
          </a:xfrm>
        </p:grpSpPr>
        <p:sp>
          <p:nvSpPr>
            <p:cNvPr id="185" name="Rectangle 184"/>
            <p:cNvSpPr/>
            <p:nvPr/>
          </p:nvSpPr>
          <p:spPr>
            <a:xfrm>
              <a:off x="6366214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369421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  <p:sp>
          <p:nvSpPr>
            <p:cNvPr id="187" name="object 29"/>
            <p:cNvSpPr txBox="1"/>
            <p:nvPr/>
          </p:nvSpPr>
          <p:spPr>
            <a:xfrm>
              <a:off x="6800885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8" name="object 29"/>
            <p:cNvSpPr txBox="1"/>
            <p:nvPr/>
          </p:nvSpPr>
          <p:spPr>
            <a:xfrm>
              <a:off x="6435887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4000807" y="4023927"/>
            <a:ext cx="890177" cy="740666"/>
            <a:chOff x="5169171" y="5565644"/>
            <a:chExt cx="1186902" cy="987555"/>
          </a:xfrm>
        </p:grpSpPr>
        <p:sp>
          <p:nvSpPr>
            <p:cNvPr id="193" name="Rectangle 192"/>
            <p:cNvSpPr/>
            <p:nvPr/>
          </p:nvSpPr>
          <p:spPr>
            <a:xfrm>
              <a:off x="5169171" y="5565644"/>
              <a:ext cx="1186902" cy="987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172518" y="5572005"/>
              <a:ext cx="440546" cy="427979"/>
            </a:xfrm>
            <a:prstGeom prst="rect">
              <a:avLst/>
            </a:prstGeom>
            <a:noFill/>
          </p:spPr>
          <p:txBody>
            <a:bodyPr wrap="none" lIns="67500" tIns="67500" bIns="67500" rtlCol="0">
              <a:spAutoFit/>
            </a:bodyPr>
            <a:lstStyle/>
            <a:p>
              <a:r>
                <a:rPr lang="en-I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95" name="object 29"/>
            <p:cNvSpPr txBox="1"/>
            <p:nvPr/>
          </p:nvSpPr>
          <p:spPr>
            <a:xfrm>
              <a:off x="5603264" y="5655587"/>
              <a:ext cx="68694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6" name="object 29"/>
            <p:cNvSpPr txBox="1"/>
            <p:nvPr/>
          </p:nvSpPr>
          <p:spPr>
            <a:xfrm>
              <a:off x="5238266" y="5983801"/>
              <a:ext cx="1060035" cy="32466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9524" marR="3810"/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950846" y="2054657"/>
            <a:ext cx="731227" cy="281912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Wide: MSS &amp; KRSS Outage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11339" y="3780667"/>
            <a:ext cx="704276" cy="205091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 Outage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411468" y="3545510"/>
            <a:ext cx="704276" cy="205091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KRSS Outage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4107502" y="3545510"/>
            <a:ext cx="709065" cy="205091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 Outage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4107502" y="3780666"/>
            <a:ext cx="709065" cy="204849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KRSS Outage</a:t>
            </a:r>
          </a:p>
        </p:txBody>
      </p:sp>
    </p:spTree>
    <p:extLst>
      <p:ext uri="{BB962C8B-B14F-4D97-AF65-F5344CB8AC3E}">
        <p14:creationId xmlns:p14="http://schemas.microsoft.com/office/powerpoint/2010/main" val="86961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ComEd driven outages for Shutdown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21824"/>
              </p:ext>
            </p:extLst>
          </p:nvPr>
        </p:nvGraphicFramePr>
        <p:xfrm>
          <a:off x="1797050" y="509588"/>
          <a:ext cx="5549900" cy="416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3" imgW="8924960" imgH="8277251" progId="Excel.Sheet.12">
                  <p:embed/>
                </p:oleObj>
              </mc:Choice>
              <mc:Fallback>
                <p:oleObj name="Worksheet" r:id="rId3" imgW="8924960" imgH="82772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7050" y="509588"/>
                        <a:ext cx="5549900" cy="416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July 15</a:t>
            </a:r>
            <a:r>
              <a:rPr lang="en-US" baseline="30000" dirty="0"/>
              <a:t>th</a:t>
            </a:r>
            <a:r>
              <a:rPr lang="en-US" dirty="0"/>
              <a:t> -16</a:t>
            </a:r>
            <a:r>
              <a:rPr lang="en-US" baseline="30000" dirty="0"/>
              <a:t>th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CUB</a:t>
            </a:r>
          </a:p>
          <a:p>
            <a:pPr lvl="1"/>
            <a:r>
              <a:rPr lang="en-US" dirty="0"/>
              <a:t>X-Gallery</a:t>
            </a:r>
          </a:p>
          <a:p>
            <a:r>
              <a:rPr lang="en-US" dirty="0"/>
              <a:t>August 11</a:t>
            </a:r>
            <a:r>
              <a:rPr lang="en-US" baseline="30000" dirty="0"/>
              <a:t>th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Feeder 45</a:t>
            </a:r>
          </a:p>
          <a:p>
            <a:r>
              <a:rPr lang="en-US" dirty="0"/>
              <a:t>August 15</a:t>
            </a:r>
            <a:r>
              <a:rPr lang="en-US" baseline="30000" dirty="0"/>
              <a:t>th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MI65</a:t>
            </a:r>
          </a:p>
          <a:p>
            <a:r>
              <a:rPr lang="en-US" dirty="0"/>
              <a:t>August 18</a:t>
            </a:r>
            <a:r>
              <a:rPr lang="en-US" baseline="30000" dirty="0"/>
              <a:t>th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Feeder 43 (Transfer Gallery)</a:t>
            </a:r>
          </a:p>
          <a:p>
            <a:r>
              <a:rPr lang="en-US" dirty="0"/>
              <a:t>August 22</a:t>
            </a:r>
            <a:r>
              <a:rPr lang="en-US" baseline="30000" dirty="0"/>
              <a:t>nd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Switchyard, FCC, G2</a:t>
            </a:r>
          </a:p>
          <a:p>
            <a:r>
              <a:rPr lang="en-US" dirty="0"/>
              <a:t>August 25</a:t>
            </a:r>
            <a:r>
              <a:rPr lang="en-US" baseline="30000" dirty="0"/>
              <a:t>th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Booster East and West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PM’s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5408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_PPT_16x9_031716" id="{2A49A48A-283D-4257-B185-688858E7D875}" vid="{7BE5EA29-9389-4E94-AB46-D783CD09B7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Fermilab_PPT_16x9_MyChanges</Template>
  <TotalTime>6983</TotalTime>
  <Words>402</Words>
  <Application>Microsoft Office PowerPoint</Application>
  <PresentationFormat>On-screen Show (16:9)</PresentationFormat>
  <Paragraphs>220</Paragraphs>
  <Slides>6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MS PGothic</vt:lpstr>
      <vt:lpstr>Arial</vt:lpstr>
      <vt:lpstr>Calibri</vt:lpstr>
      <vt:lpstr>Geneva</vt:lpstr>
      <vt:lpstr>Helvetica</vt:lpstr>
      <vt:lpstr>Fermilab_PPT_090915</vt:lpstr>
      <vt:lpstr>Worksheet</vt:lpstr>
      <vt:lpstr>PowerPoint Presentation</vt:lpstr>
      <vt:lpstr>July 2017</vt:lpstr>
      <vt:lpstr>August 2017</vt:lpstr>
      <vt:lpstr>September 2017</vt:lpstr>
      <vt:lpstr>ComEd driven outages for Shutdown</vt:lpstr>
      <vt:lpstr>Proposed PM’s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Newhart</dc:creator>
  <cp:lastModifiedBy>Duane Newhart</cp:lastModifiedBy>
  <cp:revision>13</cp:revision>
  <cp:lastPrinted>2014-01-20T19:40:21Z</cp:lastPrinted>
  <dcterms:created xsi:type="dcterms:W3CDTF">2017-06-01T16:10:10Z</dcterms:created>
  <dcterms:modified xsi:type="dcterms:W3CDTF">2017-06-16T13:41:13Z</dcterms:modified>
</cp:coreProperties>
</file>