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6/16/2017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Kelli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Rubrecht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6/16/2017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28600" y="835875"/>
            <a:ext cx="4197472" cy="5554534"/>
          </a:xfrm>
        </p:spPr>
        <p:txBody>
          <a:bodyPr/>
          <a:lstStyle/>
          <a:p>
            <a:r>
              <a:rPr lang="en-US" dirty="0"/>
              <a:t>Wednesday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Access into </a:t>
            </a:r>
            <a:r>
              <a:rPr lang="en-US" sz="1800" dirty="0" err="1"/>
              <a:t>Encl</a:t>
            </a:r>
            <a:r>
              <a:rPr lang="en-US" sz="1800" dirty="0"/>
              <a:t> CDE to troubleshoot slow sump pumps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FSEP motor control failure; experts recovered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Many studies</a:t>
            </a:r>
          </a:p>
          <a:p>
            <a:r>
              <a:rPr lang="en-US" dirty="0"/>
              <a:t>Thursday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MIRF10 cavity water leak indication (MIRF4 and MIRF10 down)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MTest</a:t>
            </a:r>
            <a:r>
              <a:rPr lang="en-US" sz="1800" dirty="0"/>
              <a:t> ORC and took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KRF distribution skid controller issue held off beam</a:t>
            </a:r>
          </a:p>
          <a:p>
            <a:r>
              <a:rPr lang="en-US" dirty="0"/>
              <a:t>Friday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Access Friday™ to fix MIRF, various other jobs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Approx. 4 hours of downtime (recovery around/after lunch)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 rot="5400000">
            <a:off x="3528207" y="862796"/>
            <a:ext cx="6285058" cy="4489327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B1CF01D-1604-4C8E-BF6F-5634B5B9B0FA}" type="datetime1">
              <a:rPr lang="en-US" altLang="en-US" smtClean="0"/>
              <a:pPr/>
              <a:t>6/16/2017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48422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</TotalTime>
  <Words>78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9 O’Clock Meeting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bd-cap-ccdesk</dc:creator>
  <cp:lastModifiedBy>bd-cap-ccdesk</cp:lastModifiedBy>
  <cp:revision>3</cp:revision>
  <cp:lastPrinted>2014-01-20T19:40:21Z</cp:lastPrinted>
  <dcterms:created xsi:type="dcterms:W3CDTF">2017-06-16T13:11:18Z</dcterms:created>
  <dcterms:modified xsi:type="dcterms:W3CDTF">2017-06-16T13:33:13Z</dcterms:modified>
</cp:coreProperties>
</file>