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2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8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97175" y="74523"/>
            <a:ext cx="4604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Booster Operations 06/09/17 – 06/16/17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25279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09413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2" name="TextBox 66"/>
          <p:cNvSpPr txBox="1"/>
          <p:nvPr/>
        </p:nvSpPr>
        <p:spPr>
          <a:xfrm>
            <a:off x="3094739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15262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7" name="TextBox 66"/>
          <p:cNvSpPr txBox="1"/>
          <p:nvPr/>
        </p:nvSpPr>
        <p:spPr>
          <a:xfrm>
            <a:off x="3083330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355267" y="9975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908706" y="94923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647194" y="95477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4982114" y="9979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71494" y="9031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682944" y="91383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346817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1319" y="4833341"/>
            <a:ext cx="4518720" cy="2149189"/>
            <a:chOff x="181319" y="4833341"/>
            <a:chExt cx="4518720" cy="2149189"/>
          </a:xfrm>
        </p:grpSpPr>
        <p:sp>
          <p:nvSpPr>
            <p:cNvPr id="6" name="TextBox 5"/>
            <p:cNvSpPr txBox="1"/>
            <p:nvPr/>
          </p:nvSpPr>
          <p:spPr>
            <a:xfrm>
              <a:off x="181319" y="5966867"/>
              <a:ext cx="389484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Cogging Module code updates for notching alignment on cogged cycles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3 shifts of Booster studies requested before end of run, mostly destructive studies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1904" y="4833341"/>
              <a:ext cx="451813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This week: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Beam to </a:t>
              </a:r>
              <a:r>
                <a:rPr lang="en-US" sz="1200" dirty="0" err="1"/>
                <a:t>NuMI</a:t>
              </a:r>
              <a:r>
                <a:rPr lang="en-US" sz="1200" dirty="0"/>
                <a:t>, </a:t>
              </a:r>
              <a:r>
                <a:rPr lang="en-US" sz="1200" dirty="0" err="1"/>
                <a:t>BnB</a:t>
              </a:r>
              <a:r>
                <a:rPr lang="en-US" sz="1200" dirty="0"/>
                <a:t>, SY, and Muon Campus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22 Minutes of downtime</a:t>
              </a:r>
            </a:p>
            <a:p>
              <a:r>
                <a:rPr lang="en-US" sz="1200" b="1" dirty="0"/>
                <a:t>Studies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Laser Notching studies, syncing to Booster </a:t>
              </a:r>
              <a:r>
                <a:rPr lang="en-US" sz="1200" dirty="0" err="1"/>
                <a:t>Notcher</a:t>
              </a:r>
              <a:r>
                <a:rPr lang="en-US" sz="1200" dirty="0"/>
                <a:t> on $1D’s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Early Capture studies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200" dirty="0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797370" y="91062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725989" y="9369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324838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5013344" y="885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736437" y="91359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18742" y="8794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1196525" y="877650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846437" y="89136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2469047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3786829" y="9080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56" y="3743565"/>
            <a:ext cx="4282347" cy="31144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79" y="401527"/>
            <a:ext cx="5637823" cy="451025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95083" y="1619186"/>
            <a:ext cx="13555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Eff: 91%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$15: 4.5E12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sz="3200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$1D: 3.4E12</a:t>
            </a:r>
          </a:p>
          <a:p>
            <a:endParaRPr lang="en-US" sz="800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$13: 1E12</a:t>
            </a:r>
          </a:p>
        </p:txBody>
      </p:sp>
    </p:spTree>
    <p:extLst>
      <p:ext uri="{BB962C8B-B14F-4D97-AF65-F5344CB8AC3E}">
        <p14:creationId xmlns:p14="http://schemas.microsoft.com/office/powerpoint/2010/main" val="90631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1200" y="384757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Booster, End of Run Studies List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19400" y="360732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Today’s Study Plan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0" y="4236869"/>
            <a:ext cx="9144000" cy="11423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30" y="5715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Studies will be worked in around machine maintenance.</a:t>
            </a:r>
          </a:p>
          <a:p>
            <a:r>
              <a:rPr lang="en-US" sz="1600" dirty="0"/>
              <a:t>Tan is the studies coordinator.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215154"/>
              </p:ext>
            </p:extLst>
          </p:nvPr>
        </p:nvGraphicFramePr>
        <p:xfrm>
          <a:off x="19050" y="1076400"/>
          <a:ext cx="9124950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4" imgW="9124918" imgH="2238388" progId="Excel.Sheet.12">
                  <p:embed/>
                </p:oleObj>
              </mc:Choice>
              <mc:Fallback>
                <p:oleObj name="Worksheet" r:id="rId4" imgW="9124918" imgH="22383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" y="1076400"/>
                        <a:ext cx="9124950" cy="223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368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266</Words>
  <Application>Microsoft Office PowerPoint</Application>
  <PresentationFormat>On-screen Show (4:3)</PresentationFormat>
  <Paragraphs>169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Worksheet</vt:lpstr>
      <vt:lpstr>PowerPoint Presentation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Todd M. Sullivan x8345,3721 07092N</cp:lastModifiedBy>
  <cp:revision>264</cp:revision>
  <dcterms:created xsi:type="dcterms:W3CDTF">2014-12-05T13:27:43Z</dcterms:created>
  <dcterms:modified xsi:type="dcterms:W3CDTF">2017-06-16T13:06:13Z</dcterms:modified>
</cp:coreProperties>
</file>