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47"/>
  </p:normalViewPr>
  <p:slideViewPr>
    <p:cSldViewPr snapToGrid="0" snapToObjects="1" showGuides="1">
      <p:cViewPr varScale="1">
        <p:scale>
          <a:sx n="185" d="100"/>
          <a:sy n="185" d="100"/>
        </p:scale>
        <p:origin x="1152" y="16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6/26/17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19" y="0"/>
            <a:ext cx="8044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1537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99</cp:revision>
  <cp:lastPrinted>2014-01-20T19:40:21Z</cp:lastPrinted>
  <dcterms:created xsi:type="dcterms:W3CDTF">2016-10-10T16:25:21Z</dcterms:created>
  <dcterms:modified xsi:type="dcterms:W3CDTF">2017-06-26T18:34:36Z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