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90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6/21/2017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 June 21, 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28600" y="849068"/>
            <a:ext cx="4208318" cy="5158159"/>
          </a:xfrm>
        </p:spPr>
        <p:txBody>
          <a:bodyPr/>
          <a:lstStyle/>
          <a:p>
            <a:r>
              <a:rPr lang="en-US" sz="1800" dirty="0"/>
              <a:t>Monday: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R:KPS3A PFL series connector repair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D:BV015 locked open after vacuum issues</a:t>
            </a:r>
          </a:p>
          <a:p>
            <a:r>
              <a:rPr lang="en-US" sz="1800" dirty="0"/>
              <a:t>Tuesday: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R:KPS4C control power fuse failure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Updated FTP interface</a:t>
            </a:r>
          </a:p>
          <a:p>
            <a:r>
              <a:rPr lang="en-US" sz="1800" dirty="0"/>
              <a:t>Wednesday: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Delivery rings controlled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Rad Safety performing shielding study at AP0 (no keys until they’re finished)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MC-1 open access</a:t>
            </a:r>
          </a:p>
          <a:p>
            <a:endParaRPr lang="en-US" sz="1800" dirty="0"/>
          </a:p>
          <a:p>
            <a:r>
              <a:rPr lang="en-US" sz="1800" dirty="0"/>
              <a:t>Ongoing:</a:t>
            </a:r>
          </a:p>
          <a:p>
            <a:r>
              <a:rPr lang="en-US" sz="1800" dirty="0"/>
              <a:t>MI62 LCW leaks</a:t>
            </a:r>
          </a:p>
          <a:p>
            <a:r>
              <a:rPr lang="en-US" sz="1800" dirty="0"/>
              <a:t>MI30 Lower bend bus VCB issues</a:t>
            </a:r>
          </a:p>
          <a:p>
            <a:endParaRPr lang="en-US" sz="1800" dirty="0"/>
          </a:p>
          <a:p>
            <a:r>
              <a:rPr lang="en-US" sz="1800" dirty="0"/>
              <a:t>Beam to </a:t>
            </a:r>
            <a:r>
              <a:rPr lang="en-US" sz="1800" dirty="0" err="1"/>
              <a:t>NuMI</a:t>
            </a:r>
            <a:r>
              <a:rPr lang="en-US" sz="1800" dirty="0"/>
              <a:t>, BNB, </a:t>
            </a:r>
            <a:r>
              <a:rPr lang="en-US" sz="1800" dirty="0" err="1"/>
              <a:t>SeaQuest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B1CF01D-1604-4C8E-BF6F-5634B5B9B0FA}" type="datetime1">
              <a:rPr lang="en-US" altLang="en-US" smtClean="0"/>
              <a:pPr/>
              <a:t>6/21/2017</a:t>
            </a:fld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 rot="5400000">
            <a:off x="3682039" y="998713"/>
            <a:ext cx="6126490" cy="4376064"/>
          </a:xfrm>
        </p:spPr>
      </p:pic>
    </p:spTree>
    <p:extLst>
      <p:ext uri="{BB962C8B-B14F-4D97-AF65-F5344CB8AC3E}">
        <p14:creationId xmlns:p14="http://schemas.microsoft.com/office/powerpoint/2010/main" val="2107549281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</TotalTime>
  <Words>73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9 O’Clock Meeting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bd-cap-ccdesk</dc:creator>
  <cp:lastModifiedBy>bd-cap-ccdesk</cp:lastModifiedBy>
  <cp:revision>8</cp:revision>
  <cp:lastPrinted>2014-01-20T19:40:21Z</cp:lastPrinted>
  <dcterms:created xsi:type="dcterms:W3CDTF">2017-06-14T13:23:23Z</dcterms:created>
  <dcterms:modified xsi:type="dcterms:W3CDTF">2017-06-21T13:43:54Z</dcterms:modified>
</cp:coreProperties>
</file>