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1" autoAdjust="0"/>
  </p:normalViewPr>
  <p:slideViewPr>
    <p:cSldViewPr>
      <p:cViewPr>
        <p:scale>
          <a:sx n="75" d="100"/>
          <a:sy n="75" d="100"/>
        </p:scale>
        <p:origin x="-146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05/07/2017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05/07/2017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05/07/2017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05/07/2017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05/07/2017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05/07/2017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05/07/2017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05/07/2017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05/07/2017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05/07/2017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05/07/2017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05/07/2017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conferenceDisplay.py?confId=1475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5436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Technical </a:t>
            </a:r>
            <a:r>
              <a:rPr lang="en-US" sz="2800" b="1" dirty="0"/>
              <a:t>B</a:t>
            </a:r>
            <a:r>
              <a:rPr lang="en-US" sz="2800" b="1" dirty="0" smtClean="0"/>
              <a:t>oard Meeting, </a:t>
            </a:r>
            <a:r>
              <a:rPr lang="en-US" sz="2800" b="1" dirty="0" smtClean="0"/>
              <a:t>5/7/2017</a:t>
            </a:r>
            <a:endParaRPr lang="en-US" sz="2800" b="1" dirty="0" smtClean="0"/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8855725" cy="478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-27384"/>
            <a:ext cx="903649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/>
              <a:t>TB Session: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Finalization of cathode design and compatibility with 600 kV operation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Past discussions at TB meetings concerning the VHFT (Franco), Field Cage (</a:t>
            </a:r>
            <a:r>
              <a:rPr lang="en-US" dirty="0" smtClean="0">
                <a:sym typeface="Wingdings" panose="05000000000000000000" pitchFamily="2" charset="2"/>
              </a:rPr>
              <a:t> voltage divider boards compatible with 600 kV: </a:t>
            </a:r>
            <a:r>
              <a:rPr lang="en-US" dirty="0" err="1" smtClean="0">
                <a:sym typeface="Wingdings" panose="05000000000000000000" pitchFamily="2" charset="2"/>
              </a:rPr>
              <a:t>Jae,Animesh</a:t>
            </a:r>
            <a:r>
              <a:rPr lang="en-US" dirty="0" smtClean="0">
                <a:sym typeface="Wingdings" panose="05000000000000000000" pitchFamily="2" charset="2"/>
              </a:rPr>
              <a:t>) and cathode design (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r>
              <a:rPr lang="en-US" smtClean="0">
                <a:sym typeface="Wingdings" panose="05000000000000000000" pitchFamily="2" charset="2"/>
              </a:rPr>
              <a:t>, Laura) and </a:t>
            </a:r>
            <a:r>
              <a:rPr lang="en-US" dirty="0" smtClean="0">
                <a:sym typeface="Wingdings" panose="05000000000000000000" pitchFamily="2" charset="2"/>
              </a:rPr>
              <a:t>also at the Technical Design Review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Issue concerning the finalization of cathode design for 600 kV raised at last integration meeting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Presentation by Franco recalling aspects related to the compatibility of the HVFT with 600 kV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Update by 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r>
              <a:rPr lang="en-US" dirty="0" smtClean="0">
                <a:sym typeface="Wingdings" panose="05000000000000000000" pitchFamily="2" charset="2"/>
              </a:rPr>
              <a:t> on cathode design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Lists of deliverables for construction of 10kton </a:t>
            </a:r>
            <a:r>
              <a:rPr lang="en-US" dirty="0" smtClean="0"/>
              <a:t>requested in the consortia meeting</a:t>
            </a:r>
          </a:p>
          <a:p>
            <a:r>
              <a:rPr lang="en-US" dirty="0" smtClean="0"/>
              <a:t>(see </a:t>
            </a:r>
            <a:r>
              <a:rPr lang="en-US" dirty="0" smtClean="0">
                <a:hlinkClick r:id="rId2"/>
              </a:rPr>
              <a:t>https://indico.fnal.gov/conferenceDisplay.py?confId=14751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Draft lists ready for  CRP, FE electronics, DAQ, HV/</a:t>
            </a:r>
            <a:r>
              <a:rPr lang="en-US" dirty="0" err="1" smtClean="0"/>
              <a:t>FieldCage</a:t>
            </a:r>
            <a:r>
              <a:rPr lang="en-US" dirty="0" smtClean="0"/>
              <a:t>/Cathode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Se attached files to this presentation on this INDICO page</a:t>
            </a:r>
          </a:p>
          <a:p>
            <a:pPr marL="285750" indent="-285750">
              <a:buFont typeface="Wingdings"/>
              <a:buChar char="à"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Lists under work for Photon Detection System and Slow Control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470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147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263</cp:revision>
  <dcterms:created xsi:type="dcterms:W3CDTF">2015-04-08T06:38:53Z</dcterms:created>
  <dcterms:modified xsi:type="dcterms:W3CDTF">2017-07-05T10:23:40Z</dcterms:modified>
</cp:coreProperties>
</file>