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07DD-A08C-6246-A089-EBD369511215}" type="datetimeFigureOut">
              <a:rPr lang="en-US" smtClean="0"/>
              <a:t>7/13/17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6656-C062-AC4A-81EA-FD20106EB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1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07DD-A08C-6246-A089-EBD369511215}" type="datetimeFigureOut">
              <a:rPr lang="en-US" smtClean="0"/>
              <a:t>7/13/17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6656-C062-AC4A-81EA-FD20106EB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1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07DD-A08C-6246-A089-EBD369511215}" type="datetimeFigureOut">
              <a:rPr lang="en-US" smtClean="0"/>
              <a:t>7/13/17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6656-C062-AC4A-81EA-FD20106EB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8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07DD-A08C-6246-A089-EBD369511215}" type="datetimeFigureOut">
              <a:rPr lang="en-US" smtClean="0"/>
              <a:t>7/13/17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6656-C062-AC4A-81EA-FD20106EB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2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07DD-A08C-6246-A089-EBD369511215}" type="datetimeFigureOut">
              <a:rPr lang="en-US" smtClean="0"/>
              <a:t>7/13/17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6656-C062-AC4A-81EA-FD20106EB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72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07DD-A08C-6246-A089-EBD369511215}" type="datetimeFigureOut">
              <a:rPr lang="en-US" smtClean="0"/>
              <a:t>7/13/17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6656-C062-AC4A-81EA-FD20106EB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80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07DD-A08C-6246-A089-EBD369511215}" type="datetimeFigureOut">
              <a:rPr lang="en-US" smtClean="0"/>
              <a:t>7/13/17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6656-C062-AC4A-81EA-FD20106EB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1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07DD-A08C-6246-A089-EBD369511215}" type="datetimeFigureOut">
              <a:rPr lang="en-US" smtClean="0"/>
              <a:t>7/13/17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6656-C062-AC4A-81EA-FD20106EB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33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07DD-A08C-6246-A089-EBD369511215}" type="datetimeFigureOut">
              <a:rPr lang="en-US" smtClean="0"/>
              <a:t>7/13/17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6656-C062-AC4A-81EA-FD20106EB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15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07DD-A08C-6246-A089-EBD369511215}" type="datetimeFigureOut">
              <a:rPr lang="en-US" smtClean="0"/>
              <a:t>7/13/17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6656-C062-AC4A-81EA-FD20106EB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1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807DD-A08C-6246-A089-EBD369511215}" type="datetimeFigureOut">
              <a:rPr lang="en-US" smtClean="0"/>
              <a:t>7/13/17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16656-C062-AC4A-81EA-FD20106EB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4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807DD-A08C-6246-A089-EBD369511215}" type="datetimeFigureOut">
              <a:rPr lang="en-US" smtClean="0"/>
              <a:t>7/13/17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16656-C062-AC4A-81EA-FD20106EB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5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DUNE ND </a:t>
            </a:r>
            <a:r>
              <a:rPr lang="en-US" dirty="0" smtClean="0"/>
              <a:t>Concept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23960"/>
            <a:ext cx="8539377" cy="563404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joint session with the long baseline working group on the</a:t>
            </a:r>
          </a:p>
          <a:p>
            <a:pPr marL="0" indent="0">
              <a:buNone/>
            </a:pPr>
            <a:r>
              <a:rPr lang="en-US" dirty="0" smtClean="0"/>
              <a:t>		(</a:t>
            </a:r>
            <a:r>
              <a:rPr lang="en-US" dirty="0" err="1" smtClean="0"/>
              <a:t>i</a:t>
            </a:r>
            <a:r>
              <a:rPr lang="en-US" dirty="0" smtClean="0"/>
              <a:t>) update on VALOR</a:t>
            </a:r>
            <a:r>
              <a:rPr lang="en-US" dirty="0"/>
              <a:t>   </a:t>
            </a:r>
            <a:r>
              <a:rPr lang="en-US" dirty="0" smtClean="0"/>
              <a:t>     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(ii) update on </a:t>
            </a:r>
            <a:r>
              <a:rPr lang="en-US" dirty="0" err="1" smtClean="0"/>
              <a:t>CAFAna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smtClean="0"/>
              <a:t>Two sessions on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s</a:t>
            </a:r>
            <a:r>
              <a:rPr lang="en-US" dirty="0" smtClean="0"/>
              <a:t>tudies </a:t>
            </a:r>
            <a:r>
              <a:rPr lang="en-US" dirty="0"/>
              <a:t>on key processes for </a:t>
            </a:r>
            <a:r>
              <a:rPr lang="en-US" dirty="0" smtClean="0"/>
              <a:t>establishing  </a:t>
            </a:r>
          </a:p>
          <a:p>
            <a:pPr marL="0" indent="0">
              <a:buNone/>
            </a:pPr>
            <a:r>
              <a:rPr lang="en-US" dirty="0" smtClean="0"/>
              <a:t>  	     requirements </a:t>
            </a:r>
            <a:r>
              <a:rPr lang="en-US" dirty="0"/>
              <a:t>for </a:t>
            </a:r>
            <a:r>
              <a:rPr lang="en-US" dirty="0" smtClean="0"/>
              <a:t>designing </a:t>
            </a:r>
            <a:r>
              <a:rPr lang="en-US" dirty="0"/>
              <a:t>the ND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(ii) options of magnetic field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(iii) conceptual </a:t>
            </a:r>
            <a:r>
              <a:rPr lang="en-US" dirty="0"/>
              <a:t>designs of </a:t>
            </a:r>
            <a:r>
              <a:rPr lang="en-US" dirty="0" smtClean="0"/>
              <a:t>ND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(iv) updates on detector R&amp;D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620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15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DUNE ND Concept Study</vt:lpstr>
    </vt:vector>
  </TitlesOfParts>
  <Company>University of California at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DUNE ND Design Group</dc:title>
  <dc:creator>Kam-Biu Luk</dc:creator>
  <cp:lastModifiedBy>Kam-Biu Luk</cp:lastModifiedBy>
  <cp:revision>8</cp:revision>
  <dcterms:created xsi:type="dcterms:W3CDTF">2017-04-14T13:43:48Z</dcterms:created>
  <dcterms:modified xsi:type="dcterms:W3CDTF">2017-07-14T01:55:06Z</dcterms:modified>
</cp:coreProperties>
</file>