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78" r:id="rId4"/>
    <p:sldId id="273" r:id="rId5"/>
    <p:sldId id="280" r:id="rId6"/>
    <p:sldId id="277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7ADAB69-348E-2C41-AF41-E98D046040A4}" type="datetime1">
              <a:rPr lang="en-US" smtClean="0"/>
              <a:t>7/12/2017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 or Meeting Title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7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6" r:id="rId6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7/12/2017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Week 1: Shutdown 2017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Cons Gattuso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48D4-1474-4BE8-B1B8-737CEC7D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3DFE5-B58C-45E8-A861-EB0B40904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July 14</a:t>
            </a:r>
            <a:r>
              <a:rPr lang="en-US" sz="2000" i="1" baseline="30000" dirty="0"/>
              <a:t>th</a:t>
            </a:r>
            <a:r>
              <a:rPr lang="en-US" sz="2000" i="1" dirty="0"/>
              <a:t> Friday</a:t>
            </a:r>
          </a:p>
          <a:p>
            <a:pPr lvl="1"/>
            <a:r>
              <a:rPr lang="en-US" sz="1800" i="1" dirty="0"/>
              <a:t>13:00-15:00 MI LCW going off</a:t>
            </a:r>
          </a:p>
          <a:p>
            <a:pPr lvl="1"/>
            <a:r>
              <a:rPr lang="en-US" sz="1800" i="1" dirty="0"/>
              <a:t>Sometime week 4-5 Booster LCW system may be turned off for 1-2 days for the final isolation</a:t>
            </a:r>
          </a:p>
          <a:p>
            <a:endParaRPr lang="en-US" sz="2000" dirty="0"/>
          </a:p>
          <a:p>
            <a:r>
              <a:rPr lang="en-US" sz="2000" dirty="0"/>
              <a:t>09:00 Meetings </a:t>
            </a:r>
          </a:p>
          <a:p>
            <a:pPr lvl="1"/>
            <a:r>
              <a:rPr lang="en-US" sz="1800" dirty="0"/>
              <a:t>Week 1</a:t>
            </a:r>
          </a:p>
          <a:p>
            <a:pPr lvl="2"/>
            <a:r>
              <a:rPr lang="en-US" sz="1600" dirty="0"/>
              <a:t>Friday July 14</a:t>
            </a:r>
            <a:r>
              <a:rPr lang="en-US" sz="1600" baseline="30000" dirty="0"/>
              <a:t>th</a:t>
            </a:r>
            <a:r>
              <a:rPr lang="en-US" sz="1600" dirty="0"/>
              <a:t> – One West</a:t>
            </a:r>
          </a:p>
          <a:p>
            <a:pPr lvl="1"/>
            <a:r>
              <a:rPr lang="en-US" sz="1800" dirty="0"/>
              <a:t>Week 2 + (starting July 18</a:t>
            </a:r>
            <a:r>
              <a:rPr lang="en-US" sz="1800" baseline="30000" dirty="0"/>
              <a:t>th</a:t>
            </a:r>
            <a:r>
              <a:rPr lang="en-US" sz="1800" dirty="0"/>
              <a:t> )</a:t>
            </a:r>
          </a:p>
          <a:p>
            <a:pPr lvl="2"/>
            <a:r>
              <a:rPr lang="en-US" sz="1600" dirty="0"/>
              <a:t>Tuesdays and Fridays</a:t>
            </a:r>
          </a:p>
          <a:p>
            <a:pPr lvl="2"/>
            <a:r>
              <a:rPr lang="en-US" sz="1600" dirty="0"/>
              <a:t>Tuesday July 18</a:t>
            </a:r>
            <a:r>
              <a:rPr lang="en-US" sz="1600" baseline="30000" dirty="0"/>
              <a:t>th</a:t>
            </a:r>
            <a:r>
              <a:rPr lang="en-US" sz="1600" dirty="0"/>
              <a:t> Curia II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757F9-92DF-4993-802D-6E9D7615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7/12/2017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070B0-BFB8-49E2-8988-DAB19EDB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5C81B-E56C-4317-94E7-A9972BEC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9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Power/Controls outage reminder for 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8" y="745403"/>
            <a:ext cx="8672513" cy="5191373"/>
          </a:xfrm>
        </p:spPr>
        <p:txBody>
          <a:bodyPr/>
          <a:lstStyle/>
          <a:p>
            <a:r>
              <a:rPr lang="en-US" sz="2000" dirty="0"/>
              <a:t>Saturday 7/15/17 6:00 am –  Sunday 7/16/17 18:00 pm</a:t>
            </a:r>
          </a:p>
          <a:p>
            <a:pPr lvl="1"/>
            <a:r>
              <a:rPr lang="en-US" sz="2000" dirty="0"/>
              <a:t>CUB outage</a:t>
            </a:r>
          </a:p>
          <a:p>
            <a:pPr lvl="2"/>
            <a:r>
              <a:rPr lang="en-US" sz="1800" dirty="0"/>
              <a:t>Saturday Electrical</a:t>
            </a:r>
          </a:p>
          <a:p>
            <a:pPr lvl="2"/>
            <a:r>
              <a:rPr lang="en-US" sz="1800" dirty="0"/>
              <a:t>Sunday Mechanical</a:t>
            </a:r>
          </a:p>
          <a:p>
            <a:pPr lvl="1"/>
            <a:r>
              <a:rPr lang="en-US" sz="2000" dirty="0"/>
              <a:t>Controls outage</a:t>
            </a:r>
          </a:p>
          <a:p>
            <a:r>
              <a:rPr lang="en-US" sz="2000" dirty="0"/>
              <a:t>Sunday 7/16/17 07:00- 16:00 </a:t>
            </a:r>
            <a:r>
              <a:rPr lang="en-US" sz="2000" dirty="0" err="1"/>
              <a:t>hr</a:t>
            </a:r>
            <a:endParaRPr lang="en-US" sz="2000" dirty="0"/>
          </a:p>
          <a:p>
            <a:pPr lvl="1"/>
            <a:r>
              <a:rPr lang="en-US" sz="2000" dirty="0"/>
              <a:t>X- Gallery</a:t>
            </a:r>
          </a:p>
          <a:p>
            <a:pPr lvl="1"/>
            <a:r>
              <a:rPr lang="en-US" sz="2000" dirty="0"/>
              <a:t>Linac L4 and L5</a:t>
            </a:r>
          </a:p>
          <a:p>
            <a:r>
              <a:rPr lang="en-US" sz="2000" dirty="0"/>
              <a:t>On Saturday July 15th at 6:00am the XGC-108 computer room will be powered off for cooling (CUB) and transformer maintenance.</a:t>
            </a:r>
          </a:p>
          <a:p>
            <a:r>
              <a:rPr lang="en-US" sz="2000" dirty="0"/>
              <a:t>The power will be restored on Sunday afternoon.</a:t>
            </a:r>
          </a:p>
          <a:p>
            <a:r>
              <a:rPr lang="en-US" sz="2000" dirty="0"/>
              <a:t>This means no access to ACNET control system, no access to Accelerator Division servers and no </a:t>
            </a:r>
            <a:r>
              <a:rPr lang="en-US" sz="2000" dirty="0" err="1"/>
              <a:t>WiFi</a:t>
            </a:r>
            <a:r>
              <a:rPr lang="en-US" sz="2000" dirty="0"/>
              <a:t> in Accelerator Division areas during this time.</a:t>
            </a:r>
          </a:p>
          <a:p>
            <a:r>
              <a:rPr lang="en-US" sz="2000" b="1" dirty="0"/>
              <a:t>Full restoration of services is expected about 3 hours after power is returned.</a:t>
            </a:r>
            <a:br>
              <a:rPr lang="en-US" sz="2000" dirty="0"/>
            </a:br>
            <a:endParaRPr lang="en-US" sz="20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7/12/2017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00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3C87C47-FDC9-4E61-B230-23DC3D845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2" y="4545912"/>
            <a:ext cx="9144000" cy="1958301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8FF484-612B-46A2-9C74-0BBBE7CDB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679629"/>
            <a:ext cx="5689583" cy="2872317"/>
          </a:xfrm>
        </p:spPr>
        <p:txBody>
          <a:bodyPr/>
          <a:lstStyle/>
          <a:p>
            <a:r>
              <a:rPr lang="en-US" sz="3200" dirty="0"/>
              <a:t>Crane Usage</a:t>
            </a:r>
          </a:p>
          <a:p>
            <a:pPr lvl="1"/>
            <a:r>
              <a:rPr lang="en-US" sz="2400" dirty="0"/>
              <a:t>July 15</a:t>
            </a:r>
            <a:r>
              <a:rPr lang="en-US" sz="2400" baseline="30000" dirty="0"/>
              <a:t>th</a:t>
            </a:r>
            <a:r>
              <a:rPr lang="en-US" sz="2400" dirty="0"/>
              <a:t> (Saturday)</a:t>
            </a:r>
          </a:p>
          <a:p>
            <a:pPr lvl="2"/>
            <a:r>
              <a:rPr lang="en-US" dirty="0"/>
              <a:t>F0 (Q703 ) and F1 (HVF12) transformer swop out  MI-60 RR anode</a:t>
            </a:r>
          </a:p>
          <a:p>
            <a:pPr lvl="1"/>
            <a:r>
              <a:rPr lang="en-US" sz="2400" dirty="0"/>
              <a:t>August 5</a:t>
            </a:r>
            <a:r>
              <a:rPr lang="en-US" sz="2400" baseline="30000" dirty="0"/>
              <a:t>th</a:t>
            </a:r>
            <a:r>
              <a:rPr lang="en-US" sz="2400" dirty="0"/>
              <a:t> (Saturday) </a:t>
            </a:r>
          </a:p>
          <a:p>
            <a:pPr lvl="2"/>
            <a:r>
              <a:rPr lang="en-US" dirty="0"/>
              <a:t>AP30  Transformer change out maybe 10 as well</a:t>
            </a:r>
          </a:p>
          <a:p>
            <a:pPr lvl="3"/>
            <a:r>
              <a:rPr lang="en-US" sz="2000" dirty="0"/>
              <a:t>Most like require road closure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8C8E92-E684-4846-A619-752B0D56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Closure/Limited access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7375-DBAC-4C84-9436-323054F175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7ADAB69-348E-2C41-AF41-E98D046040A4}" type="datetime1">
              <a:rPr lang="en-US" smtClean="0"/>
              <a:t>7/12/2017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AEBD7-39D4-437C-A5BD-8B2E9B69E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 or Meeting Title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A30D-1770-452D-A70D-E67035161D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23D585-6735-4677-AC73-76D2AC3A8AA0}"/>
              </a:ext>
            </a:extLst>
          </p:cNvPr>
          <p:cNvSpPr txBox="1"/>
          <p:nvPr/>
        </p:nvSpPr>
        <p:spPr>
          <a:xfrm>
            <a:off x="-46100" y="4186234"/>
            <a:ext cx="30349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ICARUS</a:t>
            </a:r>
          </a:p>
          <a:p>
            <a:r>
              <a:rPr lang="en-US" dirty="0"/>
              <a:t>Detector Delivery</a:t>
            </a:r>
          </a:p>
          <a:p>
            <a:r>
              <a:rPr lang="en-US" dirty="0"/>
              <a:t>Week of July 17</a:t>
            </a:r>
            <a:r>
              <a:rPr lang="en-US" baseline="30000" dirty="0"/>
              <a:t>th</a:t>
            </a:r>
            <a:r>
              <a:rPr lang="en-US" dirty="0"/>
              <a:t> or </a:t>
            </a:r>
          </a:p>
          <a:p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Coming in from MI</a:t>
            </a:r>
          </a:p>
          <a:p>
            <a:r>
              <a:rPr lang="en-US" dirty="0"/>
              <a:t>Construction entrance </a:t>
            </a:r>
          </a:p>
          <a:p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F358721-AB22-42E7-8C21-759081C53B62}"/>
              </a:ext>
            </a:extLst>
          </p:cNvPr>
          <p:cNvCxnSpPr>
            <a:cxnSpLocks/>
          </p:cNvCxnSpPr>
          <p:nvPr/>
        </p:nvCxnSpPr>
        <p:spPr>
          <a:xfrm>
            <a:off x="1074511" y="4545912"/>
            <a:ext cx="2050149" cy="964335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D850056-069C-4170-8DCE-3A3278627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184" y="1408072"/>
            <a:ext cx="31527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1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7/12/2017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12" y="851920"/>
            <a:ext cx="4489330" cy="5490400"/>
          </a:xfrm>
        </p:spPr>
      </p:pic>
    </p:spTree>
    <p:extLst>
      <p:ext uri="{BB962C8B-B14F-4D97-AF65-F5344CB8AC3E}">
        <p14:creationId xmlns:p14="http://schemas.microsoft.com/office/powerpoint/2010/main" val="115215960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994</TotalTime>
  <Words>256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Week 1: Shutdown 2017</vt:lpstr>
      <vt:lpstr>PowerPoint Presentation</vt:lpstr>
      <vt:lpstr>Power/Controls outage reminder for this week</vt:lpstr>
      <vt:lpstr>Road Closure/Limited access</vt:lpstr>
      <vt:lpstr>Remember !!!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09:00 meeting Thursday 7/2/15</dc:title>
  <dc:creator>Consolato Gattuso x6331 08022N</dc:creator>
  <cp:lastModifiedBy>Consolato Gattuso</cp:lastModifiedBy>
  <cp:revision>23</cp:revision>
  <cp:lastPrinted>2015-07-02T13:45:30Z</cp:lastPrinted>
  <dcterms:created xsi:type="dcterms:W3CDTF">2015-07-02T11:37:11Z</dcterms:created>
  <dcterms:modified xsi:type="dcterms:W3CDTF">2017-07-12T11:30:07Z</dcterms:modified>
</cp:coreProperties>
</file>