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98" r:id="rId3"/>
    <p:sldId id="275" r:id="rId4"/>
    <p:sldId id="295" r:id="rId5"/>
    <p:sldId id="299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07"/>
  </p:normalViewPr>
  <p:slideViewPr>
    <p:cSldViewPr snapToGrid="0" snapToObjects="1" showGuides="1">
      <p:cViewPr>
        <p:scale>
          <a:sx n="103" d="100"/>
          <a:sy n="103" d="100"/>
        </p:scale>
        <p:origin x="2536" y="62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Marty Murphy</a:t>
            </a:r>
            <a:r>
              <a:rPr lang="en-US" dirty="0"/>
              <a:t>	</a:t>
            </a:r>
          </a:p>
          <a:p>
            <a:r>
              <a:rPr lang="en-US" dirty="0" smtClean="0"/>
              <a:t>09:00 Operations Scheduling Meeting</a:t>
            </a:r>
            <a:endParaRPr lang="en-US" dirty="0"/>
          </a:p>
          <a:p>
            <a:r>
              <a:rPr lang="en-US" dirty="0" smtClean="0"/>
              <a:t>14 July 2017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NuMI</a:t>
            </a:r>
            <a:r>
              <a:rPr lang="en-US" dirty="0" smtClean="0"/>
              <a:t> Shutdown Activity Summary </a:t>
            </a:r>
          </a:p>
          <a:p>
            <a:r>
              <a:rPr lang="en-US" dirty="0" smtClean="0"/>
              <a:t>Week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Opened Target Hall Wall</a:t>
            </a:r>
          </a:p>
          <a:p>
            <a:r>
              <a:rPr lang="en-US" sz="2000" dirty="0" smtClean="0"/>
              <a:t>Repaired cracked nipple on LCW supply manifold in Pre-Target enclosure near Q115; </a:t>
            </a:r>
          </a:p>
          <a:p>
            <a:pPr lvl="1"/>
            <a:r>
              <a:rPr lang="en-US" sz="2000" dirty="0" smtClean="0"/>
              <a:t>Filling and restarting MI62 LCW system today.</a:t>
            </a:r>
          </a:p>
          <a:p>
            <a:r>
              <a:rPr lang="en-US" sz="2000" dirty="0" smtClean="0"/>
              <a:t>Repaired cracked weld on Decay Pipe RAW system in Absorber Hall.</a:t>
            </a:r>
          </a:p>
          <a:p>
            <a:pPr lvl="1"/>
            <a:r>
              <a:rPr lang="en-US" sz="2000" dirty="0" smtClean="0"/>
              <a:t>Waiting on DI Water to fill system.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000" dirty="0"/>
              <a:t>PM of Target Pile fans and air filters replaced</a:t>
            </a:r>
          </a:p>
          <a:p>
            <a:r>
              <a:rPr lang="en-US" sz="2000" dirty="0" smtClean="0"/>
              <a:t>Repaired broken belt on MI65 evaporation roof fan </a:t>
            </a:r>
          </a:p>
          <a:p>
            <a:r>
              <a:rPr lang="en-US" sz="2000" dirty="0" smtClean="0"/>
              <a:t>Cranes inspected and electronics installed</a:t>
            </a:r>
          </a:p>
          <a:p>
            <a:r>
              <a:rPr lang="en-US" sz="2000" dirty="0" smtClean="0"/>
              <a:t>Decay Pipe Vacuum skid PM.</a:t>
            </a:r>
          </a:p>
          <a:p>
            <a:r>
              <a:rPr lang="en-US" sz="2000" dirty="0" smtClean="0"/>
              <a:t>BNB Spare Horn Pulsing complete – thanks for the water!</a:t>
            </a:r>
          </a:p>
          <a:p>
            <a:r>
              <a:rPr lang="en-US" sz="2000" dirty="0" smtClean="0"/>
              <a:t>Installing cameras in Target Hall &amp; Stripline inspections</a:t>
            </a:r>
          </a:p>
          <a:p>
            <a:r>
              <a:rPr lang="en-US" sz="2000" dirty="0" smtClean="0"/>
              <a:t>Prepare for weekend CUB outage </a:t>
            </a:r>
          </a:p>
          <a:p>
            <a:r>
              <a:rPr lang="en-US" sz="2000" dirty="0" smtClean="0"/>
              <a:t>Ate doughnuts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Tasked Completed During Week-1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3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0866"/>
            <a:ext cx="4206875" cy="315515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94" y="971550"/>
            <a:ext cx="2422525" cy="3633788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Open Wall to Target Hall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Top:  Cracked nipple on LCW supply manifold near Q115.</a:t>
            </a:r>
          </a:p>
          <a:p>
            <a:r>
              <a:rPr lang="en-US" dirty="0" smtClean="0"/>
              <a:t>Bottom:  Newly installed copper pipe in Decay Pipe RAW skid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morgue blocks and complete MET-01 radiation survey.</a:t>
            </a:r>
          </a:p>
          <a:p>
            <a:r>
              <a:rPr lang="en-US" dirty="0"/>
              <a:t>PM Absorber </a:t>
            </a:r>
            <a:r>
              <a:rPr lang="en-US" dirty="0" smtClean="0"/>
              <a:t>Hall </a:t>
            </a:r>
            <a:r>
              <a:rPr lang="en-US" dirty="0"/>
              <a:t>Munter </a:t>
            </a:r>
            <a:r>
              <a:rPr lang="en-US" dirty="0" smtClean="0"/>
              <a:t>dehumidifiers.</a:t>
            </a:r>
            <a:endParaRPr lang="en-US" dirty="0" smtClean="0"/>
          </a:p>
          <a:p>
            <a:r>
              <a:rPr lang="en-US" dirty="0" smtClean="0"/>
              <a:t>MI65 elevator Maintenance Wednesday (July 19) afternoon.</a:t>
            </a:r>
          </a:p>
          <a:p>
            <a:r>
              <a:rPr lang="en-US" dirty="0"/>
              <a:t>PM on Target Hall Chase Munter Dehumidifier units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Week-2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Week-3 (July 21):  Electricians for Target Hall cable pulls</a:t>
            </a:r>
          </a:p>
          <a:p>
            <a:endParaRPr lang="en-US" dirty="0" smtClean="0"/>
          </a:p>
          <a:p>
            <a:r>
              <a:rPr lang="en-US" dirty="0" smtClean="0"/>
              <a:t>Week-7 (August 21):   </a:t>
            </a:r>
          </a:p>
          <a:p>
            <a:pPr lvl="1"/>
            <a:r>
              <a:rPr lang="en-US" smtClean="0"/>
              <a:t>As-Found alignment </a:t>
            </a:r>
            <a:r>
              <a:rPr lang="en-US" dirty="0" smtClean="0"/>
              <a:t>of H1, H2 and Target.</a:t>
            </a:r>
          </a:p>
          <a:p>
            <a:pPr lvl="1"/>
            <a:r>
              <a:rPr lang="en-US" dirty="0" smtClean="0"/>
              <a:t>Multistack chiller heat exchanger installation – Fitters.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Jobs for T&amp;M or Alignment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3540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26</TotalTime>
  <Words>252</Words>
  <Application>Microsoft Macintosh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Tasked Completed During Week-1</vt:lpstr>
      <vt:lpstr>Pictures</vt:lpstr>
      <vt:lpstr>Plan for Week-2</vt:lpstr>
      <vt:lpstr>Upcoming Jobs for T&amp;M or Alignment 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Murphy</dc:creator>
  <cp:lastModifiedBy>Martin Murphy</cp:lastModifiedBy>
  <cp:revision>4</cp:revision>
  <cp:lastPrinted>2014-01-20T19:40:21Z</cp:lastPrinted>
  <dcterms:created xsi:type="dcterms:W3CDTF">2017-07-14T13:15:21Z</dcterms:created>
  <dcterms:modified xsi:type="dcterms:W3CDTF">2017-07-14T13:42:05Z</dcterms:modified>
</cp:coreProperties>
</file>