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9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7/14/2017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Proton Source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Week 1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Joe Compton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9am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7/14/2017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7/14/2017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4" name="Picture Placeholder 13" descr="Project Standard - Shutdown 2017 4.1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7452" b="17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89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RIL/Linac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RIL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Sources will be turned off today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Inspected &amp; cleaned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Testing new gas valves and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pulsers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Testing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Einzel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lens to determine if it is causing interference with the Laser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Notcher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computer</a:t>
            </a:r>
          </a:p>
          <a:p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Linac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Disassembly of LRF2 in progress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Wiring and labeling taking place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Cabinet walls down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Fluids group performing maintenance of water skids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Two parking spots at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Linac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north gallery will be occupied with dumpsters starting on Monday</a:t>
            </a: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7/14/2017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LRF2 Disassembly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7/14/2017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1109663"/>
            <a:ext cx="1801415" cy="2401887"/>
          </a:xfr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4" y="1108507"/>
            <a:ext cx="3249612" cy="24372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18" y="1109663"/>
            <a:ext cx="1827040" cy="2436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3714787"/>
            <a:ext cx="3220555" cy="2415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387" y="3709662"/>
            <a:ext cx="3227387" cy="24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pulse testing this week</a:t>
            </a:r>
          </a:p>
          <a:p>
            <a:r>
              <a:rPr lang="en-US" dirty="0"/>
              <a:t>Prepping PS room for station BRF22</a:t>
            </a:r>
          </a:p>
          <a:p>
            <a:r>
              <a:rPr lang="en-US" dirty="0"/>
              <a:t>Cavity for BRF22 testing at MI-60</a:t>
            </a:r>
          </a:p>
          <a:p>
            <a:pPr lvl="1"/>
            <a:r>
              <a:rPr lang="en-US" dirty="0"/>
              <a:t>One week</a:t>
            </a:r>
          </a:p>
          <a:p>
            <a:r>
              <a:rPr lang="en-US" dirty="0"/>
              <a:t>Kicker tube characterization studies ongoing</a:t>
            </a:r>
          </a:p>
          <a:p>
            <a:r>
              <a:rPr lang="en-US" dirty="0"/>
              <a:t>Correction element electrical measurements ongoing</a:t>
            </a:r>
          </a:p>
          <a:p>
            <a:r>
              <a:rPr lang="en-US" dirty="0"/>
              <a:t>Preparing for perpendicular RF cavity prep work</a:t>
            </a:r>
          </a:p>
          <a:p>
            <a:pPr lvl="1"/>
            <a:r>
              <a:rPr lang="en-US" dirty="0"/>
              <a:t>Cable pulls</a:t>
            </a:r>
          </a:p>
          <a:p>
            <a:pPr lvl="1"/>
            <a:r>
              <a:rPr lang="en-US" dirty="0"/>
              <a:t>Garnet test stand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7/14/2017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34898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233</TotalTime>
  <Words>141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Proton Source Week 1</vt:lpstr>
      <vt:lpstr>PowerPoint Presentation</vt:lpstr>
      <vt:lpstr>RIL/Linac</vt:lpstr>
      <vt:lpstr>LRF2 Disassembly</vt:lpstr>
      <vt:lpstr>Booster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Source Week 1</dc:title>
  <dc:creator>Joe D. Compton x3721,4977 13467N</dc:creator>
  <cp:lastModifiedBy>Joe D. Compton x3721,4977 13467N</cp:lastModifiedBy>
  <cp:revision>14</cp:revision>
  <cp:lastPrinted>2014-01-20T19:40:21Z</cp:lastPrinted>
  <dcterms:created xsi:type="dcterms:W3CDTF">2016-08-04T18:06:40Z</dcterms:created>
  <dcterms:modified xsi:type="dcterms:W3CDTF">2017-07-14T13:42:41Z</dcterms:modified>
</cp:coreProperties>
</file>