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6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701" autoAdjust="0"/>
  </p:normalViewPr>
  <p:slideViewPr>
    <p:cSldViewPr>
      <p:cViewPr>
        <p:scale>
          <a:sx n="75" d="100"/>
          <a:sy n="75" d="100"/>
        </p:scale>
        <p:origin x="-147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7FC5-5A14-45B4-A930-623D6CA502FF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7F-CFE2-405B-ABA3-0F1DE85DC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3C66-38A5-4EDF-A1F0-9518A59843CE}" type="datetime1">
              <a:rPr lang="fr-FR" smtClean="0"/>
              <a:t>19/07/2017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9BD7-6C6A-43D2-9961-2D231F5119BC}" type="datetime1">
              <a:rPr lang="fr-FR" smtClean="0"/>
              <a:t>19/07/2017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EE59-D582-476B-A672-7FE0F0836F6C}" type="datetime1">
              <a:rPr lang="fr-FR" smtClean="0"/>
              <a:t>19/07/2017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113-0B08-4CA8-AD79-89C9386E079B}" type="datetime1">
              <a:rPr lang="fr-FR" smtClean="0"/>
              <a:t>19/07/2017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8A-4493-4555-AF60-0E5C3D9A0B65}" type="datetime1">
              <a:rPr lang="fr-FR" smtClean="0"/>
              <a:t>19/07/2017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F6B-6850-4DAC-9C32-E8409B1C1C4B}" type="datetime1">
              <a:rPr lang="fr-FR" smtClean="0"/>
              <a:t>19/07/2017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0354-C442-46A8-A26E-F98EECBE3381}" type="datetime1">
              <a:rPr lang="fr-FR" smtClean="0"/>
              <a:t>19/07/2017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0496-4837-4C7C-9E9F-9C1230407DA6}" type="datetime1">
              <a:rPr lang="fr-FR" smtClean="0"/>
              <a:t>19/07/2017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AAAF-E699-4FE5-A4C5-3F6A9E197CF8}" type="datetime1">
              <a:rPr lang="fr-FR" smtClean="0"/>
              <a:t>19/07/2017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EEC7-6118-44A3-9ABB-0B4E679181C0}" type="datetime1">
              <a:rPr lang="fr-FR" smtClean="0"/>
              <a:t>19/07/2017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54-434B-4B0C-8A16-8800E668DBE8}" type="datetime1">
              <a:rPr lang="fr-FR" smtClean="0"/>
              <a:t>19/07/2017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A4E5-9C72-43A5-9DB3-223269071940}" type="datetime1">
              <a:rPr lang="fr-FR" smtClean="0"/>
              <a:t>19/07/2017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76676"/>
            <a:ext cx="56194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Technical </a:t>
            </a:r>
            <a:r>
              <a:rPr lang="en-US" sz="2800" b="1" dirty="0"/>
              <a:t>B</a:t>
            </a:r>
            <a:r>
              <a:rPr lang="en-US" sz="2800" b="1" dirty="0" smtClean="0"/>
              <a:t>oard Meeting, </a:t>
            </a:r>
            <a:r>
              <a:rPr lang="en-US" sz="2800" b="1" dirty="0" smtClean="0"/>
              <a:t>20/7/2017</a:t>
            </a:r>
            <a:endParaRPr lang="en-US" sz="2800" b="1" dirty="0" smtClean="0"/>
          </a:p>
          <a:p>
            <a:endParaRPr lang="en-US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3964"/>
            <a:ext cx="8820472" cy="413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81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-27384"/>
            <a:ext cx="90364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err="1" smtClean="0"/>
              <a:t>Status</a:t>
            </a:r>
            <a:r>
              <a:rPr lang="fr-FR" b="1" dirty="0" smtClean="0"/>
              <a:t> of </a:t>
            </a:r>
            <a:r>
              <a:rPr lang="fr-FR" b="1" dirty="0" err="1" smtClean="0"/>
              <a:t>beamline</a:t>
            </a:r>
            <a:r>
              <a:rPr lang="fr-FR" b="1" dirty="0" smtClean="0"/>
              <a:t> and instrumentation: </a:t>
            </a:r>
            <a:r>
              <a:rPr lang="fr-FR" b="1" dirty="0" smtClean="0"/>
              <a:t>Yannis</a:t>
            </a:r>
          </a:p>
          <a:p>
            <a:endParaRPr lang="fr-FR" b="1" dirty="0"/>
          </a:p>
          <a:p>
            <a:endParaRPr lang="fr-F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err="1" smtClean="0"/>
              <a:t>Safety</a:t>
            </a:r>
            <a:r>
              <a:rPr lang="fr-FR" b="1" dirty="0" smtClean="0"/>
              <a:t> aspects in </a:t>
            </a:r>
            <a:r>
              <a:rPr lang="fr-FR" b="1" dirty="0" err="1" smtClean="0"/>
              <a:t>chimneys</a:t>
            </a:r>
            <a:r>
              <a:rPr lang="fr-FR" b="1" dirty="0" smtClean="0"/>
              <a:t> design (point </a:t>
            </a:r>
            <a:r>
              <a:rPr lang="fr-FR" b="1" dirty="0" err="1" smtClean="0"/>
              <a:t>raised</a:t>
            </a:r>
            <a:r>
              <a:rPr lang="fr-FR" b="1" dirty="0" smtClean="0"/>
              <a:t> at </a:t>
            </a:r>
            <a:r>
              <a:rPr lang="fr-FR" b="1" dirty="0" err="1" smtClean="0"/>
              <a:t>integration</a:t>
            </a:r>
            <a:r>
              <a:rPr lang="fr-FR" b="1" dirty="0" smtClean="0"/>
              <a:t> meeting</a:t>
            </a:r>
            <a:r>
              <a:rPr lang="fr-FR" b="1" smtClean="0"/>
              <a:t>): Franco</a:t>
            </a:r>
          </a:p>
          <a:p>
            <a:endParaRPr lang="fr-FR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 smtClean="0"/>
              <a:t>Progress in cathode design </a:t>
            </a:r>
            <a:r>
              <a:rPr lang="fr-FR" b="1" dirty="0" err="1" smtClean="0"/>
              <a:t>since</a:t>
            </a:r>
            <a:r>
              <a:rPr lang="fr-FR" b="1" dirty="0" smtClean="0"/>
              <a:t> last TB: Adamo</a:t>
            </a:r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4705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7983</TotalTime>
  <Words>37</Words>
  <Application>Microsoft Office PowerPoint</Application>
  <PresentationFormat>Affichage à l'écran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265</cp:revision>
  <dcterms:created xsi:type="dcterms:W3CDTF">2015-04-08T06:38:53Z</dcterms:created>
  <dcterms:modified xsi:type="dcterms:W3CDTF">2017-07-19T08:25:30Z</dcterms:modified>
</cp:coreProperties>
</file>