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y="6858000" cx="9144000"/>
  <p:notesSz cx="6858000" cy="9144000"/>
  <p:embeddedFontLst>
    <p:embeddedFont>
      <p:font typeface="Proxima Nova"/>
      <p:regular r:id="rId38"/>
      <p:bold r:id="rId39"/>
      <p:italic r:id="rId40"/>
      <p:boldItalic r:id="rId41"/>
    </p:embeddedFont>
    <p:embeddedFont>
      <p:font typeface="Helvetica Neue"/>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ProximaNova-italic.fntdata"/><Relationship Id="rId20" Type="http://schemas.openxmlformats.org/officeDocument/2006/relationships/slide" Target="slides/slide16.xml"/><Relationship Id="rId42" Type="http://schemas.openxmlformats.org/officeDocument/2006/relationships/font" Target="fonts/HelveticaNeue-regular.fntdata"/><Relationship Id="rId41" Type="http://schemas.openxmlformats.org/officeDocument/2006/relationships/font" Target="fonts/ProximaNova-boldItalic.fntdata"/><Relationship Id="rId22" Type="http://schemas.openxmlformats.org/officeDocument/2006/relationships/slide" Target="slides/slide18.xml"/><Relationship Id="rId44" Type="http://schemas.openxmlformats.org/officeDocument/2006/relationships/font" Target="fonts/HelveticaNeue-italic.fntdata"/><Relationship Id="rId21" Type="http://schemas.openxmlformats.org/officeDocument/2006/relationships/slide" Target="slides/slide17.xml"/><Relationship Id="rId43" Type="http://schemas.openxmlformats.org/officeDocument/2006/relationships/font" Target="fonts/HelveticaNeue-bold.fntdata"/><Relationship Id="rId24" Type="http://schemas.openxmlformats.org/officeDocument/2006/relationships/slide" Target="slides/slide20.xml"/><Relationship Id="rId23" Type="http://schemas.openxmlformats.org/officeDocument/2006/relationships/slide" Target="slides/slide19.xml"/><Relationship Id="rId45" Type="http://schemas.openxmlformats.org/officeDocument/2006/relationships/font" Target="fonts/HelveticaNeue-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ProximaNova-bold.fntdata"/><Relationship Id="rId16" Type="http://schemas.openxmlformats.org/officeDocument/2006/relationships/slide" Target="slides/slide12.xml"/><Relationship Id="rId38" Type="http://schemas.openxmlformats.org/officeDocument/2006/relationships/font" Target="fonts/ProximaNova-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1200" u="none" cap="none" strike="noStrike">
                <a:solidFill>
                  <a:schemeClr val="dk1"/>
                </a:solidFill>
                <a:latin typeface="Helvetica Neue"/>
                <a:ea typeface="Helvetica Neue"/>
                <a:cs typeface="Helvetica Neue"/>
                <a:sym typeface="Helvetica Neue"/>
              </a:defRPr>
            </a:lvl1pPr>
            <a:lvl2pPr indent="0" lvl="1" marL="457200" marR="0" rtl="0" algn="l">
              <a:spcBef>
                <a:spcPts val="0"/>
              </a:spcBef>
              <a:spcAft>
                <a:spcPts val="0"/>
              </a:spcAft>
              <a:buNone/>
              <a:defRPr b="0" i="0" sz="24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24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24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2400" u="none" cap="none" strike="noStrike">
                <a:solidFill>
                  <a:schemeClr val="dk1"/>
                </a:solidFill>
                <a:latin typeface="Calibri"/>
                <a:ea typeface="Calibri"/>
                <a:cs typeface="Calibri"/>
                <a:sym typeface="Calibri"/>
              </a:defRPr>
            </a:lvl5pPr>
            <a:lvl6pPr indent="0" lvl="5" marL="2286000" marR="0" rtl="0" algn="l">
              <a:spcBef>
                <a:spcPts val="0"/>
              </a:spcBef>
              <a:buNone/>
              <a:defRPr b="0" i="0" sz="2400" u="none" cap="none" strike="noStrike">
                <a:solidFill>
                  <a:schemeClr val="dk1"/>
                </a:solidFill>
                <a:latin typeface="Calibri"/>
                <a:ea typeface="Calibri"/>
                <a:cs typeface="Calibri"/>
                <a:sym typeface="Calibri"/>
              </a:defRPr>
            </a:lvl6pPr>
            <a:lvl7pPr indent="0" lvl="6" marL="2743200" marR="0" rtl="0" algn="l">
              <a:spcBef>
                <a:spcPts val="0"/>
              </a:spcBef>
              <a:buNone/>
              <a:defRPr b="0" i="0" sz="2400" u="none" cap="none" strike="noStrike">
                <a:solidFill>
                  <a:schemeClr val="dk1"/>
                </a:solidFill>
                <a:latin typeface="Calibri"/>
                <a:ea typeface="Calibri"/>
                <a:cs typeface="Calibri"/>
                <a:sym typeface="Calibri"/>
              </a:defRPr>
            </a:lvl7pPr>
            <a:lvl8pPr indent="0" lvl="7" marL="3200400" marR="0" rtl="0" algn="l">
              <a:spcBef>
                <a:spcPts val="0"/>
              </a:spcBef>
              <a:buNone/>
              <a:defRPr b="0" i="0" sz="2400" u="none" cap="none" strike="noStrike">
                <a:solidFill>
                  <a:schemeClr val="dk1"/>
                </a:solidFill>
                <a:latin typeface="Calibri"/>
                <a:ea typeface="Calibri"/>
                <a:cs typeface="Calibri"/>
                <a:sym typeface="Calibri"/>
              </a:defRPr>
            </a:lvl8pPr>
            <a:lvl9pPr indent="0" lvl="8" marL="3657600" marR="0" rtl="0" algn="l">
              <a:spcBef>
                <a:spcPts val="0"/>
              </a:spcBef>
              <a:buNone/>
              <a:defRPr b="0" i="0" sz="24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r">
              <a:spcBef>
                <a:spcPts val="0"/>
              </a:spcBef>
              <a:spcAft>
                <a:spcPts val="0"/>
              </a:spcAft>
              <a:buNone/>
              <a:defRPr b="0" i="0" sz="1200" u="none" cap="none" strike="noStrike">
                <a:solidFill>
                  <a:schemeClr val="dk1"/>
                </a:solidFill>
                <a:latin typeface="Helvetica Neue"/>
                <a:ea typeface="Helvetica Neue"/>
                <a:cs typeface="Helvetica Neue"/>
                <a:sym typeface="Helvetica Neue"/>
              </a:defRPr>
            </a:lvl1pPr>
            <a:lvl2pPr indent="0" lvl="1" marL="457200" marR="0" rtl="0" algn="l">
              <a:spcBef>
                <a:spcPts val="0"/>
              </a:spcBef>
              <a:spcAft>
                <a:spcPts val="0"/>
              </a:spcAft>
              <a:buNone/>
              <a:defRPr b="0" i="0" sz="24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24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24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2400" u="none" cap="none" strike="noStrike">
                <a:solidFill>
                  <a:schemeClr val="dk1"/>
                </a:solidFill>
                <a:latin typeface="Calibri"/>
                <a:ea typeface="Calibri"/>
                <a:cs typeface="Calibri"/>
                <a:sym typeface="Calibri"/>
              </a:defRPr>
            </a:lvl5pPr>
            <a:lvl6pPr indent="0" lvl="5" marL="2286000" marR="0" rtl="0" algn="l">
              <a:spcBef>
                <a:spcPts val="0"/>
              </a:spcBef>
              <a:buNone/>
              <a:defRPr b="0" i="0" sz="2400" u="none" cap="none" strike="noStrike">
                <a:solidFill>
                  <a:schemeClr val="dk1"/>
                </a:solidFill>
                <a:latin typeface="Calibri"/>
                <a:ea typeface="Calibri"/>
                <a:cs typeface="Calibri"/>
                <a:sym typeface="Calibri"/>
              </a:defRPr>
            </a:lvl6pPr>
            <a:lvl7pPr indent="0" lvl="6" marL="2743200" marR="0" rtl="0" algn="l">
              <a:spcBef>
                <a:spcPts val="0"/>
              </a:spcBef>
              <a:buNone/>
              <a:defRPr b="0" i="0" sz="2400" u="none" cap="none" strike="noStrike">
                <a:solidFill>
                  <a:schemeClr val="dk1"/>
                </a:solidFill>
                <a:latin typeface="Calibri"/>
                <a:ea typeface="Calibri"/>
                <a:cs typeface="Calibri"/>
                <a:sym typeface="Calibri"/>
              </a:defRPr>
            </a:lvl7pPr>
            <a:lvl8pPr indent="0" lvl="7" marL="3200400" marR="0" rtl="0" algn="l">
              <a:spcBef>
                <a:spcPts val="0"/>
              </a:spcBef>
              <a:buNone/>
              <a:defRPr b="0" i="0" sz="2400" u="none" cap="none" strike="noStrike">
                <a:solidFill>
                  <a:schemeClr val="dk1"/>
                </a:solidFill>
                <a:latin typeface="Calibri"/>
                <a:ea typeface="Calibri"/>
                <a:cs typeface="Calibri"/>
                <a:sym typeface="Calibri"/>
              </a:defRPr>
            </a:lvl8pPr>
            <a:lvl9pPr indent="0" lvl="8" marL="3657600" marR="0" rtl="0" algn="l">
              <a:spcBef>
                <a:spcPts val="0"/>
              </a:spcBef>
              <a:buNone/>
              <a:defRPr b="0" i="0" sz="24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360"/>
              </a:spcBef>
              <a:spcAft>
                <a:spcPts val="0"/>
              </a:spcAft>
              <a:buChar char="●"/>
              <a:defRPr b="0" i="0" sz="1200" u="none" cap="none" strike="noStrike">
                <a:solidFill>
                  <a:schemeClr val="dk1"/>
                </a:solidFill>
                <a:latin typeface="Helvetica Neue"/>
                <a:ea typeface="Helvetica Neue"/>
                <a:cs typeface="Helvetica Neue"/>
                <a:sym typeface="Helvetica Neue"/>
              </a:defRPr>
            </a:lvl1pPr>
            <a:lvl2pPr indent="0" lvl="1" marL="457200" marR="0" rtl="0" algn="l">
              <a:spcBef>
                <a:spcPts val="360"/>
              </a:spcBef>
              <a:spcAft>
                <a:spcPts val="0"/>
              </a:spcAft>
              <a:buChar char="○"/>
              <a:defRPr b="0" i="0" sz="1200" u="none" cap="none" strike="noStrike">
                <a:solidFill>
                  <a:schemeClr val="dk1"/>
                </a:solidFill>
                <a:latin typeface="Helvetica Neue"/>
                <a:ea typeface="Helvetica Neue"/>
                <a:cs typeface="Helvetica Neue"/>
                <a:sym typeface="Helvetica Neue"/>
              </a:defRPr>
            </a:lvl2pPr>
            <a:lvl3pPr indent="0" lvl="2" marL="914400" marR="0" rtl="0" algn="l">
              <a:spcBef>
                <a:spcPts val="360"/>
              </a:spcBef>
              <a:spcAft>
                <a:spcPts val="0"/>
              </a:spcAft>
              <a:buChar char="■"/>
              <a:defRPr b="0" i="0" sz="1200" u="none" cap="none" strike="noStrike">
                <a:solidFill>
                  <a:schemeClr val="dk1"/>
                </a:solidFill>
                <a:latin typeface="Helvetica Neue"/>
                <a:ea typeface="Helvetica Neue"/>
                <a:cs typeface="Helvetica Neue"/>
                <a:sym typeface="Helvetica Neue"/>
              </a:defRPr>
            </a:lvl3pPr>
            <a:lvl4pPr indent="0" lvl="3" marL="1371600" marR="0" rtl="0" algn="l">
              <a:spcBef>
                <a:spcPts val="360"/>
              </a:spcBef>
              <a:spcAft>
                <a:spcPts val="0"/>
              </a:spcAft>
              <a:buChar char="●"/>
              <a:defRPr b="0" i="0" sz="1200" u="none" cap="none" strike="noStrike">
                <a:solidFill>
                  <a:schemeClr val="dk1"/>
                </a:solidFill>
                <a:latin typeface="Helvetica Neue"/>
                <a:ea typeface="Helvetica Neue"/>
                <a:cs typeface="Helvetica Neue"/>
                <a:sym typeface="Helvetica Neue"/>
              </a:defRPr>
            </a:lvl4pPr>
            <a:lvl5pPr indent="0" lvl="4" marL="1828800" marR="0" rtl="0" algn="l">
              <a:spcBef>
                <a:spcPts val="360"/>
              </a:spcBef>
              <a:spcAft>
                <a:spcPts val="0"/>
              </a:spcAft>
              <a:buChar char="○"/>
              <a:defRPr b="0" i="0" sz="1200" u="none" cap="none" strike="noStrike">
                <a:solidFill>
                  <a:schemeClr val="dk1"/>
                </a:solidFill>
                <a:latin typeface="Helvetica Neue"/>
                <a:ea typeface="Helvetica Neue"/>
                <a:cs typeface="Helvetica Neue"/>
                <a:sym typeface="Helvetica Neue"/>
              </a:defRPr>
            </a:lvl5pPr>
            <a:lvl6pPr indent="0" lvl="5" marL="2286000" marR="0" rtl="0" algn="l">
              <a:spcBef>
                <a:spcPts val="0"/>
              </a:spcBef>
              <a:buChar char="■"/>
              <a:defRPr b="0" i="0" sz="1200" u="none" cap="none" strike="noStrike">
                <a:solidFill>
                  <a:schemeClr val="dk1"/>
                </a:solidFill>
                <a:latin typeface="Calibri"/>
                <a:ea typeface="Calibri"/>
                <a:cs typeface="Calibri"/>
                <a:sym typeface="Calibri"/>
              </a:defRPr>
            </a:lvl6pPr>
            <a:lvl7pPr indent="0" lvl="6" marL="2743200" marR="0" rtl="0" algn="l">
              <a:spcBef>
                <a:spcPts val="0"/>
              </a:spcBef>
              <a:buChar char="●"/>
              <a:defRPr b="0" i="0" sz="1200" u="none" cap="none" strike="noStrike">
                <a:solidFill>
                  <a:schemeClr val="dk1"/>
                </a:solidFill>
                <a:latin typeface="Calibri"/>
                <a:ea typeface="Calibri"/>
                <a:cs typeface="Calibri"/>
                <a:sym typeface="Calibri"/>
              </a:defRPr>
            </a:lvl7pPr>
            <a:lvl8pPr indent="0" lvl="7" marL="3200400" marR="0" rtl="0" algn="l">
              <a:spcBef>
                <a:spcPts val="0"/>
              </a:spcBef>
              <a:buChar char="○"/>
              <a:defRPr b="0" i="0" sz="1200" u="none" cap="none" strike="noStrike">
                <a:solidFill>
                  <a:schemeClr val="dk1"/>
                </a:solidFill>
                <a:latin typeface="Calibri"/>
                <a:ea typeface="Calibri"/>
                <a:cs typeface="Calibri"/>
                <a:sym typeface="Calibri"/>
              </a:defRPr>
            </a:lvl8pPr>
            <a:lvl9pPr indent="0" lvl="8" marL="3657600" marR="0" rtl="0" algn="l">
              <a:spcBef>
                <a:spcPts val="0"/>
              </a:spcBef>
              <a:buChar char="■"/>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200" u="none" cap="none" strike="noStrike">
                <a:solidFill>
                  <a:schemeClr val="dk1"/>
                </a:solidFill>
                <a:latin typeface="Helvetica Neue"/>
                <a:ea typeface="Helvetica Neue"/>
                <a:cs typeface="Helvetica Neue"/>
                <a:sym typeface="Helvetica Neue"/>
              </a:defRPr>
            </a:lvl1pPr>
            <a:lvl2pPr indent="0" lvl="1" marL="457200" marR="0" rtl="0" algn="l">
              <a:spcBef>
                <a:spcPts val="0"/>
              </a:spcBef>
              <a:spcAft>
                <a:spcPts val="0"/>
              </a:spcAft>
              <a:buNone/>
              <a:defRPr b="0" i="0" sz="24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24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24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2400" u="none" cap="none" strike="noStrike">
                <a:solidFill>
                  <a:schemeClr val="dk1"/>
                </a:solidFill>
                <a:latin typeface="Calibri"/>
                <a:ea typeface="Calibri"/>
                <a:cs typeface="Calibri"/>
                <a:sym typeface="Calibri"/>
              </a:defRPr>
            </a:lvl5pPr>
            <a:lvl6pPr indent="0" lvl="5" marL="2286000" marR="0" rtl="0" algn="l">
              <a:spcBef>
                <a:spcPts val="0"/>
              </a:spcBef>
              <a:buNone/>
              <a:defRPr b="0" i="0" sz="2400" u="none" cap="none" strike="noStrike">
                <a:solidFill>
                  <a:schemeClr val="dk1"/>
                </a:solidFill>
                <a:latin typeface="Calibri"/>
                <a:ea typeface="Calibri"/>
                <a:cs typeface="Calibri"/>
                <a:sym typeface="Calibri"/>
              </a:defRPr>
            </a:lvl6pPr>
            <a:lvl7pPr indent="0" lvl="6" marL="2743200" marR="0" rtl="0" algn="l">
              <a:spcBef>
                <a:spcPts val="0"/>
              </a:spcBef>
              <a:buNone/>
              <a:defRPr b="0" i="0" sz="2400" u="none" cap="none" strike="noStrike">
                <a:solidFill>
                  <a:schemeClr val="dk1"/>
                </a:solidFill>
                <a:latin typeface="Calibri"/>
                <a:ea typeface="Calibri"/>
                <a:cs typeface="Calibri"/>
                <a:sym typeface="Calibri"/>
              </a:defRPr>
            </a:lvl7pPr>
            <a:lvl8pPr indent="0" lvl="7" marL="3200400" marR="0" rtl="0" algn="l">
              <a:spcBef>
                <a:spcPts val="0"/>
              </a:spcBef>
              <a:buNone/>
              <a:defRPr b="0" i="0" sz="2400" u="none" cap="none" strike="noStrike">
                <a:solidFill>
                  <a:schemeClr val="dk1"/>
                </a:solidFill>
                <a:latin typeface="Calibri"/>
                <a:ea typeface="Calibri"/>
                <a:cs typeface="Calibri"/>
                <a:sym typeface="Calibri"/>
              </a:defRPr>
            </a:lvl8pPr>
            <a:lvl9pPr indent="0" lvl="8" marL="3657600" marR="0" rtl="0" algn="l">
              <a:spcBef>
                <a:spcPts val="0"/>
              </a:spcBef>
              <a:buNone/>
              <a:defRPr b="0" i="0" sz="24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Helvetica Neue"/>
                <a:ea typeface="Helvetica Neue"/>
                <a:cs typeface="Helvetica Neue"/>
                <a:sym typeface="Helvetica Neue"/>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Shape 7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79" name="Shape 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US"/>
              <a:t>emphasize that ret ii is only dwarf to have a r process event</a:t>
            </a:r>
          </a:p>
          <a:p>
            <a:pPr lvl="0">
              <a:spcBef>
                <a:spcPts val="0"/>
              </a:spcBef>
              <a:buNone/>
            </a:pPr>
            <a:r>
              <a:rPr lang="en-US"/>
              <a:t>emphasize why ret ii is so interesting : haven’t observed </a:t>
            </a:r>
          </a:p>
        </p:txBody>
      </p:sp>
      <p:sp>
        <p:nvSpPr>
          <p:cNvPr id="176" name="Shape 176"/>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Shape 18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87" name="Shape 1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01" name="Shape 2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202" name="Shape 202"/>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12" name="Shape 2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213" name="Shape 213"/>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24" name="Shape 2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225" name="Shape 225"/>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Shape 2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38" name="Shape 2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239" name="Shape 239"/>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Shape 2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52" name="Shape 2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253" name="Shape 253"/>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Shape 2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63" name="Shape 2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264" name="Shape 264"/>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Shape 27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74" name="Shape 2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275" name="Shape 275"/>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Shape 2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87" name="Shape 2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US"/>
              <a:t>skip</a:t>
            </a:r>
          </a:p>
        </p:txBody>
      </p:sp>
      <p:sp>
        <p:nvSpPr>
          <p:cNvPr id="288" name="Shape 288"/>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86" name="Shape 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87" name="Shape 87"/>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Shape 3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01" name="Shape 3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302" name="Shape 302"/>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Shape 3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14" name="Shape 3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315" name="Shape 315"/>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Shape 3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25" name="Shape 3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326" name="Shape 326"/>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Shape 3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36" name="Shape 33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337" name="Shape 337"/>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Shape 3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47" name="Shape 34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348" name="Shape 348"/>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Shape 3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57" name="Shape 3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US"/>
              <a:t>explain again ra and dec dependence</a:t>
            </a:r>
          </a:p>
        </p:txBody>
      </p:sp>
      <p:sp>
        <p:nvSpPr>
          <p:cNvPr id="358" name="Shape 358"/>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Shape 3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69" name="Shape 3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US"/>
              <a:t>explain again ra and dec dependence</a:t>
            </a:r>
          </a:p>
        </p:txBody>
      </p:sp>
      <p:sp>
        <p:nvSpPr>
          <p:cNvPr id="370" name="Shape 370"/>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Shape 3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81" name="Shape 3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382" name="Shape 382"/>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Shape 3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94" name="Shape 3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395" name="Shape 395"/>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Shape 4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405" name="Shape 4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406" name="Shape 406"/>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97" name="Shape 97"/>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Shape 4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413" name="Shape 4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414" name="Shape 414"/>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1" name="Shape 421"/>
        <p:cNvGrpSpPr/>
        <p:nvPr/>
      </p:nvGrpSpPr>
      <p:grpSpPr>
        <a:xfrm>
          <a:off x="0" y="0"/>
          <a:ext cx="0" cy="0"/>
          <a:chOff x="0" y="0"/>
          <a:chExt cx="0" cy="0"/>
        </a:xfrm>
      </p:grpSpPr>
      <p:sp>
        <p:nvSpPr>
          <p:cNvPr id="422" name="Shape 4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423" name="Shape 4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424" name="Shape 424"/>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1" name="Shape 431"/>
        <p:cNvGrpSpPr/>
        <p:nvPr/>
      </p:nvGrpSpPr>
      <p:grpSpPr>
        <a:xfrm>
          <a:off x="0" y="0"/>
          <a:ext cx="0" cy="0"/>
          <a:chOff x="0" y="0"/>
          <a:chExt cx="0" cy="0"/>
        </a:xfrm>
      </p:grpSpPr>
      <p:sp>
        <p:nvSpPr>
          <p:cNvPr id="432" name="Shape 4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433" name="Shape 4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434" name="Shape 434"/>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1" name="Shape 441"/>
        <p:cNvGrpSpPr/>
        <p:nvPr/>
      </p:nvGrpSpPr>
      <p:grpSpPr>
        <a:xfrm>
          <a:off x="0" y="0"/>
          <a:ext cx="0" cy="0"/>
          <a:chOff x="0" y="0"/>
          <a:chExt cx="0" cy="0"/>
        </a:xfrm>
      </p:grpSpPr>
      <p:sp>
        <p:nvSpPr>
          <p:cNvPr id="442" name="Shape 44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43" name="Shape 44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107" name="Shape 107"/>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16" name="Shape 1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128" name="Shape 128"/>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US"/>
              <a:t>this is just a model (don’t know for sure if SGRB come fro BNS, haven’t observed kilonova</a:t>
            </a:r>
          </a:p>
          <a:p>
            <a:pPr lvl="0">
              <a:spcBef>
                <a:spcPts val="0"/>
              </a:spcBef>
              <a:buNone/>
            </a:pPr>
            <a:r>
              <a:rPr lang="en-US"/>
              <a:t>Talk about SRGB beaming angle (magnetic …)</a:t>
            </a:r>
          </a:p>
        </p:txBody>
      </p:sp>
      <p:sp>
        <p:nvSpPr>
          <p:cNvPr id="140" name="Shape 140"/>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US"/>
              <a:t>Neutron stars because they are neutron rich, are great places for r-process nucleosynthesis</a:t>
            </a:r>
          </a:p>
          <a:p>
            <a:pPr lvl="0">
              <a:spcBef>
                <a:spcPts val="0"/>
              </a:spcBef>
              <a:buNone/>
            </a:pPr>
            <a:r>
              <a:rPr lang="en-US"/>
              <a:t>Talk about why r-proces does not occur before merger</a:t>
            </a:r>
          </a:p>
        </p:txBody>
      </p:sp>
      <p:sp>
        <p:nvSpPr>
          <p:cNvPr id="152" name="Shape 152"/>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US"/>
              <a:t>emphasize it is an isolated system</a:t>
            </a:r>
          </a:p>
        </p:txBody>
      </p:sp>
      <p:sp>
        <p:nvSpPr>
          <p:cNvPr id="164" name="Shape 164"/>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name="Title Slide">
    <p:bg>
      <p:bgPr>
        <a:solidFill>
          <a:schemeClr val="lt1">
            <a:alpha val="0"/>
          </a:schemeClr>
        </a:solidFill>
      </p:bgPr>
    </p:bg>
    <p:spTree>
      <p:nvGrpSpPr>
        <p:cNvPr id="17" name="Shape 17"/>
        <p:cNvGrpSpPr/>
        <p:nvPr/>
      </p:nvGrpSpPr>
      <p:grpSpPr>
        <a:xfrm>
          <a:off x="0" y="0"/>
          <a:ext cx="0" cy="0"/>
          <a:chOff x="0" y="0"/>
          <a:chExt cx="0" cy="0"/>
        </a:xfrm>
      </p:grpSpPr>
      <p:sp>
        <p:nvSpPr>
          <p:cNvPr id="18" name="Shape 18"/>
          <p:cNvSpPr txBox="1"/>
          <p:nvPr>
            <p:ph idx="1" type="body"/>
          </p:nvPr>
        </p:nvSpPr>
        <p:spPr>
          <a:xfrm>
            <a:off x="341923" y="4963771"/>
            <a:ext cx="8499230" cy="1529241"/>
          </a:xfrm>
          <a:prstGeom prst="rect">
            <a:avLst/>
          </a:prstGeom>
          <a:noFill/>
          <a:ln>
            <a:noFill/>
          </a:ln>
        </p:spPr>
        <p:txBody>
          <a:bodyPr anchorCtr="0" anchor="t" bIns="91425" lIns="91425" rIns="91425" tIns="91425"/>
          <a:lstStyle>
            <a:lvl1pPr indent="0" lvl="0" marL="0" marR="0" rtl="0" algn="l">
              <a:spcBef>
                <a:spcPts val="400"/>
              </a:spcBef>
              <a:spcAft>
                <a:spcPts val="0"/>
              </a:spcAft>
              <a:buClr>
                <a:srgbClr val="004C97"/>
              </a:buClr>
              <a:buFont typeface="Arial"/>
              <a:buChar char="●"/>
              <a:defRPr b="0" i="0" sz="2000" u="none" cap="none" strike="noStrike">
                <a:solidFill>
                  <a:srgbClr val="004C97"/>
                </a:solidFill>
                <a:latin typeface="Helvetica Neue"/>
                <a:ea typeface="Helvetica Neue"/>
                <a:cs typeface="Helvetica Neue"/>
                <a:sym typeface="Helvetica Neue"/>
              </a:defRPr>
            </a:lvl1pPr>
            <a:lvl2pPr indent="0" lvl="1" marL="457200" marR="0" rtl="0" algn="l">
              <a:spcBef>
                <a:spcPts val="320"/>
              </a:spcBef>
              <a:spcAft>
                <a:spcPts val="0"/>
              </a:spcAft>
              <a:buClr>
                <a:srgbClr val="2E5286"/>
              </a:buClr>
              <a:buFont typeface="Arial"/>
              <a:buChar char="○"/>
              <a:defRPr b="0" i="0" sz="1600" u="none" cap="none" strike="noStrike">
                <a:solidFill>
                  <a:srgbClr val="2E5286"/>
                </a:solidFill>
                <a:latin typeface="Helvetica Neue"/>
                <a:ea typeface="Helvetica Neue"/>
                <a:cs typeface="Helvetica Neue"/>
                <a:sym typeface="Helvetica Neue"/>
              </a:defRPr>
            </a:lvl2pPr>
            <a:lvl3pPr indent="0" lvl="2" marL="914400" marR="0" rtl="0" algn="l">
              <a:spcBef>
                <a:spcPts val="320"/>
              </a:spcBef>
              <a:spcAft>
                <a:spcPts val="0"/>
              </a:spcAft>
              <a:buClr>
                <a:srgbClr val="2E5286"/>
              </a:buClr>
              <a:buFont typeface="Arial"/>
              <a:buChar char="■"/>
              <a:defRPr b="0" i="0" sz="1600" u="none" cap="none" strike="noStrike">
                <a:solidFill>
                  <a:srgbClr val="2E5286"/>
                </a:solidFill>
                <a:latin typeface="Helvetica Neue"/>
                <a:ea typeface="Helvetica Neue"/>
                <a:cs typeface="Helvetica Neue"/>
                <a:sym typeface="Helvetica Neue"/>
              </a:defRPr>
            </a:lvl3pPr>
            <a:lvl4pPr indent="0" lvl="3" marL="1371600" marR="0" rtl="0" algn="l">
              <a:spcBef>
                <a:spcPts val="320"/>
              </a:spcBef>
              <a:spcAft>
                <a:spcPts val="0"/>
              </a:spcAft>
              <a:buClr>
                <a:srgbClr val="2E5286"/>
              </a:buClr>
              <a:buFont typeface="Arial"/>
              <a:buChar char="●"/>
              <a:defRPr b="0" i="0" sz="1600" u="none" cap="none" strike="noStrike">
                <a:solidFill>
                  <a:srgbClr val="2E5286"/>
                </a:solidFill>
                <a:latin typeface="Helvetica Neue"/>
                <a:ea typeface="Helvetica Neue"/>
                <a:cs typeface="Helvetica Neue"/>
                <a:sym typeface="Helvetica Neue"/>
              </a:defRPr>
            </a:lvl4pPr>
            <a:lvl5pPr indent="0" lvl="4" marL="1828800" marR="0" rtl="0" algn="l">
              <a:spcBef>
                <a:spcPts val="320"/>
              </a:spcBef>
              <a:spcAft>
                <a:spcPts val="0"/>
              </a:spcAft>
              <a:buClr>
                <a:srgbClr val="2E5286"/>
              </a:buClr>
              <a:buFont typeface="Arial"/>
              <a:buChar char="○"/>
              <a:defRPr b="0" i="0" sz="1600" u="none" cap="none" strike="noStrike">
                <a:solidFill>
                  <a:srgbClr val="2E5286"/>
                </a:solidFill>
                <a:latin typeface="Helvetica Neue"/>
                <a:ea typeface="Helvetica Neue"/>
                <a:cs typeface="Helvetica Neue"/>
                <a:sym typeface="Helvetica Neue"/>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9" name="Shape 19"/>
          <p:cNvSpPr/>
          <p:nvPr/>
        </p:nvSpPr>
        <p:spPr>
          <a:xfrm>
            <a:off x="-17761" y="0"/>
            <a:ext cx="9189720" cy="896935"/>
          </a:xfrm>
          <a:prstGeom prst="rect">
            <a:avLst/>
          </a:prstGeom>
          <a:solidFill>
            <a:srgbClr val="004C97"/>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20" name="Shape 20"/>
          <p:cNvSpPr txBox="1"/>
          <p:nvPr>
            <p:ph idx="2" type="body"/>
          </p:nvPr>
        </p:nvSpPr>
        <p:spPr>
          <a:xfrm>
            <a:off x="341923" y="3951841"/>
            <a:ext cx="8499232" cy="1003048"/>
          </a:xfrm>
          <a:prstGeom prst="rect">
            <a:avLst/>
          </a:prstGeom>
          <a:noFill/>
          <a:ln>
            <a:noFill/>
          </a:ln>
        </p:spPr>
        <p:txBody>
          <a:bodyPr anchorCtr="0" anchor="ctr" bIns="91425" lIns="91425" rIns="91425" tIns="91425"/>
          <a:lstStyle>
            <a:lvl1pPr indent="0" lvl="0" marL="0" marR="0" rtl="0" algn="l">
              <a:lnSpc>
                <a:spcPct val="100000"/>
              </a:lnSpc>
              <a:spcBef>
                <a:spcPts val="700"/>
              </a:spcBef>
              <a:spcAft>
                <a:spcPts val="0"/>
              </a:spcAft>
              <a:buClr>
                <a:srgbClr val="004C97"/>
              </a:buClr>
              <a:buFont typeface="Arial"/>
              <a:buChar char="●"/>
              <a:defRPr b="1" i="0" sz="3200" u="none" cap="none" strike="noStrike">
                <a:solidFill>
                  <a:srgbClr val="004C97"/>
                </a:solidFill>
                <a:latin typeface="Helvetica Neue"/>
                <a:ea typeface="Helvetica Neue"/>
                <a:cs typeface="Helvetica Neue"/>
                <a:sym typeface="Helvetica Neue"/>
              </a:defRPr>
            </a:lvl1pPr>
            <a:lvl2pPr indent="0" lvl="1" marL="0" marR="0" rtl="0" algn="l">
              <a:spcBef>
                <a:spcPts val="560"/>
              </a:spcBef>
              <a:spcAft>
                <a:spcPts val="0"/>
              </a:spcAft>
              <a:buClr>
                <a:srgbClr val="004C97"/>
              </a:buClr>
              <a:buFont typeface="Arial"/>
              <a:buChar char="○"/>
              <a:defRPr b="1" i="0" sz="2800" u="none" cap="none" strike="noStrike">
                <a:solidFill>
                  <a:srgbClr val="004C97"/>
                </a:solidFill>
                <a:latin typeface="Helvetica Neue"/>
                <a:ea typeface="Helvetica Neue"/>
                <a:cs typeface="Helvetica Neue"/>
                <a:sym typeface="Helvetica Neue"/>
              </a:defRPr>
            </a:lvl2pPr>
            <a:lvl3pPr indent="0" lvl="2" marL="0" marR="0" rtl="0" algn="l">
              <a:spcBef>
                <a:spcPts val="560"/>
              </a:spcBef>
              <a:spcAft>
                <a:spcPts val="0"/>
              </a:spcAft>
              <a:buClr>
                <a:srgbClr val="004C97"/>
              </a:buClr>
              <a:buFont typeface="Arial"/>
              <a:buChar char="■"/>
              <a:defRPr b="1" i="0" sz="2800" u="none" cap="none" strike="noStrike">
                <a:solidFill>
                  <a:srgbClr val="004C97"/>
                </a:solidFill>
                <a:latin typeface="Helvetica Neue"/>
                <a:ea typeface="Helvetica Neue"/>
                <a:cs typeface="Helvetica Neue"/>
                <a:sym typeface="Helvetica Neue"/>
              </a:defRPr>
            </a:lvl3pPr>
            <a:lvl4pPr indent="0" lvl="3" marL="0" marR="0" rtl="0" algn="l">
              <a:spcBef>
                <a:spcPts val="560"/>
              </a:spcBef>
              <a:spcAft>
                <a:spcPts val="0"/>
              </a:spcAft>
              <a:buClr>
                <a:srgbClr val="004C97"/>
              </a:buClr>
              <a:buFont typeface="Arial"/>
              <a:buChar char="●"/>
              <a:defRPr b="1" i="0" sz="2800" u="none" cap="none" strike="noStrike">
                <a:solidFill>
                  <a:srgbClr val="004C97"/>
                </a:solidFill>
                <a:latin typeface="Helvetica Neue"/>
                <a:ea typeface="Helvetica Neue"/>
                <a:cs typeface="Helvetica Neue"/>
                <a:sym typeface="Helvetica Neue"/>
              </a:defRPr>
            </a:lvl4pPr>
            <a:lvl5pPr indent="0" lvl="4" marL="0" marR="0" rtl="0" algn="l">
              <a:spcBef>
                <a:spcPts val="560"/>
              </a:spcBef>
              <a:spcAft>
                <a:spcPts val="0"/>
              </a:spcAft>
              <a:buClr>
                <a:srgbClr val="004C97"/>
              </a:buClr>
              <a:buFont typeface="Arial"/>
              <a:buChar char="○"/>
              <a:defRPr b="1" i="0" sz="2800" u="none" cap="none" strike="noStrike">
                <a:solidFill>
                  <a:srgbClr val="004C97"/>
                </a:solidFill>
                <a:latin typeface="Helvetica Neue"/>
                <a:ea typeface="Helvetica Neue"/>
                <a:cs typeface="Helvetica Neue"/>
                <a:sym typeface="Helvetica Neue"/>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14-0218-16D.lr.jpg" id="21" name="Shape 21"/>
          <p:cNvPicPr preferRelativeResize="0"/>
          <p:nvPr/>
        </p:nvPicPr>
        <p:blipFill rotWithShape="1">
          <a:blip r:embed="rId2">
            <a:alphaModFix/>
          </a:blip>
          <a:srcRect b="25769" l="0" r="0" t="25815"/>
          <a:stretch/>
        </p:blipFill>
        <p:spPr>
          <a:xfrm>
            <a:off x="-17761" y="817010"/>
            <a:ext cx="9189720" cy="2966102"/>
          </a:xfrm>
          <a:prstGeom prst="rect">
            <a:avLst/>
          </a:prstGeom>
          <a:noFill/>
          <a:ln>
            <a:noFill/>
          </a:ln>
        </p:spPr>
      </p:pic>
      <p:pic>
        <p:nvPicPr>
          <p:cNvPr descr="FermiLogoBar_DOE_KO_horiz.eps" id="22" name="Shape 22"/>
          <p:cNvPicPr preferRelativeResize="0"/>
          <p:nvPr/>
        </p:nvPicPr>
        <p:blipFill rotWithShape="1">
          <a:blip r:embed="rId3">
            <a:alphaModFix/>
          </a:blip>
          <a:srcRect b="0" l="0" r="0" t="0"/>
          <a:stretch/>
        </p:blipFill>
        <p:spPr>
          <a:xfrm>
            <a:off x="-17761" y="249842"/>
            <a:ext cx="9010786" cy="30189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ogo Bottom: Title &amp; Content">
    <p:spTree>
      <p:nvGrpSpPr>
        <p:cNvPr id="23" name="Shape 23"/>
        <p:cNvGrpSpPr/>
        <p:nvPr/>
      </p:nvGrpSpPr>
      <p:grpSpPr>
        <a:xfrm>
          <a:off x="0" y="0"/>
          <a:ext cx="0" cy="0"/>
          <a:chOff x="0" y="0"/>
          <a:chExt cx="0" cy="0"/>
        </a:xfrm>
      </p:grpSpPr>
      <p:sp>
        <p:nvSpPr>
          <p:cNvPr id="24" name="Shape 24"/>
          <p:cNvSpPr txBox="1"/>
          <p:nvPr>
            <p:ph idx="1" type="body"/>
          </p:nvPr>
        </p:nvSpPr>
        <p:spPr>
          <a:xfrm>
            <a:off x="228600" y="971550"/>
            <a:ext cx="8672513" cy="5059362"/>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rgbClr val="505050"/>
              </a:buClr>
              <a:buSzPct val="100000"/>
              <a:buFont typeface="Arial"/>
              <a:buChar char="•"/>
              <a:defRPr b="0" i="0" sz="2400" u="none" cap="none" strike="noStrike">
                <a:solidFill>
                  <a:srgbClr val="505050"/>
                </a:solidFill>
                <a:latin typeface="Helvetica Neue"/>
                <a:ea typeface="Helvetica Neue"/>
                <a:cs typeface="Helvetica Neue"/>
                <a:sym typeface="Helvetica Neue"/>
              </a:defRPr>
            </a:lvl1pPr>
            <a:lvl2pPr indent="-146050" lvl="1" marL="742950" marR="0" rtl="0" algn="l">
              <a:spcBef>
                <a:spcPts val="440"/>
              </a:spcBef>
              <a:spcAft>
                <a:spcPts val="0"/>
              </a:spcAft>
              <a:buClr>
                <a:srgbClr val="505050"/>
              </a:buClr>
              <a:buSzPct val="100000"/>
              <a:buFont typeface="Arial"/>
              <a:buChar char="–"/>
              <a:defRPr b="0" i="0" sz="2200" u="none" cap="none" strike="noStrike">
                <a:solidFill>
                  <a:srgbClr val="505050"/>
                </a:solidFill>
                <a:latin typeface="Helvetica Neue"/>
                <a:ea typeface="Helvetica Neue"/>
                <a:cs typeface="Helvetica Neue"/>
                <a:sym typeface="Helvetica Neue"/>
              </a:defRPr>
            </a:lvl2pPr>
            <a:lvl3pPr indent="-101600" lvl="2" marL="1143000" marR="0" rtl="0" algn="l">
              <a:spcBef>
                <a:spcPts val="400"/>
              </a:spcBef>
              <a:spcAft>
                <a:spcPts val="0"/>
              </a:spcAft>
              <a:buClr>
                <a:srgbClr val="505050"/>
              </a:buClr>
              <a:buSzPct val="100000"/>
              <a:buFont typeface="Arial"/>
              <a:buChar char="•"/>
              <a:defRPr b="0" i="0" sz="2000" u="none" cap="none" strike="noStrike">
                <a:solidFill>
                  <a:srgbClr val="505050"/>
                </a:solidFill>
                <a:latin typeface="Helvetica Neue"/>
                <a:ea typeface="Helvetica Neue"/>
                <a:cs typeface="Helvetica Neue"/>
                <a:sym typeface="Helvetica Neue"/>
              </a:defRPr>
            </a:lvl3pPr>
            <a:lvl4pPr indent="-114300" lvl="3" marL="1600200" marR="0" rtl="0" algn="l">
              <a:spcBef>
                <a:spcPts val="360"/>
              </a:spcBef>
              <a:spcAft>
                <a:spcPts val="0"/>
              </a:spcAft>
              <a:buClr>
                <a:srgbClr val="505050"/>
              </a:buClr>
              <a:buSzPct val="100000"/>
              <a:buFont typeface="Arial"/>
              <a:buChar char="–"/>
              <a:defRPr b="0" i="0" sz="1800" u="none" cap="none" strike="noStrike">
                <a:solidFill>
                  <a:srgbClr val="505050"/>
                </a:solidFill>
                <a:latin typeface="Helvetica Neue"/>
                <a:ea typeface="Helvetica Neue"/>
                <a:cs typeface="Helvetica Neue"/>
                <a:sym typeface="Helvetica Neue"/>
              </a:defRPr>
            </a:lvl4pPr>
            <a:lvl5pPr indent="-114300" lvl="4" marL="2057400" marR="0" rtl="0" algn="l">
              <a:spcBef>
                <a:spcPts val="360"/>
              </a:spcBef>
              <a:spcAft>
                <a:spcPts val="0"/>
              </a:spcAft>
              <a:buClr>
                <a:srgbClr val="505050"/>
              </a:buClr>
              <a:buSzPct val="100000"/>
              <a:buFont typeface="Arial"/>
              <a:buChar char="•"/>
              <a:defRPr b="0" i="0" sz="1800" u="none" cap="none" strike="noStrike">
                <a:solidFill>
                  <a:srgbClr val="505050"/>
                </a:solidFill>
                <a:latin typeface="Helvetica Neue"/>
                <a:ea typeface="Helvetica Neue"/>
                <a:cs typeface="Helvetica Neue"/>
                <a:sym typeface="Helvetica Neue"/>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5" name="Shape 25"/>
          <p:cNvSpPr txBox="1"/>
          <p:nvPr>
            <p:ph type="title"/>
          </p:nvPr>
        </p:nvSpPr>
        <p:spPr>
          <a:xfrm>
            <a:off x="228600" y="251752"/>
            <a:ext cx="8686800" cy="427876"/>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800" u="none" cap="none" strike="noStrike">
                <a:solidFill>
                  <a:srgbClr val="004C97"/>
                </a:solidFill>
                <a:latin typeface="Helvetica Neue"/>
                <a:ea typeface="Helvetica Neue"/>
                <a:cs typeface="Helvetica Neue"/>
                <a:sym typeface="Helvetica Neue"/>
              </a:defRPr>
            </a:lvl1pPr>
            <a:lvl2pPr indent="0" lvl="1" marL="0" marR="0" rtl="0" algn="l">
              <a:spcBef>
                <a:spcPts val="0"/>
              </a:spcBef>
              <a:spcAft>
                <a:spcPts val="0"/>
              </a:spcAft>
              <a:buNone/>
              <a:defRPr b="1" i="0" sz="1700" u="none" cap="none" strike="noStrike">
                <a:solidFill>
                  <a:srgbClr val="2E5286"/>
                </a:solidFill>
                <a:latin typeface="Helvetica Neue"/>
                <a:ea typeface="Helvetica Neue"/>
                <a:cs typeface="Helvetica Neue"/>
                <a:sym typeface="Helvetica Neue"/>
              </a:defRPr>
            </a:lvl2pPr>
            <a:lvl3pPr indent="0" lvl="2" marL="0" marR="0" rtl="0" algn="l">
              <a:spcBef>
                <a:spcPts val="0"/>
              </a:spcBef>
              <a:spcAft>
                <a:spcPts val="0"/>
              </a:spcAft>
              <a:buNone/>
              <a:defRPr b="1" i="0" sz="1700" u="none" cap="none" strike="noStrike">
                <a:solidFill>
                  <a:srgbClr val="2E5286"/>
                </a:solidFill>
                <a:latin typeface="Helvetica Neue"/>
                <a:ea typeface="Helvetica Neue"/>
                <a:cs typeface="Helvetica Neue"/>
                <a:sym typeface="Helvetica Neue"/>
              </a:defRPr>
            </a:lvl3pPr>
            <a:lvl4pPr indent="0" lvl="3" marL="0" marR="0" rtl="0" algn="l">
              <a:spcBef>
                <a:spcPts val="0"/>
              </a:spcBef>
              <a:spcAft>
                <a:spcPts val="0"/>
              </a:spcAft>
              <a:buNone/>
              <a:defRPr b="1" i="0" sz="1700" u="none" cap="none" strike="noStrike">
                <a:solidFill>
                  <a:srgbClr val="2E5286"/>
                </a:solidFill>
                <a:latin typeface="Helvetica Neue"/>
                <a:ea typeface="Helvetica Neue"/>
                <a:cs typeface="Helvetica Neue"/>
                <a:sym typeface="Helvetica Neue"/>
              </a:defRPr>
            </a:lvl4pPr>
            <a:lvl5pPr indent="0" lvl="4" marL="0" marR="0" rtl="0" algn="l">
              <a:spcBef>
                <a:spcPts val="0"/>
              </a:spcBef>
              <a:spcAft>
                <a:spcPts val="0"/>
              </a:spcAft>
              <a:buNone/>
              <a:defRPr b="1" i="0" sz="1700" u="none" cap="none" strike="noStrike">
                <a:solidFill>
                  <a:srgbClr val="2E5286"/>
                </a:solidFill>
                <a:latin typeface="Helvetica Neue"/>
                <a:ea typeface="Helvetica Neue"/>
                <a:cs typeface="Helvetica Neue"/>
                <a:sym typeface="Helvetica Neue"/>
              </a:defRPr>
            </a:lvl5pPr>
            <a:lvl6pPr indent="0" lvl="5" marL="457200" marR="0" rtl="0" algn="l">
              <a:spcBef>
                <a:spcPts val="0"/>
              </a:spcBef>
              <a:spcAft>
                <a:spcPts val="0"/>
              </a:spcAft>
              <a:buNone/>
              <a:defRPr b="1" i="0" sz="1700" u="none" cap="none" strike="noStrike">
                <a:solidFill>
                  <a:srgbClr val="2E5286"/>
                </a:solidFill>
                <a:latin typeface="Helvetica Neue"/>
                <a:ea typeface="Helvetica Neue"/>
                <a:cs typeface="Helvetica Neue"/>
                <a:sym typeface="Helvetica Neue"/>
              </a:defRPr>
            </a:lvl6pPr>
            <a:lvl7pPr indent="0" lvl="6" marL="914400" marR="0" rtl="0" algn="l">
              <a:spcBef>
                <a:spcPts val="0"/>
              </a:spcBef>
              <a:spcAft>
                <a:spcPts val="0"/>
              </a:spcAft>
              <a:buNone/>
              <a:defRPr b="1" i="0" sz="1700" u="none" cap="none" strike="noStrike">
                <a:solidFill>
                  <a:srgbClr val="2E5286"/>
                </a:solidFill>
                <a:latin typeface="Helvetica Neue"/>
                <a:ea typeface="Helvetica Neue"/>
                <a:cs typeface="Helvetica Neue"/>
                <a:sym typeface="Helvetica Neue"/>
              </a:defRPr>
            </a:lvl7pPr>
            <a:lvl8pPr indent="0" lvl="7" marL="1371600" marR="0" rtl="0" algn="l">
              <a:spcBef>
                <a:spcPts val="0"/>
              </a:spcBef>
              <a:spcAft>
                <a:spcPts val="0"/>
              </a:spcAft>
              <a:buNone/>
              <a:defRPr b="1" i="0" sz="1700" u="none" cap="none" strike="noStrike">
                <a:solidFill>
                  <a:srgbClr val="2E5286"/>
                </a:solidFill>
                <a:latin typeface="Helvetica Neue"/>
                <a:ea typeface="Helvetica Neue"/>
                <a:cs typeface="Helvetica Neue"/>
                <a:sym typeface="Helvetica Neue"/>
              </a:defRPr>
            </a:lvl8pPr>
            <a:lvl9pPr indent="0" lvl="8" marL="1828800" marR="0" rtl="0" algn="l">
              <a:spcBef>
                <a:spcPts val="0"/>
              </a:spcBef>
              <a:spcAft>
                <a:spcPts val="0"/>
              </a:spcAft>
              <a:buNone/>
              <a:defRPr b="1" i="0" sz="1700" u="none" cap="none" strike="noStrike">
                <a:solidFill>
                  <a:srgbClr val="2E5286"/>
                </a:solidFill>
                <a:latin typeface="Helvetica Neue"/>
                <a:ea typeface="Helvetica Neue"/>
                <a:cs typeface="Helvetica Neue"/>
                <a:sym typeface="Helvetica Neue"/>
              </a:defRPr>
            </a:lvl9pPr>
          </a:lstStyle>
          <a:p/>
        </p:txBody>
      </p:sp>
      <p:sp>
        <p:nvSpPr>
          <p:cNvPr id="26" name="Shape 26"/>
          <p:cNvSpPr txBox="1"/>
          <p:nvPr>
            <p:ph idx="10" type="dt"/>
          </p:nvPr>
        </p:nvSpPr>
        <p:spPr>
          <a:xfrm>
            <a:off x="736827" y="6504212"/>
            <a:ext cx="675367" cy="241299"/>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1200" u="none" cap="none" strike="noStrike">
                <a:solidFill>
                  <a:srgbClr val="004C97"/>
                </a:solidFill>
                <a:latin typeface="Helvetica Neue"/>
                <a:ea typeface="Helvetica Neue"/>
                <a:cs typeface="Helvetica Neue"/>
                <a:sym typeface="Helvetica Neue"/>
              </a:defRPr>
            </a:lvl1pPr>
            <a:lvl2pPr indent="0" lvl="1" marL="457200" marR="0" rtl="0" algn="l">
              <a:spcBef>
                <a:spcPts val="0"/>
              </a:spcBef>
              <a:spcAft>
                <a:spcPts val="0"/>
              </a:spcAft>
              <a:buNone/>
              <a:defRPr b="0" i="0" sz="24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24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24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2400" u="none" cap="none" strike="noStrike">
                <a:solidFill>
                  <a:schemeClr val="dk1"/>
                </a:solidFill>
                <a:latin typeface="Calibri"/>
                <a:ea typeface="Calibri"/>
                <a:cs typeface="Calibri"/>
                <a:sym typeface="Calibri"/>
              </a:defRPr>
            </a:lvl5pPr>
            <a:lvl6pPr indent="0" lvl="5" marL="2286000" marR="0" rtl="0" algn="l">
              <a:spcBef>
                <a:spcPts val="0"/>
              </a:spcBef>
              <a:buNone/>
              <a:defRPr b="0" i="0" sz="2400" u="none" cap="none" strike="noStrike">
                <a:solidFill>
                  <a:schemeClr val="dk1"/>
                </a:solidFill>
                <a:latin typeface="Calibri"/>
                <a:ea typeface="Calibri"/>
                <a:cs typeface="Calibri"/>
                <a:sym typeface="Calibri"/>
              </a:defRPr>
            </a:lvl6pPr>
            <a:lvl7pPr indent="0" lvl="6" marL="2743200" marR="0" rtl="0" algn="l">
              <a:spcBef>
                <a:spcPts val="0"/>
              </a:spcBef>
              <a:buNone/>
              <a:defRPr b="0" i="0" sz="2400" u="none" cap="none" strike="noStrike">
                <a:solidFill>
                  <a:schemeClr val="dk1"/>
                </a:solidFill>
                <a:latin typeface="Calibri"/>
                <a:ea typeface="Calibri"/>
                <a:cs typeface="Calibri"/>
                <a:sym typeface="Calibri"/>
              </a:defRPr>
            </a:lvl7pPr>
            <a:lvl8pPr indent="0" lvl="7" marL="3200400" marR="0" rtl="0" algn="l">
              <a:spcBef>
                <a:spcPts val="0"/>
              </a:spcBef>
              <a:buNone/>
              <a:defRPr b="0" i="0" sz="2400" u="none" cap="none" strike="noStrike">
                <a:solidFill>
                  <a:schemeClr val="dk1"/>
                </a:solidFill>
                <a:latin typeface="Calibri"/>
                <a:ea typeface="Calibri"/>
                <a:cs typeface="Calibri"/>
                <a:sym typeface="Calibri"/>
              </a:defRPr>
            </a:lvl8pPr>
            <a:lvl9pPr indent="0" lvl="8" marL="3657600" marR="0" rtl="0" algn="l">
              <a:spcBef>
                <a:spcPts val="0"/>
              </a:spcBef>
              <a:buNone/>
              <a:defRPr b="0" i="0" sz="2400" u="none" cap="none" strike="noStrike">
                <a:solidFill>
                  <a:schemeClr val="dk1"/>
                </a:solidFill>
                <a:latin typeface="Calibri"/>
                <a:ea typeface="Calibri"/>
                <a:cs typeface="Calibri"/>
                <a:sym typeface="Calibri"/>
              </a:defRPr>
            </a:lvl9pPr>
          </a:lstStyle>
          <a:p/>
        </p:txBody>
      </p:sp>
      <p:sp>
        <p:nvSpPr>
          <p:cNvPr id="27" name="Shape 27"/>
          <p:cNvSpPr txBox="1"/>
          <p:nvPr>
            <p:ph idx="11" type="ftr"/>
          </p:nvPr>
        </p:nvSpPr>
        <p:spPr>
          <a:xfrm>
            <a:off x="1530603" y="6504212"/>
            <a:ext cx="6262118" cy="242872"/>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1200" u="none" cap="none" strike="noStrike">
                <a:solidFill>
                  <a:srgbClr val="004C97"/>
                </a:solidFill>
                <a:latin typeface="Helvetica Neue"/>
                <a:ea typeface="Helvetica Neue"/>
                <a:cs typeface="Helvetica Neue"/>
                <a:sym typeface="Helvetica Neue"/>
              </a:defRPr>
            </a:lvl1pPr>
            <a:lvl2pPr indent="0" lvl="1" marL="457200" marR="0" rtl="0" algn="l">
              <a:spcBef>
                <a:spcPts val="0"/>
              </a:spcBef>
              <a:spcAft>
                <a:spcPts val="0"/>
              </a:spcAft>
              <a:buNone/>
              <a:defRPr b="0" i="0" sz="24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24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24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2400" u="none" cap="none" strike="noStrike">
                <a:solidFill>
                  <a:schemeClr val="dk1"/>
                </a:solidFill>
                <a:latin typeface="Calibri"/>
                <a:ea typeface="Calibri"/>
                <a:cs typeface="Calibri"/>
                <a:sym typeface="Calibri"/>
              </a:defRPr>
            </a:lvl5pPr>
            <a:lvl6pPr indent="0" lvl="5" marL="2286000" marR="0" rtl="0" algn="l">
              <a:spcBef>
                <a:spcPts val="0"/>
              </a:spcBef>
              <a:buNone/>
              <a:defRPr b="0" i="0" sz="2400" u="none" cap="none" strike="noStrike">
                <a:solidFill>
                  <a:schemeClr val="dk1"/>
                </a:solidFill>
                <a:latin typeface="Calibri"/>
                <a:ea typeface="Calibri"/>
                <a:cs typeface="Calibri"/>
                <a:sym typeface="Calibri"/>
              </a:defRPr>
            </a:lvl6pPr>
            <a:lvl7pPr indent="0" lvl="6" marL="2743200" marR="0" rtl="0" algn="l">
              <a:spcBef>
                <a:spcPts val="0"/>
              </a:spcBef>
              <a:buNone/>
              <a:defRPr b="0" i="0" sz="2400" u="none" cap="none" strike="noStrike">
                <a:solidFill>
                  <a:schemeClr val="dk1"/>
                </a:solidFill>
                <a:latin typeface="Calibri"/>
                <a:ea typeface="Calibri"/>
                <a:cs typeface="Calibri"/>
                <a:sym typeface="Calibri"/>
              </a:defRPr>
            </a:lvl7pPr>
            <a:lvl8pPr indent="0" lvl="7" marL="3200400" marR="0" rtl="0" algn="l">
              <a:spcBef>
                <a:spcPts val="0"/>
              </a:spcBef>
              <a:buNone/>
              <a:defRPr b="0" i="0" sz="2400" u="none" cap="none" strike="noStrike">
                <a:solidFill>
                  <a:schemeClr val="dk1"/>
                </a:solidFill>
                <a:latin typeface="Calibri"/>
                <a:ea typeface="Calibri"/>
                <a:cs typeface="Calibri"/>
                <a:sym typeface="Calibri"/>
              </a:defRPr>
            </a:lvl8pPr>
            <a:lvl9pPr indent="0" lvl="8" marL="3657600" marR="0" rtl="0" algn="l">
              <a:spcBef>
                <a:spcPts val="0"/>
              </a:spcBef>
              <a:buNone/>
              <a:defRPr b="0" i="0" sz="2400" u="none" cap="none" strike="noStrike">
                <a:solidFill>
                  <a:schemeClr val="dk1"/>
                </a:solidFill>
                <a:latin typeface="Calibri"/>
                <a:ea typeface="Calibri"/>
                <a:cs typeface="Calibri"/>
                <a:sym typeface="Calibri"/>
              </a:defRPr>
            </a:lvl9pPr>
          </a:lstStyle>
          <a:p/>
        </p:txBody>
      </p:sp>
      <p:sp>
        <p:nvSpPr>
          <p:cNvPr id="28" name="Shape 28"/>
          <p:cNvSpPr txBox="1"/>
          <p:nvPr>
            <p:ph idx="12" type="sldNum"/>
          </p:nvPr>
        </p:nvSpPr>
        <p:spPr>
          <a:xfrm>
            <a:off x="222250" y="6504212"/>
            <a:ext cx="414337" cy="237284"/>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fld id="{00000000-1234-1234-1234-123412341234}" type="slidenum">
              <a:rPr b="0" i="0" lang="en-US" sz="1200" u="none" cap="none" strike="noStrike">
                <a:solidFill>
                  <a:srgbClr val="004C97"/>
                </a:solidFill>
                <a:latin typeface="Helvetica Neue"/>
                <a:ea typeface="Helvetica Neue"/>
                <a:cs typeface="Helvetica Neue"/>
                <a:sym typeface="Helvetica Neue"/>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ogo Bottom: Comparison">
    <p:spTree>
      <p:nvGrpSpPr>
        <p:cNvPr id="29" name="Shape 29"/>
        <p:cNvGrpSpPr/>
        <p:nvPr/>
      </p:nvGrpSpPr>
      <p:grpSpPr>
        <a:xfrm>
          <a:off x="0" y="0"/>
          <a:ext cx="0" cy="0"/>
          <a:chOff x="0" y="0"/>
          <a:chExt cx="0" cy="0"/>
        </a:xfrm>
      </p:grpSpPr>
      <p:sp>
        <p:nvSpPr>
          <p:cNvPr id="30" name="Shape 30"/>
          <p:cNvSpPr txBox="1"/>
          <p:nvPr>
            <p:ph idx="1" type="body"/>
          </p:nvPr>
        </p:nvSpPr>
        <p:spPr>
          <a:xfrm>
            <a:off x="228601" y="971550"/>
            <a:ext cx="4206240" cy="3633788"/>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rgbClr val="505050"/>
              </a:buClr>
              <a:buSzPct val="100000"/>
              <a:buFont typeface="Arial"/>
              <a:buChar char="•"/>
              <a:defRPr b="0" i="0" sz="2400" u="none" cap="none" strike="noStrike">
                <a:solidFill>
                  <a:srgbClr val="505050"/>
                </a:solidFill>
                <a:latin typeface="Helvetica Neue"/>
                <a:ea typeface="Helvetica Neue"/>
                <a:cs typeface="Helvetica Neue"/>
                <a:sym typeface="Helvetica Neue"/>
              </a:defRPr>
            </a:lvl1pPr>
            <a:lvl2pPr indent="-146050" lvl="1" marL="742950" marR="0" rtl="0" algn="l">
              <a:spcBef>
                <a:spcPts val="440"/>
              </a:spcBef>
              <a:spcAft>
                <a:spcPts val="0"/>
              </a:spcAft>
              <a:buClr>
                <a:srgbClr val="505050"/>
              </a:buClr>
              <a:buSzPct val="100000"/>
              <a:buFont typeface="Arial"/>
              <a:buChar char="–"/>
              <a:defRPr b="0" i="0" sz="2200" u="none" cap="none" strike="noStrike">
                <a:solidFill>
                  <a:srgbClr val="505050"/>
                </a:solidFill>
                <a:latin typeface="Helvetica Neue"/>
                <a:ea typeface="Helvetica Neue"/>
                <a:cs typeface="Helvetica Neue"/>
                <a:sym typeface="Helvetica Neue"/>
              </a:defRPr>
            </a:lvl2pPr>
            <a:lvl3pPr indent="-101600" lvl="2" marL="1143000" marR="0" rtl="0" algn="l">
              <a:spcBef>
                <a:spcPts val="400"/>
              </a:spcBef>
              <a:spcAft>
                <a:spcPts val="0"/>
              </a:spcAft>
              <a:buClr>
                <a:srgbClr val="505050"/>
              </a:buClr>
              <a:buSzPct val="100000"/>
              <a:buFont typeface="Arial"/>
              <a:buChar char="•"/>
              <a:defRPr b="0" i="0" sz="2000" u="none" cap="none" strike="noStrike">
                <a:solidFill>
                  <a:srgbClr val="505050"/>
                </a:solidFill>
                <a:latin typeface="Helvetica Neue"/>
                <a:ea typeface="Helvetica Neue"/>
                <a:cs typeface="Helvetica Neue"/>
                <a:sym typeface="Helvetica Neue"/>
              </a:defRPr>
            </a:lvl3pPr>
            <a:lvl4pPr indent="-114300" lvl="3" marL="1600200" marR="0" rtl="0" algn="l">
              <a:spcBef>
                <a:spcPts val="360"/>
              </a:spcBef>
              <a:spcAft>
                <a:spcPts val="0"/>
              </a:spcAft>
              <a:buClr>
                <a:srgbClr val="505050"/>
              </a:buClr>
              <a:buSzPct val="100000"/>
              <a:buFont typeface="Arial"/>
              <a:buChar char="–"/>
              <a:defRPr b="0" i="0" sz="1800" u="none" cap="none" strike="noStrike">
                <a:solidFill>
                  <a:srgbClr val="505050"/>
                </a:solidFill>
                <a:latin typeface="Helvetica Neue"/>
                <a:ea typeface="Helvetica Neue"/>
                <a:cs typeface="Helvetica Neue"/>
                <a:sym typeface="Helvetica Neue"/>
              </a:defRPr>
            </a:lvl4pPr>
            <a:lvl5pPr indent="-114300" lvl="4" marL="2057400" marR="0" rtl="0" algn="l">
              <a:spcBef>
                <a:spcPts val="360"/>
              </a:spcBef>
              <a:spcAft>
                <a:spcPts val="0"/>
              </a:spcAft>
              <a:buClr>
                <a:srgbClr val="505050"/>
              </a:buClr>
              <a:buSzPct val="100000"/>
              <a:buFont typeface="Arial"/>
              <a:buChar char="•"/>
              <a:defRPr b="0" i="0" sz="1800" u="none" cap="none" strike="noStrike">
                <a:solidFill>
                  <a:srgbClr val="505050"/>
                </a:solidFill>
                <a:latin typeface="Helvetica Neue"/>
                <a:ea typeface="Helvetica Neue"/>
                <a:cs typeface="Helvetica Neue"/>
                <a:sym typeface="Helvetica Neue"/>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2" type="body"/>
          </p:nvPr>
        </p:nvSpPr>
        <p:spPr>
          <a:xfrm>
            <a:off x="4692451" y="971550"/>
            <a:ext cx="4215382" cy="3633788"/>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rgbClr val="505050"/>
              </a:buClr>
              <a:buSzPct val="100000"/>
              <a:buFont typeface="Arial"/>
              <a:buChar char="•"/>
              <a:defRPr b="0" i="0" sz="2400" u="none" cap="none" strike="noStrike">
                <a:solidFill>
                  <a:srgbClr val="505050"/>
                </a:solidFill>
                <a:latin typeface="Helvetica Neue"/>
                <a:ea typeface="Helvetica Neue"/>
                <a:cs typeface="Helvetica Neue"/>
                <a:sym typeface="Helvetica Neue"/>
              </a:defRPr>
            </a:lvl1pPr>
            <a:lvl2pPr indent="-146050" lvl="1" marL="742950" marR="0" rtl="0" algn="l">
              <a:spcBef>
                <a:spcPts val="440"/>
              </a:spcBef>
              <a:spcAft>
                <a:spcPts val="0"/>
              </a:spcAft>
              <a:buClr>
                <a:srgbClr val="505050"/>
              </a:buClr>
              <a:buSzPct val="100000"/>
              <a:buFont typeface="Arial"/>
              <a:buChar char="–"/>
              <a:defRPr b="0" i="0" sz="2200" u="none" cap="none" strike="noStrike">
                <a:solidFill>
                  <a:srgbClr val="505050"/>
                </a:solidFill>
                <a:latin typeface="Helvetica Neue"/>
                <a:ea typeface="Helvetica Neue"/>
                <a:cs typeface="Helvetica Neue"/>
                <a:sym typeface="Helvetica Neue"/>
              </a:defRPr>
            </a:lvl2pPr>
            <a:lvl3pPr indent="-101600" lvl="2" marL="1143000" marR="0" rtl="0" algn="l">
              <a:spcBef>
                <a:spcPts val="400"/>
              </a:spcBef>
              <a:spcAft>
                <a:spcPts val="0"/>
              </a:spcAft>
              <a:buClr>
                <a:srgbClr val="505050"/>
              </a:buClr>
              <a:buSzPct val="100000"/>
              <a:buFont typeface="Arial"/>
              <a:buChar char="•"/>
              <a:defRPr b="0" i="0" sz="2000" u="none" cap="none" strike="noStrike">
                <a:solidFill>
                  <a:srgbClr val="505050"/>
                </a:solidFill>
                <a:latin typeface="Helvetica Neue"/>
                <a:ea typeface="Helvetica Neue"/>
                <a:cs typeface="Helvetica Neue"/>
                <a:sym typeface="Helvetica Neue"/>
              </a:defRPr>
            </a:lvl3pPr>
            <a:lvl4pPr indent="-114300" lvl="3" marL="1600200" marR="0" rtl="0" algn="l">
              <a:spcBef>
                <a:spcPts val="360"/>
              </a:spcBef>
              <a:spcAft>
                <a:spcPts val="0"/>
              </a:spcAft>
              <a:buClr>
                <a:srgbClr val="505050"/>
              </a:buClr>
              <a:buSzPct val="100000"/>
              <a:buFont typeface="Arial"/>
              <a:buChar char="–"/>
              <a:defRPr b="0" i="0" sz="1800" u="none" cap="none" strike="noStrike">
                <a:solidFill>
                  <a:srgbClr val="505050"/>
                </a:solidFill>
                <a:latin typeface="Helvetica Neue"/>
                <a:ea typeface="Helvetica Neue"/>
                <a:cs typeface="Helvetica Neue"/>
                <a:sym typeface="Helvetica Neue"/>
              </a:defRPr>
            </a:lvl4pPr>
            <a:lvl5pPr indent="-114300" lvl="4" marL="2057400" marR="0" rtl="0" algn="l">
              <a:spcBef>
                <a:spcPts val="360"/>
              </a:spcBef>
              <a:spcAft>
                <a:spcPts val="0"/>
              </a:spcAft>
              <a:buClr>
                <a:srgbClr val="505050"/>
              </a:buClr>
              <a:buSzPct val="100000"/>
              <a:buFont typeface="Arial"/>
              <a:buChar char="•"/>
              <a:defRPr b="0" i="0" sz="1800" u="none" cap="none" strike="noStrike">
                <a:solidFill>
                  <a:srgbClr val="505050"/>
                </a:solidFill>
                <a:latin typeface="Helvetica Neue"/>
                <a:ea typeface="Helvetica Neue"/>
                <a:cs typeface="Helvetica Neue"/>
                <a:sym typeface="Helvetica Neue"/>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3" type="body"/>
          </p:nvPr>
        </p:nvSpPr>
        <p:spPr>
          <a:xfrm>
            <a:off x="229364" y="4765101"/>
            <a:ext cx="4205475" cy="1265812"/>
          </a:xfrm>
          <a:prstGeom prst="rect">
            <a:avLst/>
          </a:prstGeom>
          <a:noFill/>
          <a:ln>
            <a:noFill/>
          </a:ln>
        </p:spPr>
        <p:txBody>
          <a:bodyPr anchorCtr="0" anchor="t" bIns="91425" lIns="91425" rIns="91425" tIns="91425"/>
          <a:lstStyle>
            <a:lvl1pPr indent="0" lvl="0" marL="0" marR="0" rtl="0" algn="l">
              <a:spcBef>
                <a:spcPts val="320"/>
              </a:spcBef>
              <a:spcAft>
                <a:spcPts val="0"/>
              </a:spcAft>
              <a:buClr>
                <a:srgbClr val="004C97"/>
              </a:buClr>
              <a:buFont typeface="Arial"/>
              <a:buChar char="●"/>
              <a:defRPr b="1" i="0" sz="1600" u="none" cap="none" strike="noStrike">
                <a:solidFill>
                  <a:srgbClr val="004C97"/>
                </a:solidFill>
                <a:latin typeface="Helvetica Neue"/>
                <a:ea typeface="Helvetica Neue"/>
                <a:cs typeface="Helvetica Neue"/>
                <a:sym typeface="Helvetica Neue"/>
              </a:defRPr>
            </a:lvl1pPr>
            <a:lvl2pPr indent="0" lvl="1" marL="457200" marR="0" rtl="0" algn="l">
              <a:spcBef>
                <a:spcPts val="240"/>
              </a:spcBef>
              <a:spcAft>
                <a:spcPts val="0"/>
              </a:spcAft>
              <a:buClr>
                <a:srgbClr val="7F7F7F"/>
              </a:buClr>
              <a:buFont typeface="Arial"/>
              <a:buChar char="○"/>
              <a:defRPr b="0" i="0" sz="1200" u="none" cap="none" strike="noStrike">
                <a:solidFill>
                  <a:srgbClr val="7F7F7F"/>
                </a:solidFill>
                <a:latin typeface="Helvetica Neue"/>
                <a:ea typeface="Helvetica Neue"/>
                <a:cs typeface="Helvetica Neue"/>
                <a:sym typeface="Helvetica Neue"/>
              </a:defRPr>
            </a:lvl2pPr>
            <a:lvl3pPr indent="0" lvl="2" marL="914400" marR="0" rtl="0" algn="l">
              <a:spcBef>
                <a:spcPts val="200"/>
              </a:spcBef>
              <a:spcAft>
                <a:spcPts val="0"/>
              </a:spcAft>
              <a:buClr>
                <a:srgbClr val="7F7F7F"/>
              </a:buClr>
              <a:buFont typeface="Arial"/>
              <a:buChar char="■"/>
              <a:defRPr b="0" i="0" sz="1000" u="none" cap="none" strike="noStrike">
                <a:solidFill>
                  <a:srgbClr val="7F7F7F"/>
                </a:solidFill>
                <a:latin typeface="Helvetica Neue"/>
                <a:ea typeface="Helvetica Neue"/>
                <a:cs typeface="Helvetica Neue"/>
                <a:sym typeface="Helvetica Neue"/>
              </a:defRPr>
            </a:lvl3pPr>
            <a:lvl4pPr indent="0" lvl="3" marL="1371600" marR="0" rtl="0" algn="l">
              <a:spcBef>
                <a:spcPts val="180"/>
              </a:spcBef>
              <a:spcAft>
                <a:spcPts val="0"/>
              </a:spcAft>
              <a:buClr>
                <a:srgbClr val="7F7F7F"/>
              </a:buClr>
              <a:buFont typeface="Arial"/>
              <a:buChar char="●"/>
              <a:defRPr b="0" i="0" sz="900" u="none" cap="none" strike="noStrike">
                <a:solidFill>
                  <a:srgbClr val="7F7F7F"/>
                </a:solidFill>
                <a:latin typeface="Helvetica Neue"/>
                <a:ea typeface="Helvetica Neue"/>
                <a:cs typeface="Helvetica Neue"/>
                <a:sym typeface="Helvetica Neue"/>
              </a:defRPr>
            </a:lvl4pPr>
            <a:lvl5pPr indent="0" lvl="4" marL="1828800" marR="0" rtl="0" algn="l">
              <a:spcBef>
                <a:spcPts val="180"/>
              </a:spcBef>
              <a:spcAft>
                <a:spcPts val="0"/>
              </a:spcAft>
              <a:buClr>
                <a:srgbClr val="7F7F7F"/>
              </a:buClr>
              <a:buFont typeface="Arial"/>
              <a:buChar char="○"/>
              <a:defRPr b="0" i="0" sz="900" u="none" cap="none" strike="noStrike">
                <a:solidFill>
                  <a:srgbClr val="7F7F7F"/>
                </a:solidFill>
                <a:latin typeface="Helvetica Neue"/>
                <a:ea typeface="Helvetica Neue"/>
                <a:cs typeface="Helvetica Neue"/>
                <a:sym typeface="Helvetica Neue"/>
              </a:defRPr>
            </a:lvl5pPr>
            <a:lvl6pPr indent="0" lvl="5" marL="2286000" marR="0" rtl="0" algn="l">
              <a:spcBef>
                <a:spcPts val="180"/>
              </a:spcBef>
              <a:buClr>
                <a:schemeClr val="dk1"/>
              </a:buClr>
              <a:buFont typeface="Arial"/>
              <a:buChar char="■"/>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Char char="●"/>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Char char="○"/>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Char char="■"/>
              <a:defRPr b="0" i="0" sz="900" u="none" cap="none" strike="noStrike">
                <a:solidFill>
                  <a:schemeClr val="dk1"/>
                </a:solidFill>
                <a:latin typeface="Calibri"/>
                <a:ea typeface="Calibri"/>
                <a:cs typeface="Calibri"/>
                <a:sym typeface="Calibri"/>
              </a:defRPr>
            </a:lvl9pPr>
          </a:lstStyle>
          <a:p/>
        </p:txBody>
      </p:sp>
      <p:sp>
        <p:nvSpPr>
          <p:cNvPr id="33" name="Shape 33"/>
          <p:cNvSpPr txBox="1"/>
          <p:nvPr>
            <p:ph idx="4" type="body"/>
          </p:nvPr>
        </p:nvSpPr>
        <p:spPr>
          <a:xfrm>
            <a:off x="4692450" y="4765101"/>
            <a:ext cx="4206239" cy="1265812"/>
          </a:xfrm>
          <a:prstGeom prst="rect">
            <a:avLst/>
          </a:prstGeom>
          <a:noFill/>
          <a:ln>
            <a:noFill/>
          </a:ln>
        </p:spPr>
        <p:txBody>
          <a:bodyPr anchorCtr="0" anchor="t" bIns="91425" lIns="91425" rIns="91425" tIns="91425"/>
          <a:lstStyle>
            <a:lvl1pPr indent="0" lvl="0" marL="0" marR="0" rtl="0" algn="l">
              <a:spcBef>
                <a:spcPts val="320"/>
              </a:spcBef>
              <a:spcAft>
                <a:spcPts val="0"/>
              </a:spcAft>
              <a:buClr>
                <a:srgbClr val="004C97"/>
              </a:buClr>
              <a:buFont typeface="Arial"/>
              <a:buChar char="●"/>
              <a:defRPr b="1" i="0" sz="1600" u="none" cap="none" strike="noStrike">
                <a:solidFill>
                  <a:srgbClr val="004C97"/>
                </a:solidFill>
                <a:latin typeface="Helvetica Neue"/>
                <a:ea typeface="Helvetica Neue"/>
                <a:cs typeface="Helvetica Neue"/>
                <a:sym typeface="Helvetica Neue"/>
              </a:defRPr>
            </a:lvl1pPr>
            <a:lvl2pPr indent="0" lvl="1" marL="457200" marR="0" rtl="0" algn="l">
              <a:spcBef>
                <a:spcPts val="240"/>
              </a:spcBef>
              <a:spcAft>
                <a:spcPts val="0"/>
              </a:spcAft>
              <a:buClr>
                <a:srgbClr val="7F7F7F"/>
              </a:buClr>
              <a:buFont typeface="Arial"/>
              <a:buChar char="○"/>
              <a:defRPr b="0" i="0" sz="1200" u="none" cap="none" strike="noStrike">
                <a:solidFill>
                  <a:srgbClr val="7F7F7F"/>
                </a:solidFill>
                <a:latin typeface="Helvetica Neue"/>
                <a:ea typeface="Helvetica Neue"/>
                <a:cs typeface="Helvetica Neue"/>
                <a:sym typeface="Helvetica Neue"/>
              </a:defRPr>
            </a:lvl2pPr>
            <a:lvl3pPr indent="0" lvl="2" marL="914400" marR="0" rtl="0" algn="l">
              <a:spcBef>
                <a:spcPts val="200"/>
              </a:spcBef>
              <a:spcAft>
                <a:spcPts val="0"/>
              </a:spcAft>
              <a:buClr>
                <a:srgbClr val="7F7F7F"/>
              </a:buClr>
              <a:buFont typeface="Arial"/>
              <a:buChar char="■"/>
              <a:defRPr b="0" i="0" sz="1000" u="none" cap="none" strike="noStrike">
                <a:solidFill>
                  <a:srgbClr val="7F7F7F"/>
                </a:solidFill>
                <a:latin typeface="Helvetica Neue"/>
                <a:ea typeface="Helvetica Neue"/>
                <a:cs typeface="Helvetica Neue"/>
                <a:sym typeface="Helvetica Neue"/>
              </a:defRPr>
            </a:lvl3pPr>
            <a:lvl4pPr indent="0" lvl="3" marL="1371600" marR="0" rtl="0" algn="l">
              <a:spcBef>
                <a:spcPts val="180"/>
              </a:spcBef>
              <a:spcAft>
                <a:spcPts val="0"/>
              </a:spcAft>
              <a:buClr>
                <a:srgbClr val="7F7F7F"/>
              </a:buClr>
              <a:buFont typeface="Arial"/>
              <a:buChar char="●"/>
              <a:defRPr b="0" i="0" sz="900" u="none" cap="none" strike="noStrike">
                <a:solidFill>
                  <a:srgbClr val="7F7F7F"/>
                </a:solidFill>
                <a:latin typeface="Helvetica Neue"/>
                <a:ea typeface="Helvetica Neue"/>
                <a:cs typeface="Helvetica Neue"/>
                <a:sym typeface="Helvetica Neue"/>
              </a:defRPr>
            </a:lvl4pPr>
            <a:lvl5pPr indent="0" lvl="4" marL="1828800" marR="0" rtl="0" algn="l">
              <a:spcBef>
                <a:spcPts val="180"/>
              </a:spcBef>
              <a:spcAft>
                <a:spcPts val="0"/>
              </a:spcAft>
              <a:buClr>
                <a:srgbClr val="7F7F7F"/>
              </a:buClr>
              <a:buFont typeface="Arial"/>
              <a:buChar char="○"/>
              <a:defRPr b="0" i="0" sz="900" u="none" cap="none" strike="noStrike">
                <a:solidFill>
                  <a:srgbClr val="7F7F7F"/>
                </a:solidFill>
                <a:latin typeface="Helvetica Neue"/>
                <a:ea typeface="Helvetica Neue"/>
                <a:cs typeface="Helvetica Neue"/>
                <a:sym typeface="Helvetica Neue"/>
              </a:defRPr>
            </a:lvl5pPr>
            <a:lvl6pPr indent="0" lvl="5" marL="2286000" marR="0" rtl="0" algn="l">
              <a:spcBef>
                <a:spcPts val="180"/>
              </a:spcBef>
              <a:buClr>
                <a:schemeClr val="dk1"/>
              </a:buClr>
              <a:buFont typeface="Arial"/>
              <a:buChar char="■"/>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Char char="●"/>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Char char="○"/>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Char char="■"/>
              <a:defRPr b="0" i="0" sz="900" u="none" cap="none" strike="noStrike">
                <a:solidFill>
                  <a:schemeClr val="dk1"/>
                </a:solidFill>
                <a:latin typeface="Calibri"/>
                <a:ea typeface="Calibri"/>
                <a:cs typeface="Calibri"/>
                <a:sym typeface="Calibri"/>
              </a:defRPr>
            </a:lvl9pPr>
          </a:lstStyle>
          <a:p/>
        </p:txBody>
      </p:sp>
      <p:sp>
        <p:nvSpPr>
          <p:cNvPr id="34" name="Shape 34"/>
          <p:cNvSpPr txBox="1"/>
          <p:nvPr>
            <p:ph idx="10" type="dt"/>
          </p:nvPr>
        </p:nvSpPr>
        <p:spPr>
          <a:xfrm>
            <a:off x="736827" y="6504212"/>
            <a:ext cx="675367" cy="241299"/>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1200" u="none" cap="none" strike="noStrike">
                <a:solidFill>
                  <a:srgbClr val="004C97"/>
                </a:solidFill>
                <a:latin typeface="Helvetica Neue"/>
                <a:ea typeface="Helvetica Neue"/>
                <a:cs typeface="Helvetica Neue"/>
                <a:sym typeface="Helvetica Neue"/>
              </a:defRPr>
            </a:lvl1pPr>
            <a:lvl2pPr indent="0" lvl="1" marL="457200" marR="0" rtl="0" algn="l">
              <a:spcBef>
                <a:spcPts val="0"/>
              </a:spcBef>
              <a:spcAft>
                <a:spcPts val="0"/>
              </a:spcAft>
              <a:buNone/>
              <a:defRPr b="0" i="0" sz="24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24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24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2400" u="none" cap="none" strike="noStrike">
                <a:solidFill>
                  <a:schemeClr val="dk1"/>
                </a:solidFill>
                <a:latin typeface="Calibri"/>
                <a:ea typeface="Calibri"/>
                <a:cs typeface="Calibri"/>
                <a:sym typeface="Calibri"/>
              </a:defRPr>
            </a:lvl5pPr>
            <a:lvl6pPr indent="0" lvl="5" marL="2286000" marR="0" rtl="0" algn="l">
              <a:spcBef>
                <a:spcPts val="0"/>
              </a:spcBef>
              <a:buNone/>
              <a:defRPr b="0" i="0" sz="2400" u="none" cap="none" strike="noStrike">
                <a:solidFill>
                  <a:schemeClr val="dk1"/>
                </a:solidFill>
                <a:latin typeface="Calibri"/>
                <a:ea typeface="Calibri"/>
                <a:cs typeface="Calibri"/>
                <a:sym typeface="Calibri"/>
              </a:defRPr>
            </a:lvl6pPr>
            <a:lvl7pPr indent="0" lvl="6" marL="2743200" marR="0" rtl="0" algn="l">
              <a:spcBef>
                <a:spcPts val="0"/>
              </a:spcBef>
              <a:buNone/>
              <a:defRPr b="0" i="0" sz="2400" u="none" cap="none" strike="noStrike">
                <a:solidFill>
                  <a:schemeClr val="dk1"/>
                </a:solidFill>
                <a:latin typeface="Calibri"/>
                <a:ea typeface="Calibri"/>
                <a:cs typeface="Calibri"/>
                <a:sym typeface="Calibri"/>
              </a:defRPr>
            </a:lvl7pPr>
            <a:lvl8pPr indent="0" lvl="7" marL="3200400" marR="0" rtl="0" algn="l">
              <a:spcBef>
                <a:spcPts val="0"/>
              </a:spcBef>
              <a:buNone/>
              <a:defRPr b="0" i="0" sz="2400" u="none" cap="none" strike="noStrike">
                <a:solidFill>
                  <a:schemeClr val="dk1"/>
                </a:solidFill>
                <a:latin typeface="Calibri"/>
                <a:ea typeface="Calibri"/>
                <a:cs typeface="Calibri"/>
                <a:sym typeface="Calibri"/>
              </a:defRPr>
            </a:lvl8pPr>
            <a:lvl9pPr indent="0" lvl="8" marL="3657600" marR="0" rtl="0" algn="l">
              <a:spcBef>
                <a:spcPts val="0"/>
              </a:spcBef>
              <a:buNone/>
              <a:defRPr b="0" i="0" sz="2400" u="none" cap="none" strike="noStrike">
                <a:solidFill>
                  <a:schemeClr val="dk1"/>
                </a:solidFill>
                <a:latin typeface="Calibri"/>
                <a:ea typeface="Calibri"/>
                <a:cs typeface="Calibri"/>
                <a:sym typeface="Calibri"/>
              </a:defRPr>
            </a:lvl9pPr>
          </a:lstStyle>
          <a:p/>
        </p:txBody>
      </p:sp>
      <p:sp>
        <p:nvSpPr>
          <p:cNvPr id="35" name="Shape 35"/>
          <p:cNvSpPr txBox="1"/>
          <p:nvPr>
            <p:ph idx="11" type="ftr"/>
          </p:nvPr>
        </p:nvSpPr>
        <p:spPr>
          <a:xfrm>
            <a:off x="1530601" y="6504212"/>
            <a:ext cx="6262118" cy="242872"/>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1200" u="none" cap="none" strike="noStrike">
                <a:solidFill>
                  <a:srgbClr val="004C97"/>
                </a:solidFill>
                <a:latin typeface="Helvetica Neue"/>
                <a:ea typeface="Helvetica Neue"/>
                <a:cs typeface="Helvetica Neue"/>
                <a:sym typeface="Helvetica Neue"/>
              </a:defRPr>
            </a:lvl1pPr>
            <a:lvl2pPr indent="0" lvl="1" marL="457200" marR="0" rtl="0" algn="l">
              <a:spcBef>
                <a:spcPts val="0"/>
              </a:spcBef>
              <a:spcAft>
                <a:spcPts val="0"/>
              </a:spcAft>
              <a:buNone/>
              <a:defRPr b="0" i="0" sz="24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24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24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2400" u="none" cap="none" strike="noStrike">
                <a:solidFill>
                  <a:schemeClr val="dk1"/>
                </a:solidFill>
                <a:latin typeface="Calibri"/>
                <a:ea typeface="Calibri"/>
                <a:cs typeface="Calibri"/>
                <a:sym typeface="Calibri"/>
              </a:defRPr>
            </a:lvl5pPr>
            <a:lvl6pPr indent="0" lvl="5" marL="2286000" marR="0" rtl="0" algn="l">
              <a:spcBef>
                <a:spcPts val="0"/>
              </a:spcBef>
              <a:buNone/>
              <a:defRPr b="0" i="0" sz="2400" u="none" cap="none" strike="noStrike">
                <a:solidFill>
                  <a:schemeClr val="dk1"/>
                </a:solidFill>
                <a:latin typeface="Calibri"/>
                <a:ea typeface="Calibri"/>
                <a:cs typeface="Calibri"/>
                <a:sym typeface="Calibri"/>
              </a:defRPr>
            </a:lvl6pPr>
            <a:lvl7pPr indent="0" lvl="6" marL="2743200" marR="0" rtl="0" algn="l">
              <a:spcBef>
                <a:spcPts val="0"/>
              </a:spcBef>
              <a:buNone/>
              <a:defRPr b="0" i="0" sz="2400" u="none" cap="none" strike="noStrike">
                <a:solidFill>
                  <a:schemeClr val="dk1"/>
                </a:solidFill>
                <a:latin typeface="Calibri"/>
                <a:ea typeface="Calibri"/>
                <a:cs typeface="Calibri"/>
                <a:sym typeface="Calibri"/>
              </a:defRPr>
            </a:lvl7pPr>
            <a:lvl8pPr indent="0" lvl="7" marL="3200400" marR="0" rtl="0" algn="l">
              <a:spcBef>
                <a:spcPts val="0"/>
              </a:spcBef>
              <a:buNone/>
              <a:defRPr b="0" i="0" sz="2400" u="none" cap="none" strike="noStrike">
                <a:solidFill>
                  <a:schemeClr val="dk1"/>
                </a:solidFill>
                <a:latin typeface="Calibri"/>
                <a:ea typeface="Calibri"/>
                <a:cs typeface="Calibri"/>
                <a:sym typeface="Calibri"/>
              </a:defRPr>
            </a:lvl8pPr>
            <a:lvl9pPr indent="0" lvl="8" marL="3657600" marR="0" rtl="0" algn="l">
              <a:spcBef>
                <a:spcPts val="0"/>
              </a:spcBef>
              <a:buNone/>
              <a:defRPr b="0" i="0" sz="2400" u="none" cap="none" strike="noStrike">
                <a:solidFill>
                  <a:schemeClr val="dk1"/>
                </a:solidFill>
                <a:latin typeface="Calibri"/>
                <a:ea typeface="Calibri"/>
                <a:cs typeface="Calibri"/>
                <a:sym typeface="Calibri"/>
              </a:defRPr>
            </a:lvl9pPr>
          </a:lstStyle>
          <a:p/>
        </p:txBody>
      </p:sp>
      <p:sp>
        <p:nvSpPr>
          <p:cNvPr id="36" name="Shape 36"/>
          <p:cNvSpPr txBox="1"/>
          <p:nvPr>
            <p:ph idx="12" type="sldNum"/>
          </p:nvPr>
        </p:nvSpPr>
        <p:spPr>
          <a:xfrm>
            <a:off x="222250" y="6504212"/>
            <a:ext cx="414337" cy="237284"/>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fld id="{00000000-1234-1234-1234-123412341234}" type="slidenum">
              <a:rPr b="0" i="0" lang="en-US" sz="1200" u="none" cap="none" strike="noStrike">
                <a:solidFill>
                  <a:srgbClr val="004C97"/>
                </a:solidFill>
                <a:latin typeface="Helvetica Neue"/>
                <a:ea typeface="Helvetica Neue"/>
                <a:cs typeface="Helvetica Neue"/>
                <a:sym typeface="Helvetica Neue"/>
              </a:rPr>
              <a:t>‹#›</a:t>
            </a:fld>
          </a:p>
        </p:txBody>
      </p:sp>
      <p:sp>
        <p:nvSpPr>
          <p:cNvPr id="37" name="Shape 37"/>
          <p:cNvSpPr txBox="1"/>
          <p:nvPr>
            <p:ph type="title"/>
          </p:nvPr>
        </p:nvSpPr>
        <p:spPr>
          <a:xfrm>
            <a:off x="228600" y="251752"/>
            <a:ext cx="8686800" cy="427876"/>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800" u="none" cap="none" strike="noStrike">
                <a:solidFill>
                  <a:srgbClr val="004C97"/>
                </a:solidFill>
                <a:latin typeface="Helvetica Neue"/>
                <a:ea typeface="Helvetica Neue"/>
                <a:cs typeface="Helvetica Neue"/>
                <a:sym typeface="Helvetica Neue"/>
              </a:defRPr>
            </a:lvl1pPr>
            <a:lvl2pPr indent="0" lvl="1" marL="0" marR="0" rtl="0" algn="l">
              <a:spcBef>
                <a:spcPts val="0"/>
              </a:spcBef>
              <a:spcAft>
                <a:spcPts val="0"/>
              </a:spcAft>
              <a:buNone/>
              <a:defRPr b="1" i="0" sz="1700" u="none" cap="none" strike="noStrike">
                <a:solidFill>
                  <a:srgbClr val="2E5286"/>
                </a:solidFill>
                <a:latin typeface="Helvetica Neue"/>
                <a:ea typeface="Helvetica Neue"/>
                <a:cs typeface="Helvetica Neue"/>
                <a:sym typeface="Helvetica Neue"/>
              </a:defRPr>
            </a:lvl2pPr>
            <a:lvl3pPr indent="0" lvl="2" marL="0" marR="0" rtl="0" algn="l">
              <a:spcBef>
                <a:spcPts val="0"/>
              </a:spcBef>
              <a:spcAft>
                <a:spcPts val="0"/>
              </a:spcAft>
              <a:buNone/>
              <a:defRPr b="1" i="0" sz="1700" u="none" cap="none" strike="noStrike">
                <a:solidFill>
                  <a:srgbClr val="2E5286"/>
                </a:solidFill>
                <a:latin typeface="Helvetica Neue"/>
                <a:ea typeface="Helvetica Neue"/>
                <a:cs typeface="Helvetica Neue"/>
                <a:sym typeface="Helvetica Neue"/>
              </a:defRPr>
            </a:lvl3pPr>
            <a:lvl4pPr indent="0" lvl="3" marL="0" marR="0" rtl="0" algn="l">
              <a:spcBef>
                <a:spcPts val="0"/>
              </a:spcBef>
              <a:spcAft>
                <a:spcPts val="0"/>
              </a:spcAft>
              <a:buNone/>
              <a:defRPr b="1" i="0" sz="1700" u="none" cap="none" strike="noStrike">
                <a:solidFill>
                  <a:srgbClr val="2E5286"/>
                </a:solidFill>
                <a:latin typeface="Helvetica Neue"/>
                <a:ea typeface="Helvetica Neue"/>
                <a:cs typeface="Helvetica Neue"/>
                <a:sym typeface="Helvetica Neue"/>
              </a:defRPr>
            </a:lvl4pPr>
            <a:lvl5pPr indent="0" lvl="4" marL="0" marR="0" rtl="0" algn="l">
              <a:spcBef>
                <a:spcPts val="0"/>
              </a:spcBef>
              <a:spcAft>
                <a:spcPts val="0"/>
              </a:spcAft>
              <a:buNone/>
              <a:defRPr b="1" i="0" sz="1700" u="none" cap="none" strike="noStrike">
                <a:solidFill>
                  <a:srgbClr val="2E5286"/>
                </a:solidFill>
                <a:latin typeface="Helvetica Neue"/>
                <a:ea typeface="Helvetica Neue"/>
                <a:cs typeface="Helvetica Neue"/>
                <a:sym typeface="Helvetica Neue"/>
              </a:defRPr>
            </a:lvl5pPr>
            <a:lvl6pPr indent="0" lvl="5" marL="457200" marR="0" rtl="0" algn="l">
              <a:spcBef>
                <a:spcPts val="0"/>
              </a:spcBef>
              <a:spcAft>
                <a:spcPts val="0"/>
              </a:spcAft>
              <a:buNone/>
              <a:defRPr b="1" i="0" sz="1700" u="none" cap="none" strike="noStrike">
                <a:solidFill>
                  <a:srgbClr val="2E5286"/>
                </a:solidFill>
                <a:latin typeface="Helvetica Neue"/>
                <a:ea typeface="Helvetica Neue"/>
                <a:cs typeface="Helvetica Neue"/>
                <a:sym typeface="Helvetica Neue"/>
              </a:defRPr>
            </a:lvl6pPr>
            <a:lvl7pPr indent="0" lvl="6" marL="914400" marR="0" rtl="0" algn="l">
              <a:spcBef>
                <a:spcPts val="0"/>
              </a:spcBef>
              <a:spcAft>
                <a:spcPts val="0"/>
              </a:spcAft>
              <a:buNone/>
              <a:defRPr b="1" i="0" sz="1700" u="none" cap="none" strike="noStrike">
                <a:solidFill>
                  <a:srgbClr val="2E5286"/>
                </a:solidFill>
                <a:latin typeface="Helvetica Neue"/>
                <a:ea typeface="Helvetica Neue"/>
                <a:cs typeface="Helvetica Neue"/>
                <a:sym typeface="Helvetica Neue"/>
              </a:defRPr>
            </a:lvl7pPr>
            <a:lvl8pPr indent="0" lvl="7" marL="1371600" marR="0" rtl="0" algn="l">
              <a:spcBef>
                <a:spcPts val="0"/>
              </a:spcBef>
              <a:spcAft>
                <a:spcPts val="0"/>
              </a:spcAft>
              <a:buNone/>
              <a:defRPr b="1" i="0" sz="1700" u="none" cap="none" strike="noStrike">
                <a:solidFill>
                  <a:srgbClr val="2E5286"/>
                </a:solidFill>
                <a:latin typeface="Helvetica Neue"/>
                <a:ea typeface="Helvetica Neue"/>
                <a:cs typeface="Helvetica Neue"/>
                <a:sym typeface="Helvetica Neue"/>
              </a:defRPr>
            </a:lvl8pPr>
            <a:lvl9pPr indent="0" lvl="8" marL="1828800" marR="0" rtl="0" algn="l">
              <a:spcBef>
                <a:spcPts val="0"/>
              </a:spcBef>
              <a:spcAft>
                <a:spcPts val="0"/>
              </a:spcAft>
              <a:buNone/>
              <a:defRPr b="1" i="0" sz="1700" u="none" cap="none" strike="noStrike">
                <a:solidFill>
                  <a:srgbClr val="2E5286"/>
                </a:solidFill>
                <a:latin typeface="Helvetica Neue"/>
                <a:ea typeface="Helvetica Neue"/>
                <a:cs typeface="Helvetica Neue"/>
                <a:sym typeface="Helvetica Neu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ogo Bottom: Content &amp; Caption">
    <p:spTree>
      <p:nvGrpSpPr>
        <p:cNvPr id="38" name="Shape 38"/>
        <p:cNvGrpSpPr/>
        <p:nvPr/>
      </p:nvGrpSpPr>
      <p:grpSpPr>
        <a:xfrm>
          <a:off x="0" y="0"/>
          <a:ext cx="0" cy="0"/>
          <a:chOff x="0" y="0"/>
          <a:chExt cx="0" cy="0"/>
        </a:xfrm>
      </p:grpSpPr>
      <p:sp>
        <p:nvSpPr>
          <p:cNvPr id="39" name="Shape 39"/>
          <p:cNvSpPr txBox="1"/>
          <p:nvPr>
            <p:ph idx="1" type="body"/>
          </p:nvPr>
        </p:nvSpPr>
        <p:spPr>
          <a:xfrm>
            <a:off x="228600" y="958849"/>
            <a:ext cx="3027893" cy="5022675"/>
          </a:xfrm>
          <a:prstGeom prst="rect">
            <a:avLst/>
          </a:prstGeom>
          <a:noFill/>
          <a:ln>
            <a:noFill/>
          </a:ln>
        </p:spPr>
        <p:txBody>
          <a:bodyPr anchorCtr="0" anchor="t" bIns="91425" lIns="91425" rIns="91425" tIns="91425"/>
          <a:lstStyle>
            <a:lvl1pPr indent="0" lvl="0" marL="0" marR="0" rtl="0" algn="l">
              <a:spcBef>
                <a:spcPts val="320"/>
              </a:spcBef>
              <a:spcAft>
                <a:spcPts val="0"/>
              </a:spcAft>
              <a:buClr>
                <a:srgbClr val="004C97"/>
              </a:buClr>
              <a:buFont typeface="Arial"/>
              <a:buChar char="●"/>
              <a:defRPr b="1" i="0" sz="1600" u="none" cap="none" strike="noStrike">
                <a:solidFill>
                  <a:srgbClr val="004C97"/>
                </a:solidFill>
                <a:latin typeface="Helvetica Neue"/>
                <a:ea typeface="Helvetica Neue"/>
                <a:cs typeface="Helvetica Neue"/>
                <a:sym typeface="Helvetica Neue"/>
              </a:defRPr>
            </a:lvl1pPr>
            <a:lvl2pPr indent="0" lvl="1" marL="457200" marR="0" rtl="0" algn="l">
              <a:spcBef>
                <a:spcPts val="240"/>
              </a:spcBef>
              <a:spcAft>
                <a:spcPts val="0"/>
              </a:spcAft>
              <a:buClr>
                <a:srgbClr val="7F7F7F"/>
              </a:buClr>
              <a:buFont typeface="Arial"/>
              <a:buChar char="○"/>
              <a:defRPr b="0" i="0" sz="1200" u="none" cap="none" strike="noStrike">
                <a:solidFill>
                  <a:srgbClr val="7F7F7F"/>
                </a:solidFill>
                <a:latin typeface="Helvetica Neue"/>
                <a:ea typeface="Helvetica Neue"/>
                <a:cs typeface="Helvetica Neue"/>
                <a:sym typeface="Helvetica Neue"/>
              </a:defRPr>
            </a:lvl2pPr>
            <a:lvl3pPr indent="0" lvl="2" marL="914400" marR="0" rtl="0" algn="l">
              <a:spcBef>
                <a:spcPts val="200"/>
              </a:spcBef>
              <a:spcAft>
                <a:spcPts val="0"/>
              </a:spcAft>
              <a:buClr>
                <a:srgbClr val="7F7F7F"/>
              </a:buClr>
              <a:buFont typeface="Arial"/>
              <a:buChar char="■"/>
              <a:defRPr b="0" i="0" sz="1000" u="none" cap="none" strike="noStrike">
                <a:solidFill>
                  <a:srgbClr val="7F7F7F"/>
                </a:solidFill>
                <a:latin typeface="Helvetica Neue"/>
                <a:ea typeface="Helvetica Neue"/>
                <a:cs typeface="Helvetica Neue"/>
                <a:sym typeface="Helvetica Neue"/>
              </a:defRPr>
            </a:lvl3pPr>
            <a:lvl4pPr indent="0" lvl="3" marL="1371600" marR="0" rtl="0" algn="l">
              <a:spcBef>
                <a:spcPts val="180"/>
              </a:spcBef>
              <a:spcAft>
                <a:spcPts val="0"/>
              </a:spcAft>
              <a:buClr>
                <a:srgbClr val="7F7F7F"/>
              </a:buClr>
              <a:buFont typeface="Arial"/>
              <a:buChar char="●"/>
              <a:defRPr b="0" i="0" sz="900" u="none" cap="none" strike="noStrike">
                <a:solidFill>
                  <a:srgbClr val="7F7F7F"/>
                </a:solidFill>
                <a:latin typeface="Helvetica Neue"/>
                <a:ea typeface="Helvetica Neue"/>
                <a:cs typeface="Helvetica Neue"/>
                <a:sym typeface="Helvetica Neue"/>
              </a:defRPr>
            </a:lvl4pPr>
            <a:lvl5pPr indent="0" lvl="4" marL="1828800" marR="0" rtl="0" algn="l">
              <a:spcBef>
                <a:spcPts val="180"/>
              </a:spcBef>
              <a:spcAft>
                <a:spcPts val="0"/>
              </a:spcAft>
              <a:buClr>
                <a:srgbClr val="7F7F7F"/>
              </a:buClr>
              <a:buFont typeface="Arial"/>
              <a:buChar char="○"/>
              <a:defRPr b="0" i="0" sz="900" u="none" cap="none" strike="noStrike">
                <a:solidFill>
                  <a:srgbClr val="7F7F7F"/>
                </a:solidFill>
                <a:latin typeface="Helvetica Neue"/>
                <a:ea typeface="Helvetica Neue"/>
                <a:cs typeface="Helvetica Neue"/>
                <a:sym typeface="Helvetica Neue"/>
              </a:defRPr>
            </a:lvl5pPr>
            <a:lvl6pPr indent="0" lvl="5" marL="2286000" marR="0" rtl="0" algn="l">
              <a:spcBef>
                <a:spcPts val="180"/>
              </a:spcBef>
              <a:buClr>
                <a:schemeClr val="dk1"/>
              </a:buClr>
              <a:buFont typeface="Arial"/>
              <a:buChar char="■"/>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Char char="●"/>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Char char="○"/>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Char char="■"/>
              <a:defRPr b="0" i="0" sz="900" u="none" cap="none" strike="noStrike">
                <a:solidFill>
                  <a:schemeClr val="dk1"/>
                </a:solidFill>
                <a:latin typeface="Calibri"/>
                <a:ea typeface="Calibri"/>
                <a:cs typeface="Calibri"/>
                <a:sym typeface="Calibri"/>
              </a:defRPr>
            </a:lvl9pPr>
          </a:lstStyle>
          <a:p/>
        </p:txBody>
      </p:sp>
      <p:sp>
        <p:nvSpPr>
          <p:cNvPr id="40" name="Shape 40"/>
          <p:cNvSpPr txBox="1"/>
          <p:nvPr>
            <p:ph idx="2" type="body"/>
          </p:nvPr>
        </p:nvSpPr>
        <p:spPr>
          <a:xfrm>
            <a:off x="3542712" y="958850"/>
            <a:ext cx="5347604" cy="5022674"/>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rgbClr val="505050"/>
              </a:buClr>
              <a:buSzPct val="100000"/>
              <a:buFont typeface="Arial"/>
              <a:buChar char="•"/>
              <a:defRPr b="0" i="0" sz="2400" u="none" cap="none" strike="noStrike">
                <a:solidFill>
                  <a:srgbClr val="505050"/>
                </a:solidFill>
                <a:latin typeface="Helvetica Neue"/>
                <a:ea typeface="Helvetica Neue"/>
                <a:cs typeface="Helvetica Neue"/>
                <a:sym typeface="Helvetica Neue"/>
              </a:defRPr>
            </a:lvl1pPr>
            <a:lvl2pPr indent="-146050" lvl="1" marL="742950" marR="0" rtl="0" algn="l">
              <a:spcBef>
                <a:spcPts val="440"/>
              </a:spcBef>
              <a:spcAft>
                <a:spcPts val="0"/>
              </a:spcAft>
              <a:buClr>
                <a:srgbClr val="505050"/>
              </a:buClr>
              <a:buSzPct val="100000"/>
              <a:buFont typeface="Arial"/>
              <a:buChar char="–"/>
              <a:defRPr b="0" i="0" sz="2200" u="none" cap="none" strike="noStrike">
                <a:solidFill>
                  <a:srgbClr val="505050"/>
                </a:solidFill>
                <a:latin typeface="Helvetica Neue"/>
                <a:ea typeface="Helvetica Neue"/>
                <a:cs typeface="Helvetica Neue"/>
                <a:sym typeface="Helvetica Neue"/>
              </a:defRPr>
            </a:lvl2pPr>
            <a:lvl3pPr indent="-101600" lvl="2" marL="1143000" marR="0" rtl="0" algn="l">
              <a:spcBef>
                <a:spcPts val="400"/>
              </a:spcBef>
              <a:spcAft>
                <a:spcPts val="0"/>
              </a:spcAft>
              <a:buClr>
                <a:srgbClr val="505050"/>
              </a:buClr>
              <a:buSzPct val="100000"/>
              <a:buFont typeface="Arial"/>
              <a:buChar char="•"/>
              <a:defRPr b="0" i="0" sz="2000" u="none" cap="none" strike="noStrike">
                <a:solidFill>
                  <a:srgbClr val="505050"/>
                </a:solidFill>
                <a:latin typeface="Helvetica Neue"/>
                <a:ea typeface="Helvetica Neue"/>
                <a:cs typeface="Helvetica Neue"/>
                <a:sym typeface="Helvetica Neue"/>
              </a:defRPr>
            </a:lvl3pPr>
            <a:lvl4pPr indent="-114300" lvl="3" marL="1600200" marR="0" rtl="0" algn="l">
              <a:spcBef>
                <a:spcPts val="360"/>
              </a:spcBef>
              <a:spcAft>
                <a:spcPts val="0"/>
              </a:spcAft>
              <a:buClr>
                <a:srgbClr val="505050"/>
              </a:buClr>
              <a:buSzPct val="100000"/>
              <a:buFont typeface="Arial"/>
              <a:buChar char="–"/>
              <a:defRPr b="0" i="0" sz="1800" u="none" cap="none" strike="noStrike">
                <a:solidFill>
                  <a:srgbClr val="505050"/>
                </a:solidFill>
                <a:latin typeface="Helvetica Neue"/>
                <a:ea typeface="Helvetica Neue"/>
                <a:cs typeface="Helvetica Neue"/>
                <a:sym typeface="Helvetica Neue"/>
              </a:defRPr>
            </a:lvl4pPr>
            <a:lvl5pPr indent="-114300" lvl="4" marL="2057400" marR="0" rtl="0" algn="l">
              <a:spcBef>
                <a:spcPts val="360"/>
              </a:spcBef>
              <a:spcAft>
                <a:spcPts val="0"/>
              </a:spcAft>
              <a:buClr>
                <a:srgbClr val="505050"/>
              </a:buClr>
              <a:buSzPct val="100000"/>
              <a:buFont typeface="Arial"/>
              <a:buChar char="•"/>
              <a:defRPr b="0" i="0" sz="1800" u="none" cap="none" strike="noStrike">
                <a:solidFill>
                  <a:srgbClr val="505050"/>
                </a:solidFill>
                <a:latin typeface="Helvetica Neue"/>
                <a:ea typeface="Helvetica Neue"/>
                <a:cs typeface="Helvetica Neue"/>
                <a:sym typeface="Helvetica Neue"/>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Shape 41"/>
          <p:cNvSpPr txBox="1"/>
          <p:nvPr>
            <p:ph idx="10" type="dt"/>
          </p:nvPr>
        </p:nvSpPr>
        <p:spPr>
          <a:xfrm>
            <a:off x="736827" y="6504212"/>
            <a:ext cx="675367" cy="241299"/>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1200" u="none" cap="none" strike="noStrike">
                <a:solidFill>
                  <a:srgbClr val="004C97"/>
                </a:solidFill>
                <a:latin typeface="Helvetica Neue"/>
                <a:ea typeface="Helvetica Neue"/>
                <a:cs typeface="Helvetica Neue"/>
                <a:sym typeface="Helvetica Neue"/>
              </a:defRPr>
            </a:lvl1pPr>
            <a:lvl2pPr indent="0" lvl="1" marL="457200" marR="0" rtl="0" algn="l">
              <a:spcBef>
                <a:spcPts val="0"/>
              </a:spcBef>
              <a:spcAft>
                <a:spcPts val="0"/>
              </a:spcAft>
              <a:buNone/>
              <a:defRPr b="0" i="0" sz="24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24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24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2400" u="none" cap="none" strike="noStrike">
                <a:solidFill>
                  <a:schemeClr val="dk1"/>
                </a:solidFill>
                <a:latin typeface="Calibri"/>
                <a:ea typeface="Calibri"/>
                <a:cs typeface="Calibri"/>
                <a:sym typeface="Calibri"/>
              </a:defRPr>
            </a:lvl5pPr>
            <a:lvl6pPr indent="0" lvl="5" marL="2286000" marR="0" rtl="0" algn="l">
              <a:spcBef>
                <a:spcPts val="0"/>
              </a:spcBef>
              <a:buNone/>
              <a:defRPr b="0" i="0" sz="2400" u="none" cap="none" strike="noStrike">
                <a:solidFill>
                  <a:schemeClr val="dk1"/>
                </a:solidFill>
                <a:latin typeface="Calibri"/>
                <a:ea typeface="Calibri"/>
                <a:cs typeface="Calibri"/>
                <a:sym typeface="Calibri"/>
              </a:defRPr>
            </a:lvl6pPr>
            <a:lvl7pPr indent="0" lvl="6" marL="2743200" marR="0" rtl="0" algn="l">
              <a:spcBef>
                <a:spcPts val="0"/>
              </a:spcBef>
              <a:buNone/>
              <a:defRPr b="0" i="0" sz="2400" u="none" cap="none" strike="noStrike">
                <a:solidFill>
                  <a:schemeClr val="dk1"/>
                </a:solidFill>
                <a:latin typeface="Calibri"/>
                <a:ea typeface="Calibri"/>
                <a:cs typeface="Calibri"/>
                <a:sym typeface="Calibri"/>
              </a:defRPr>
            </a:lvl7pPr>
            <a:lvl8pPr indent="0" lvl="7" marL="3200400" marR="0" rtl="0" algn="l">
              <a:spcBef>
                <a:spcPts val="0"/>
              </a:spcBef>
              <a:buNone/>
              <a:defRPr b="0" i="0" sz="2400" u="none" cap="none" strike="noStrike">
                <a:solidFill>
                  <a:schemeClr val="dk1"/>
                </a:solidFill>
                <a:latin typeface="Calibri"/>
                <a:ea typeface="Calibri"/>
                <a:cs typeface="Calibri"/>
                <a:sym typeface="Calibri"/>
              </a:defRPr>
            </a:lvl8pPr>
            <a:lvl9pPr indent="0" lvl="8" marL="3657600" marR="0" rtl="0" algn="l">
              <a:spcBef>
                <a:spcPts val="0"/>
              </a:spcBef>
              <a:buNone/>
              <a:defRPr b="0" i="0" sz="2400" u="none" cap="none" strike="noStrike">
                <a:solidFill>
                  <a:schemeClr val="dk1"/>
                </a:solidFill>
                <a:latin typeface="Calibri"/>
                <a:ea typeface="Calibri"/>
                <a:cs typeface="Calibri"/>
                <a:sym typeface="Calibri"/>
              </a:defRPr>
            </a:lvl9pPr>
          </a:lstStyle>
          <a:p/>
        </p:txBody>
      </p:sp>
      <p:sp>
        <p:nvSpPr>
          <p:cNvPr id="42" name="Shape 42"/>
          <p:cNvSpPr txBox="1"/>
          <p:nvPr>
            <p:ph idx="11" type="ftr"/>
          </p:nvPr>
        </p:nvSpPr>
        <p:spPr>
          <a:xfrm>
            <a:off x="1530600" y="6504212"/>
            <a:ext cx="6262119" cy="250031"/>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1200" u="none" cap="none" strike="noStrike">
                <a:solidFill>
                  <a:srgbClr val="004C97"/>
                </a:solidFill>
                <a:latin typeface="Helvetica Neue"/>
                <a:ea typeface="Helvetica Neue"/>
                <a:cs typeface="Helvetica Neue"/>
                <a:sym typeface="Helvetica Neue"/>
              </a:defRPr>
            </a:lvl1pPr>
            <a:lvl2pPr indent="0" lvl="1" marL="457200" marR="0" rtl="0" algn="l">
              <a:spcBef>
                <a:spcPts val="0"/>
              </a:spcBef>
              <a:spcAft>
                <a:spcPts val="0"/>
              </a:spcAft>
              <a:buNone/>
              <a:defRPr b="0" i="0" sz="24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24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24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2400" u="none" cap="none" strike="noStrike">
                <a:solidFill>
                  <a:schemeClr val="dk1"/>
                </a:solidFill>
                <a:latin typeface="Calibri"/>
                <a:ea typeface="Calibri"/>
                <a:cs typeface="Calibri"/>
                <a:sym typeface="Calibri"/>
              </a:defRPr>
            </a:lvl5pPr>
            <a:lvl6pPr indent="0" lvl="5" marL="2286000" marR="0" rtl="0" algn="l">
              <a:spcBef>
                <a:spcPts val="0"/>
              </a:spcBef>
              <a:buNone/>
              <a:defRPr b="0" i="0" sz="2400" u="none" cap="none" strike="noStrike">
                <a:solidFill>
                  <a:schemeClr val="dk1"/>
                </a:solidFill>
                <a:latin typeface="Calibri"/>
                <a:ea typeface="Calibri"/>
                <a:cs typeface="Calibri"/>
                <a:sym typeface="Calibri"/>
              </a:defRPr>
            </a:lvl6pPr>
            <a:lvl7pPr indent="0" lvl="6" marL="2743200" marR="0" rtl="0" algn="l">
              <a:spcBef>
                <a:spcPts val="0"/>
              </a:spcBef>
              <a:buNone/>
              <a:defRPr b="0" i="0" sz="2400" u="none" cap="none" strike="noStrike">
                <a:solidFill>
                  <a:schemeClr val="dk1"/>
                </a:solidFill>
                <a:latin typeface="Calibri"/>
                <a:ea typeface="Calibri"/>
                <a:cs typeface="Calibri"/>
                <a:sym typeface="Calibri"/>
              </a:defRPr>
            </a:lvl7pPr>
            <a:lvl8pPr indent="0" lvl="7" marL="3200400" marR="0" rtl="0" algn="l">
              <a:spcBef>
                <a:spcPts val="0"/>
              </a:spcBef>
              <a:buNone/>
              <a:defRPr b="0" i="0" sz="2400" u="none" cap="none" strike="noStrike">
                <a:solidFill>
                  <a:schemeClr val="dk1"/>
                </a:solidFill>
                <a:latin typeface="Calibri"/>
                <a:ea typeface="Calibri"/>
                <a:cs typeface="Calibri"/>
                <a:sym typeface="Calibri"/>
              </a:defRPr>
            </a:lvl8pPr>
            <a:lvl9pPr indent="0" lvl="8" marL="3657600" marR="0" rtl="0" algn="l">
              <a:spcBef>
                <a:spcPts val="0"/>
              </a:spcBef>
              <a:buNone/>
              <a:defRPr b="0" i="0" sz="2400" u="none" cap="none" strike="noStrike">
                <a:solidFill>
                  <a:schemeClr val="dk1"/>
                </a:solidFill>
                <a:latin typeface="Calibri"/>
                <a:ea typeface="Calibri"/>
                <a:cs typeface="Calibri"/>
                <a:sym typeface="Calibri"/>
              </a:defRPr>
            </a:lvl9pPr>
          </a:lstStyle>
          <a:p/>
        </p:txBody>
      </p:sp>
      <p:sp>
        <p:nvSpPr>
          <p:cNvPr id="43" name="Shape 43"/>
          <p:cNvSpPr txBox="1"/>
          <p:nvPr>
            <p:ph idx="12" type="sldNum"/>
          </p:nvPr>
        </p:nvSpPr>
        <p:spPr>
          <a:xfrm>
            <a:off x="222250" y="6504212"/>
            <a:ext cx="414337" cy="237284"/>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fld id="{00000000-1234-1234-1234-123412341234}" type="slidenum">
              <a:rPr b="0" i="0" lang="en-US" sz="1200" u="none" cap="none" strike="noStrike">
                <a:solidFill>
                  <a:srgbClr val="004C97"/>
                </a:solidFill>
                <a:latin typeface="Helvetica Neue"/>
                <a:ea typeface="Helvetica Neue"/>
                <a:cs typeface="Helvetica Neue"/>
                <a:sym typeface="Helvetica Neue"/>
              </a:rPr>
              <a:t>‹#›</a:t>
            </a:fld>
          </a:p>
        </p:txBody>
      </p:sp>
      <p:sp>
        <p:nvSpPr>
          <p:cNvPr id="44" name="Shape 44"/>
          <p:cNvSpPr txBox="1"/>
          <p:nvPr>
            <p:ph type="title"/>
          </p:nvPr>
        </p:nvSpPr>
        <p:spPr>
          <a:xfrm>
            <a:off x="228600" y="254026"/>
            <a:ext cx="8686800" cy="427876"/>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800" u="none" cap="none" strike="noStrike">
                <a:solidFill>
                  <a:srgbClr val="004C97"/>
                </a:solidFill>
                <a:latin typeface="Helvetica Neue"/>
                <a:ea typeface="Helvetica Neue"/>
                <a:cs typeface="Helvetica Neue"/>
                <a:sym typeface="Helvetica Neue"/>
              </a:defRPr>
            </a:lvl1pPr>
            <a:lvl2pPr indent="0" lvl="1" marL="0" marR="0" rtl="0" algn="l">
              <a:spcBef>
                <a:spcPts val="0"/>
              </a:spcBef>
              <a:spcAft>
                <a:spcPts val="0"/>
              </a:spcAft>
              <a:buNone/>
              <a:defRPr b="1" i="0" sz="1700" u="none" cap="none" strike="noStrike">
                <a:solidFill>
                  <a:srgbClr val="2E5286"/>
                </a:solidFill>
                <a:latin typeface="Helvetica Neue"/>
                <a:ea typeface="Helvetica Neue"/>
                <a:cs typeface="Helvetica Neue"/>
                <a:sym typeface="Helvetica Neue"/>
              </a:defRPr>
            </a:lvl2pPr>
            <a:lvl3pPr indent="0" lvl="2" marL="0" marR="0" rtl="0" algn="l">
              <a:spcBef>
                <a:spcPts val="0"/>
              </a:spcBef>
              <a:spcAft>
                <a:spcPts val="0"/>
              </a:spcAft>
              <a:buNone/>
              <a:defRPr b="1" i="0" sz="1700" u="none" cap="none" strike="noStrike">
                <a:solidFill>
                  <a:srgbClr val="2E5286"/>
                </a:solidFill>
                <a:latin typeface="Helvetica Neue"/>
                <a:ea typeface="Helvetica Neue"/>
                <a:cs typeface="Helvetica Neue"/>
                <a:sym typeface="Helvetica Neue"/>
              </a:defRPr>
            </a:lvl3pPr>
            <a:lvl4pPr indent="0" lvl="3" marL="0" marR="0" rtl="0" algn="l">
              <a:spcBef>
                <a:spcPts val="0"/>
              </a:spcBef>
              <a:spcAft>
                <a:spcPts val="0"/>
              </a:spcAft>
              <a:buNone/>
              <a:defRPr b="1" i="0" sz="1700" u="none" cap="none" strike="noStrike">
                <a:solidFill>
                  <a:srgbClr val="2E5286"/>
                </a:solidFill>
                <a:latin typeface="Helvetica Neue"/>
                <a:ea typeface="Helvetica Neue"/>
                <a:cs typeface="Helvetica Neue"/>
                <a:sym typeface="Helvetica Neue"/>
              </a:defRPr>
            </a:lvl4pPr>
            <a:lvl5pPr indent="0" lvl="4" marL="0" marR="0" rtl="0" algn="l">
              <a:spcBef>
                <a:spcPts val="0"/>
              </a:spcBef>
              <a:spcAft>
                <a:spcPts val="0"/>
              </a:spcAft>
              <a:buNone/>
              <a:defRPr b="1" i="0" sz="1700" u="none" cap="none" strike="noStrike">
                <a:solidFill>
                  <a:srgbClr val="2E5286"/>
                </a:solidFill>
                <a:latin typeface="Helvetica Neue"/>
                <a:ea typeface="Helvetica Neue"/>
                <a:cs typeface="Helvetica Neue"/>
                <a:sym typeface="Helvetica Neue"/>
              </a:defRPr>
            </a:lvl5pPr>
            <a:lvl6pPr indent="0" lvl="5" marL="457200" marR="0" rtl="0" algn="l">
              <a:spcBef>
                <a:spcPts val="0"/>
              </a:spcBef>
              <a:spcAft>
                <a:spcPts val="0"/>
              </a:spcAft>
              <a:buNone/>
              <a:defRPr b="1" i="0" sz="1700" u="none" cap="none" strike="noStrike">
                <a:solidFill>
                  <a:srgbClr val="2E5286"/>
                </a:solidFill>
                <a:latin typeface="Helvetica Neue"/>
                <a:ea typeface="Helvetica Neue"/>
                <a:cs typeface="Helvetica Neue"/>
                <a:sym typeface="Helvetica Neue"/>
              </a:defRPr>
            </a:lvl6pPr>
            <a:lvl7pPr indent="0" lvl="6" marL="914400" marR="0" rtl="0" algn="l">
              <a:spcBef>
                <a:spcPts val="0"/>
              </a:spcBef>
              <a:spcAft>
                <a:spcPts val="0"/>
              </a:spcAft>
              <a:buNone/>
              <a:defRPr b="1" i="0" sz="1700" u="none" cap="none" strike="noStrike">
                <a:solidFill>
                  <a:srgbClr val="2E5286"/>
                </a:solidFill>
                <a:latin typeface="Helvetica Neue"/>
                <a:ea typeface="Helvetica Neue"/>
                <a:cs typeface="Helvetica Neue"/>
                <a:sym typeface="Helvetica Neue"/>
              </a:defRPr>
            </a:lvl7pPr>
            <a:lvl8pPr indent="0" lvl="7" marL="1371600" marR="0" rtl="0" algn="l">
              <a:spcBef>
                <a:spcPts val="0"/>
              </a:spcBef>
              <a:spcAft>
                <a:spcPts val="0"/>
              </a:spcAft>
              <a:buNone/>
              <a:defRPr b="1" i="0" sz="1700" u="none" cap="none" strike="noStrike">
                <a:solidFill>
                  <a:srgbClr val="2E5286"/>
                </a:solidFill>
                <a:latin typeface="Helvetica Neue"/>
                <a:ea typeface="Helvetica Neue"/>
                <a:cs typeface="Helvetica Neue"/>
                <a:sym typeface="Helvetica Neue"/>
              </a:defRPr>
            </a:lvl8pPr>
            <a:lvl9pPr indent="0" lvl="8" marL="1828800" marR="0" rtl="0" algn="l">
              <a:spcBef>
                <a:spcPts val="0"/>
              </a:spcBef>
              <a:spcAft>
                <a:spcPts val="0"/>
              </a:spcAft>
              <a:buNone/>
              <a:defRPr b="1" i="0" sz="1700" u="none" cap="none" strike="noStrike">
                <a:solidFill>
                  <a:srgbClr val="2E5286"/>
                </a:solidFill>
                <a:latin typeface="Helvetica Neue"/>
                <a:ea typeface="Helvetica Neue"/>
                <a:cs typeface="Helvetica Neue"/>
                <a:sym typeface="Helvetica Neu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ogo Bottom: Picture &amp; Caption">
    <p:spTree>
      <p:nvGrpSpPr>
        <p:cNvPr id="45" name="Shape 45"/>
        <p:cNvGrpSpPr/>
        <p:nvPr/>
      </p:nvGrpSpPr>
      <p:grpSpPr>
        <a:xfrm>
          <a:off x="0" y="0"/>
          <a:ext cx="0" cy="0"/>
          <a:chOff x="0" y="0"/>
          <a:chExt cx="0" cy="0"/>
        </a:xfrm>
      </p:grpSpPr>
      <p:sp>
        <p:nvSpPr>
          <p:cNvPr id="46" name="Shape 46"/>
          <p:cNvSpPr/>
          <p:nvPr>
            <p:ph idx="2" type="pic"/>
          </p:nvPr>
        </p:nvSpPr>
        <p:spPr>
          <a:xfrm>
            <a:off x="224072" y="971550"/>
            <a:ext cx="8686800" cy="3726716"/>
          </a:xfrm>
          <a:prstGeom prst="rect">
            <a:avLst/>
          </a:prstGeom>
          <a:noFill/>
          <a:ln>
            <a:noFill/>
          </a:ln>
        </p:spPr>
        <p:txBody>
          <a:bodyPr anchorCtr="0" anchor="t" bIns="91425" lIns="91425" rIns="91425" tIns="91425"/>
          <a:lstStyle>
            <a:lvl1pPr indent="0" lvl="0" marL="0" marR="0" rtl="0" algn="l">
              <a:spcBef>
                <a:spcPts val="320"/>
              </a:spcBef>
              <a:spcAft>
                <a:spcPts val="0"/>
              </a:spcAft>
              <a:buClr>
                <a:srgbClr val="505050"/>
              </a:buClr>
              <a:buFont typeface="Arial"/>
              <a:buNone/>
              <a:defRPr b="0" i="0" sz="1600" u="none" cap="none" strike="noStrike">
                <a:solidFill>
                  <a:srgbClr val="505050"/>
                </a:solidFill>
                <a:latin typeface="Helvetica Neue"/>
                <a:ea typeface="Helvetica Neue"/>
                <a:cs typeface="Helvetica Neue"/>
                <a:sym typeface="Helvetica Neue"/>
              </a:defRPr>
            </a:lvl1pPr>
            <a:lvl2pPr indent="0" lvl="1" marL="457200" marR="0" rtl="0" algn="l">
              <a:spcBef>
                <a:spcPts val="560"/>
              </a:spcBef>
              <a:spcAft>
                <a:spcPts val="0"/>
              </a:spcAft>
              <a:buClr>
                <a:srgbClr val="7F7F7F"/>
              </a:buClr>
              <a:buFont typeface="Arial"/>
              <a:buNone/>
              <a:defRPr b="0" i="0" sz="2800" u="none" cap="none" strike="noStrike">
                <a:solidFill>
                  <a:srgbClr val="7F7F7F"/>
                </a:solidFill>
                <a:latin typeface="Helvetica Neue"/>
                <a:ea typeface="Helvetica Neue"/>
                <a:cs typeface="Helvetica Neue"/>
                <a:sym typeface="Helvetica Neue"/>
              </a:defRPr>
            </a:lvl2pPr>
            <a:lvl3pPr indent="0" lvl="2" marL="914400" marR="0" rtl="0" algn="l">
              <a:spcBef>
                <a:spcPts val="480"/>
              </a:spcBef>
              <a:spcAft>
                <a:spcPts val="0"/>
              </a:spcAft>
              <a:buClr>
                <a:srgbClr val="7F7F7F"/>
              </a:buClr>
              <a:buFont typeface="Arial"/>
              <a:buNone/>
              <a:defRPr b="0" i="0" sz="2400" u="none" cap="none" strike="noStrike">
                <a:solidFill>
                  <a:srgbClr val="7F7F7F"/>
                </a:solidFill>
                <a:latin typeface="Helvetica Neue"/>
                <a:ea typeface="Helvetica Neue"/>
                <a:cs typeface="Helvetica Neue"/>
                <a:sym typeface="Helvetica Neue"/>
              </a:defRPr>
            </a:lvl3pPr>
            <a:lvl4pPr indent="0" lvl="3" marL="1371600" marR="0" rtl="0" algn="l">
              <a:spcBef>
                <a:spcPts val="400"/>
              </a:spcBef>
              <a:spcAft>
                <a:spcPts val="0"/>
              </a:spcAft>
              <a:buClr>
                <a:srgbClr val="7F7F7F"/>
              </a:buClr>
              <a:buFont typeface="Arial"/>
              <a:buNone/>
              <a:defRPr b="0" i="0" sz="2000" u="none" cap="none" strike="noStrike">
                <a:solidFill>
                  <a:srgbClr val="7F7F7F"/>
                </a:solidFill>
                <a:latin typeface="Helvetica Neue"/>
                <a:ea typeface="Helvetica Neue"/>
                <a:cs typeface="Helvetica Neue"/>
                <a:sym typeface="Helvetica Neue"/>
              </a:defRPr>
            </a:lvl4pPr>
            <a:lvl5pPr indent="0" lvl="4" marL="1828800" marR="0" rtl="0" algn="l">
              <a:spcBef>
                <a:spcPts val="400"/>
              </a:spcBef>
              <a:spcAft>
                <a:spcPts val="0"/>
              </a:spcAft>
              <a:buClr>
                <a:srgbClr val="7F7F7F"/>
              </a:buClr>
              <a:buFont typeface="Arial"/>
              <a:buNone/>
              <a:defRPr b="0" i="0" sz="2000" u="none" cap="none" strike="noStrike">
                <a:solidFill>
                  <a:srgbClr val="7F7F7F"/>
                </a:solidFill>
                <a:latin typeface="Helvetica Neue"/>
                <a:ea typeface="Helvetica Neue"/>
                <a:cs typeface="Helvetica Neue"/>
                <a:sym typeface="Helvetica Neue"/>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47" name="Shape 47"/>
          <p:cNvSpPr txBox="1"/>
          <p:nvPr>
            <p:ph idx="1" type="body"/>
          </p:nvPr>
        </p:nvSpPr>
        <p:spPr>
          <a:xfrm>
            <a:off x="224072" y="4943005"/>
            <a:ext cx="8686800" cy="1091258"/>
          </a:xfrm>
          <a:prstGeom prst="rect">
            <a:avLst/>
          </a:prstGeom>
          <a:noFill/>
          <a:ln>
            <a:noFill/>
          </a:ln>
        </p:spPr>
        <p:txBody>
          <a:bodyPr anchorCtr="0" anchor="t" bIns="91425" lIns="91425" rIns="91425" tIns="91425"/>
          <a:lstStyle>
            <a:lvl1pPr indent="0" lvl="0" marL="0" marR="0" rtl="0" algn="l">
              <a:spcBef>
                <a:spcPts val="320"/>
              </a:spcBef>
              <a:spcAft>
                <a:spcPts val="0"/>
              </a:spcAft>
              <a:buClr>
                <a:srgbClr val="004C97"/>
              </a:buClr>
              <a:buFont typeface="Arial"/>
              <a:buChar char="●"/>
              <a:defRPr b="1" i="0" sz="1600" u="none" cap="none" strike="noStrike">
                <a:solidFill>
                  <a:srgbClr val="004C97"/>
                </a:solidFill>
                <a:latin typeface="Helvetica Neue"/>
                <a:ea typeface="Helvetica Neue"/>
                <a:cs typeface="Helvetica Neue"/>
                <a:sym typeface="Helvetica Neue"/>
              </a:defRPr>
            </a:lvl1pPr>
            <a:lvl2pPr indent="0" lvl="1" marL="457200" marR="0" rtl="0" algn="l">
              <a:spcBef>
                <a:spcPts val="240"/>
              </a:spcBef>
              <a:spcAft>
                <a:spcPts val="0"/>
              </a:spcAft>
              <a:buClr>
                <a:srgbClr val="7F7F7F"/>
              </a:buClr>
              <a:buFont typeface="Arial"/>
              <a:buChar char="○"/>
              <a:defRPr b="0" i="0" sz="1200" u="none" cap="none" strike="noStrike">
                <a:solidFill>
                  <a:srgbClr val="7F7F7F"/>
                </a:solidFill>
                <a:latin typeface="Helvetica Neue"/>
                <a:ea typeface="Helvetica Neue"/>
                <a:cs typeface="Helvetica Neue"/>
                <a:sym typeface="Helvetica Neue"/>
              </a:defRPr>
            </a:lvl2pPr>
            <a:lvl3pPr indent="0" lvl="2" marL="914400" marR="0" rtl="0" algn="l">
              <a:spcBef>
                <a:spcPts val="200"/>
              </a:spcBef>
              <a:spcAft>
                <a:spcPts val="0"/>
              </a:spcAft>
              <a:buClr>
                <a:srgbClr val="7F7F7F"/>
              </a:buClr>
              <a:buFont typeface="Arial"/>
              <a:buChar char="■"/>
              <a:defRPr b="0" i="0" sz="1000" u="none" cap="none" strike="noStrike">
                <a:solidFill>
                  <a:srgbClr val="7F7F7F"/>
                </a:solidFill>
                <a:latin typeface="Helvetica Neue"/>
                <a:ea typeface="Helvetica Neue"/>
                <a:cs typeface="Helvetica Neue"/>
                <a:sym typeface="Helvetica Neue"/>
              </a:defRPr>
            </a:lvl3pPr>
            <a:lvl4pPr indent="0" lvl="3" marL="1371600" marR="0" rtl="0" algn="l">
              <a:spcBef>
                <a:spcPts val="180"/>
              </a:spcBef>
              <a:spcAft>
                <a:spcPts val="0"/>
              </a:spcAft>
              <a:buClr>
                <a:srgbClr val="7F7F7F"/>
              </a:buClr>
              <a:buFont typeface="Arial"/>
              <a:buChar char="●"/>
              <a:defRPr b="0" i="0" sz="900" u="none" cap="none" strike="noStrike">
                <a:solidFill>
                  <a:srgbClr val="7F7F7F"/>
                </a:solidFill>
                <a:latin typeface="Helvetica Neue"/>
                <a:ea typeface="Helvetica Neue"/>
                <a:cs typeface="Helvetica Neue"/>
                <a:sym typeface="Helvetica Neue"/>
              </a:defRPr>
            </a:lvl4pPr>
            <a:lvl5pPr indent="0" lvl="4" marL="1828800" marR="0" rtl="0" algn="l">
              <a:spcBef>
                <a:spcPts val="180"/>
              </a:spcBef>
              <a:spcAft>
                <a:spcPts val="0"/>
              </a:spcAft>
              <a:buClr>
                <a:srgbClr val="7F7F7F"/>
              </a:buClr>
              <a:buFont typeface="Arial"/>
              <a:buChar char="○"/>
              <a:defRPr b="0" i="0" sz="900" u="none" cap="none" strike="noStrike">
                <a:solidFill>
                  <a:srgbClr val="7F7F7F"/>
                </a:solidFill>
                <a:latin typeface="Helvetica Neue"/>
                <a:ea typeface="Helvetica Neue"/>
                <a:cs typeface="Helvetica Neue"/>
                <a:sym typeface="Helvetica Neue"/>
              </a:defRPr>
            </a:lvl5pPr>
            <a:lvl6pPr indent="0" lvl="5" marL="2286000" marR="0" rtl="0" algn="l">
              <a:spcBef>
                <a:spcPts val="180"/>
              </a:spcBef>
              <a:buClr>
                <a:schemeClr val="dk1"/>
              </a:buClr>
              <a:buFont typeface="Arial"/>
              <a:buChar char="■"/>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Char char="●"/>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Char char="○"/>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Char char="■"/>
              <a:defRPr b="0" i="0" sz="900" u="none" cap="none" strike="noStrike">
                <a:solidFill>
                  <a:schemeClr val="dk1"/>
                </a:solidFill>
                <a:latin typeface="Calibri"/>
                <a:ea typeface="Calibri"/>
                <a:cs typeface="Calibri"/>
                <a:sym typeface="Calibri"/>
              </a:defRPr>
            </a:lvl9pPr>
          </a:lstStyle>
          <a:p/>
        </p:txBody>
      </p:sp>
      <p:sp>
        <p:nvSpPr>
          <p:cNvPr id="48" name="Shape 48"/>
          <p:cNvSpPr txBox="1"/>
          <p:nvPr>
            <p:ph idx="10" type="dt"/>
          </p:nvPr>
        </p:nvSpPr>
        <p:spPr>
          <a:xfrm>
            <a:off x="736827" y="6504212"/>
            <a:ext cx="675367" cy="241299"/>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1200" u="none" cap="none" strike="noStrike">
                <a:solidFill>
                  <a:srgbClr val="004C97"/>
                </a:solidFill>
                <a:latin typeface="Helvetica Neue"/>
                <a:ea typeface="Helvetica Neue"/>
                <a:cs typeface="Helvetica Neue"/>
                <a:sym typeface="Helvetica Neue"/>
              </a:defRPr>
            </a:lvl1pPr>
            <a:lvl2pPr indent="0" lvl="1" marL="457200" marR="0" rtl="0" algn="l">
              <a:spcBef>
                <a:spcPts val="0"/>
              </a:spcBef>
              <a:spcAft>
                <a:spcPts val="0"/>
              </a:spcAft>
              <a:buNone/>
              <a:defRPr b="0" i="0" sz="24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24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24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2400" u="none" cap="none" strike="noStrike">
                <a:solidFill>
                  <a:schemeClr val="dk1"/>
                </a:solidFill>
                <a:latin typeface="Calibri"/>
                <a:ea typeface="Calibri"/>
                <a:cs typeface="Calibri"/>
                <a:sym typeface="Calibri"/>
              </a:defRPr>
            </a:lvl5pPr>
            <a:lvl6pPr indent="0" lvl="5" marL="2286000" marR="0" rtl="0" algn="l">
              <a:spcBef>
                <a:spcPts val="0"/>
              </a:spcBef>
              <a:buNone/>
              <a:defRPr b="0" i="0" sz="2400" u="none" cap="none" strike="noStrike">
                <a:solidFill>
                  <a:schemeClr val="dk1"/>
                </a:solidFill>
                <a:latin typeface="Calibri"/>
                <a:ea typeface="Calibri"/>
                <a:cs typeface="Calibri"/>
                <a:sym typeface="Calibri"/>
              </a:defRPr>
            </a:lvl6pPr>
            <a:lvl7pPr indent="0" lvl="6" marL="2743200" marR="0" rtl="0" algn="l">
              <a:spcBef>
                <a:spcPts val="0"/>
              </a:spcBef>
              <a:buNone/>
              <a:defRPr b="0" i="0" sz="2400" u="none" cap="none" strike="noStrike">
                <a:solidFill>
                  <a:schemeClr val="dk1"/>
                </a:solidFill>
                <a:latin typeface="Calibri"/>
                <a:ea typeface="Calibri"/>
                <a:cs typeface="Calibri"/>
                <a:sym typeface="Calibri"/>
              </a:defRPr>
            </a:lvl7pPr>
            <a:lvl8pPr indent="0" lvl="7" marL="3200400" marR="0" rtl="0" algn="l">
              <a:spcBef>
                <a:spcPts val="0"/>
              </a:spcBef>
              <a:buNone/>
              <a:defRPr b="0" i="0" sz="2400" u="none" cap="none" strike="noStrike">
                <a:solidFill>
                  <a:schemeClr val="dk1"/>
                </a:solidFill>
                <a:latin typeface="Calibri"/>
                <a:ea typeface="Calibri"/>
                <a:cs typeface="Calibri"/>
                <a:sym typeface="Calibri"/>
              </a:defRPr>
            </a:lvl8pPr>
            <a:lvl9pPr indent="0" lvl="8" marL="3657600" marR="0" rtl="0" algn="l">
              <a:spcBef>
                <a:spcPts val="0"/>
              </a:spcBef>
              <a:buNone/>
              <a:defRPr b="0" i="0" sz="2400" u="none" cap="none" strike="noStrike">
                <a:solidFill>
                  <a:schemeClr val="dk1"/>
                </a:solidFill>
                <a:latin typeface="Calibri"/>
                <a:ea typeface="Calibri"/>
                <a:cs typeface="Calibri"/>
                <a:sym typeface="Calibri"/>
              </a:defRPr>
            </a:lvl9pPr>
          </a:lstStyle>
          <a:p/>
        </p:txBody>
      </p:sp>
      <p:sp>
        <p:nvSpPr>
          <p:cNvPr id="49" name="Shape 49"/>
          <p:cNvSpPr txBox="1"/>
          <p:nvPr>
            <p:ph idx="11" type="ftr"/>
          </p:nvPr>
        </p:nvSpPr>
        <p:spPr>
          <a:xfrm>
            <a:off x="1530603" y="6504212"/>
            <a:ext cx="6251958" cy="242872"/>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1200" u="none" cap="none" strike="noStrike">
                <a:solidFill>
                  <a:srgbClr val="004C97"/>
                </a:solidFill>
                <a:latin typeface="Helvetica Neue"/>
                <a:ea typeface="Helvetica Neue"/>
                <a:cs typeface="Helvetica Neue"/>
                <a:sym typeface="Helvetica Neue"/>
              </a:defRPr>
            </a:lvl1pPr>
            <a:lvl2pPr indent="0" lvl="1" marL="457200" marR="0" rtl="0" algn="l">
              <a:spcBef>
                <a:spcPts val="0"/>
              </a:spcBef>
              <a:spcAft>
                <a:spcPts val="0"/>
              </a:spcAft>
              <a:buNone/>
              <a:defRPr b="0" i="0" sz="24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24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24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2400" u="none" cap="none" strike="noStrike">
                <a:solidFill>
                  <a:schemeClr val="dk1"/>
                </a:solidFill>
                <a:latin typeface="Calibri"/>
                <a:ea typeface="Calibri"/>
                <a:cs typeface="Calibri"/>
                <a:sym typeface="Calibri"/>
              </a:defRPr>
            </a:lvl5pPr>
            <a:lvl6pPr indent="0" lvl="5" marL="2286000" marR="0" rtl="0" algn="l">
              <a:spcBef>
                <a:spcPts val="0"/>
              </a:spcBef>
              <a:buNone/>
              <a:defRPr b="0" i="0" sz="2400" u="none" cap="none" strike="noStrike">
                <a:solidFill>
                  <a:schemeClr val="dk1"/>
                </a:solidFill>
                <a:latin typeface="Calibri"/>
                <a:ea typeface="Calibri"/>
                <a:cs typeface="Calibri"/>
                <a:sym typeface="Calibri"/>
              </a:defRPr>
            </a:lvl6pPr>
            <a:lvl7pPr indent="0" lvl="6" marL="2743200" marR="0" rtl="0" algn="l">
              <a:spcBef>
                <a:spcPts val="0"/>
              </a:spcBef>
              <a:buNone/>
              <a:defRPr b="0" i="0" sz="2400" u="none" cap="none" strike="noStrike">
                <a:solidFill>
                  <a:schemeClr val="dk1"/>
                </a:solidFill>
                <a:latin typeface="Calibri"/>
                <a:ea typeface="Calibri"/>
                <a:cs typeface="Calibri"/>
                <a:sym typeface="Calibri"/>
              </a:defRPr>
            </a:lvl7pPr>
            <a:lvl8pPr indent="0" lvl="7" marL="3200400" marR="0" rtl="0" algn="l">
              <a:spcBef>
                <a:spcPts val="0"/>
              </a:spcBef>
              <a:buNone/>
              <a:defRPr b="0" i="0" sz="2400" u="none" cap="none" strike="noStrike">
                <a:solidFill>
                  <a:schemeClr val="dk1"/>
                </a:solidFill>
                <a:latin typeface="Calibri"/>
                <a:ea typeface="Calibri"/>
                <a:cs typeface="Calibri"/>
                <a:sym typeface="Calibri"/>
              </a:defRPr>
            </a:lvl8pPr>
            <a:lvl9pPr indent="0" lvl="8" marL="3657600" marR="0" rtl="0" algn="l">
              <a:spcBef>
                <a:spcPts val="0"/>
              </a:spcBef>
              <a:buNone/>
              <a:defRPr b="0" i="0" sz="2400" u="none" cap="none" strike="noStrike">
                <a:solidFill>
                  <a:schemeClr val="dk1"/>
                </a:solidFill>
                <a:latin typeface="Calibri"/>
                <a:ea typeface="Calibri"/>
                <a:cs typeface="Calibri"/>
                <a:sym typeface="Calibri"/>
              </a:defRPr>
            </a:lvl9pPr>
          </a:lstStyle>
          <a:p/>
        </p:txBody>
      </p:sp>
      <p:sp>
        <p:nvSpPr>
          <p:cNvPr id="50" name="Shape 50"/>
          <p:cNvSpPr txBox="1"/>
          <p:nvPr>
            <p:ph idx="12" type="sldNum"/>
          </p:nvPr>
        </p:nvSpPr>
        <p:spPr>
          <a:xfrm>
            <a:off x="222250" y="6504212"/>
            <a:ext cx="414337" cy="237284"/>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fld id="{00000000-1234-1234-1234-123412341234}" type="slidenum">
              <a:rPr b="0" i="0" lang="en-US" sz="1200" u="none" cap="none" strike="noStrike">
                <a:solidFill>
                  <a:srgbClr val="004C97"/>
                </a:solidFill>
                <a:latin typeface="Helvetica Neue"/>
                <a:ea typeface="Helvetica Neue"/>
                <a:cs typeface="Helvetica Neue"/>
                <a:sym typeface="Helvetica Neue"/>
              </a:rPr>
              <a:t>‹#›</a:t>
            </a:fld>
          </a:p>
        </p:txBody>
      </p:sp>
      <p:sp>
        <p:nvSpPr>
          <p:cNvPr id="51" name="Shape 51"/>
          <p:cNvSpPr txBox="1"/>
          <p:nvPr>
            <p:ph type="title"/>
          </p:nvPr>
        </p:nvSpPr>
        <p:spPr>
          <a:xfrm>
            <a:off x="228600" y="251752"/>
            <a:ext cx="8686800" cy="427876"/>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800" u="none" cap="none" strike="noStrike">
                <a:solidFill>
                  <a:srgbClr val="004C97"/>
                </a:solidFill>
                <a:latin typeface="Helvetica Neue"/>
                <a:ea typeface="Helvetica Neue"/>
                <a:cs typeface="Helvetica Neue"/>
                <a:sym typeface="Helvetica Neue"/>
              </a:defRPr>
            </a:lvl1pPr>
            <a:lvl2pPr indent="0" lvl="1" marL="0" marR="0" rtl="0" algn="l">
              <a:spcBef>
                <a:spcPts val="0"/>
              </a:spcBef>
              <a:spcAft>
                <a:spcPts val="0"/>
              </a:spcAft>
              <a:buNone/>
              <a:defRPr b="1" i="0" sz="1700" u="none" cap="none" strike="noStrike">
                <a:solidFill>
                  <a:srgbClr val="2E5286"/>
                </a:solidFill>
                <a:latin typeface="Helvetica Neue"/>
                <a:ea typeface="Helvetica Neue"/>
                <a:cs typeface="Helvetica Neue"/>
                <a:sym typeface="Helvetica Neue"/>
              </a:defRPr>
            </a:lvl2pPr>
            <a:lvl3pPr indent="0" lvl="2" marL="0" marR="0" rtl="0" algn="l">
              <a:spcBef>
                <a:spcPts val="0"/>
              </a:spcBef>
              <a:spcAft>
                <a:spcPts val="0"/>
              </a:spcAft>
              <a:buNone/>
              <a:defRPr b="1" i="0" sz="1700" u="none" cap="none" strike="noStrike">
                <a:solidFill>
                  <a:srgbClr val="2E5286"/>
                </a:solidFill>
                <a:latin typeface="Helvetica Neue"/>
                <a:ea typeface="Helvetica Neue"/>
                <a:cs typeface="Helvetica Neue"/>
                <a:sym typeface="Helvetica Neue"/>
              </a:defRPr>
            </a:lvl3pPr>
            <a:lvl4pPr indent="0" lvl="3" marL="0" marR="0" rtl="0" algn="l">
              <a:spcBef>
                <a:spcPts val="0"/>
              </a:spcBef>
              <a:spcAft>
                <a:spcPts val="0"/>
              </a:spcAft>
              <a:buNone/>
              <a:defRPr b="1" i="0" sz="1700" u="none" cap="none" strike="noStrike">
                <a:solidFill>
                  <a:srgbClr val="2E5286"/>
                </a:solidFill>
                <a:latin typeface="Helvetica Neue"/>
                <a:ea typeface="Helvetica Neue"/>
                <a:cs typeface="Helvetica Neue"/>
                <a:sym typeface="Helvetica Neue"/>
              </a:defRPr>
            </a:lvl4pPr>
            <a:lvl5pPr indent="0" lvl="4" marL="0" marR="0" rtl="0" algn="l">
              <a:spcBef>
                <a:spcPts val="0"/>
              </a:spcBef>
              <a:spcAft>
                <a:spcPts val="0"/>
              </a:spcAft>
              <a:buNone/>
              <a:defRPr b="1" i="0" sz="1700" u="none" cap="none" strike="noStrike">
                <a:solidFill>
                  <a:srgbClr val="2E5286"/>
                </a:solidFill>
                <a:latin typeface="Helvetica Neue"/>
                <a:ea typeface="Helvetica Neue"/>
                <a:cs typeface="Helvetica Neue"/>
                <a:sym typeface="Helvetica Neue"/>
              </a:defRPr>
            </a:lvl5pPr>
            <a:lvl6pPr indent="0" lvl="5" marL="457200" marR="0" rtl="0" algn="l">
              <a:spcBef>
                <a:spcPts val="0"/>
              </a:spcBef>
              <a:spcAft>
                <a:spcPts val="0"/>
              </a:spcAft>
              <a:buNone/>
              <a:defRPr b="1" i="0" sz="1700" u="none" cap="none" strike="noStrike">
                <a:solidFill>
                  <a:srgbClr val="2E5286"/>
                </a:solidFill>
                <a:latin typeface="Helvetica Neue"/>
                <a:ea typeface="Helvetica Neue"/>
                <a:cs typeface="Helvetica Neue"/>
                <a:sym typeface="Helvetica Neue"/>
              </a:defRPr>
            </a:lvl6pPr>
            <a:lvl7pPr indent="0" lvl="6" marL="914400" marR="0" rtl="0" algn="l">
              <a:spcBef>
                <a:spcPts val="0"/>
              </a:spcBef>
              <a:spcAft>
                <a:spcPts val="0"/>
              </a:spcAft>
              <a:buNone/>
              <a:defRPr b="1" i="0" sz="1700" u="none" cap="none" strike="noStrike">
                <a:solidFill>
                  <a:srgbClr val="2E5286"/>
                </a:solidFill>
                <a:latin typeface="Helvetica Neue"/>
                <a:ea typeface="Helvetica Neue"/>
                <a:cs typeface="Helvetica Neue"/>
                <a:sym typeface="Helvetica Neue"/>
              </a:defRPr>
            </a:lvl7pPr>
            <a:lvl8pPr indent="0" lvl="7" marL="1371600" marR="0" rtl="0" algn="l">
              <a:spcBef>
                <a:spcPts val="0"/>
              </a:spcBef>
              <a:spcAft>
                <a:spcPts val="0"/>
              </a:spcAft>
              <a:buNone/>
              <a:defRPr b="1" i="0" sz="1700" u="none" cap="none" strike="noStrike">
                <a:solidFill>
                  <a:srgbClr val="2E5286"/>
                </a:solidFill>
                <a:latin typeface="Helvetica Neue"/>
                <a:ea typeface="Helvetica Neue"/>
                <a:cs typeface="Helvetica Neue"/>
                <a:sym typeface="Helvetica Neue"/>
              </a:defRPr>
            </a:lvl8pPr>
            <a:lvl9pPr indent="0" lvl="8" marL="1828800" marR="0" rtl="0" algn="l">
              <a:spcBef>
                <a:spcPts val="0"/>
              </a:spcBef>
              <a:spcAft>
                <a:spcPts val="0"/>
              </a:spcAft>
              <a:buNone/>
              <a:defRPr b="1" i="0" sz="1700" u="none" cap="none" strike="noStrike">
                <a:solidFill>
                  <a:srgbClr val="2E5286"/>
                </a:solidFill>
                <a:latin typeface="Helvetica Neue"/>
                <a:ea typeface="Helvetica Neue"/>
                <a:cs typeface="Helvetica Neue"/>
                <a:sym typeface="Helvetica Neu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icture Layout">
    <p:spTree>
      <p:nvGrpSpPr>
        <p:cNvPr id="52" name="Shape 52"/>
        <p:cNvGrpSpPr/>
        <p:nvPr/>
      </p:nvGrpSpPr>
      <p:grpSpPr>
        <a:xfrm>
          <a:off x="0" y="0"/>
          <a:ext cx="0" cy="0"/>
          <a:chOff x="0" y="0"/>
          <a:chExt cx="0" cy="0"/>
        </a:xfrm>
      </p:grpSpPr>
      <p:sp>
        <p:nvSpPr>
          <p:cNvPr id="53" name="Shape 53"/>
          <p:cNvSpPr txBox="1"/>
          <p:nvPr>
            <p:ph idx="10" type="dt"/>
          </p:nvPr>
        </p:nvSpPr>
        <p:spPr>
          <a:xfrm>
            <a:off x="736827" y="6504212"/>
            <a:ext cx="675367" cy="241299"/>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1200" u="none" cap="none" strike="noStrike">
                <a:solidFill>
                  <a:srgbClr val="004C97"/>
                </a:solidFill>
                <a:latin typeface="Helvetica Neue"/>
                <a:ea typeface="Helvetica Neue"/>
                <a:cs typeface="Helvetica Neue"/>
                <a:sym typeface="Helvetica Neue"/>
              </a:defRPr>
            </a:lvl1pPr>
            <a:lvl2pPr indent="0" lvl="1" marL="457200" marR="0" rtl="0" algn="l">
              <a:spcBef>
                <a:spcPts val="0"/>
              </a:spcBef>
              <a:spcAft>
                <a:spcPts val="0"/>
              </a:spcAft>
              <a:buNone/>
              <a:defRPr b="0" i="0" sz="24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24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24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2400" u="none" cap="none" strike="noStrike">
                <a:solidFill>
                  <a:schemeClr val="dk1"/>
                </a:solidFill>
                <a:latin typeface="Calibri"/>
                <a:ea typeface="Calibri"/>
                <a:cs typeface="Calibri"/>
                <a:sym typeface="Calibri"/>
              </a:defRPr>
            </a:lvl5pPr>
            <a:lvl6pPr indent="0" lvl="5" marL="2286000" marR="0" rtl="0" algn="l">
              <a:spcBef>
                <a:spcPts val="0"/>
              </a:spcBef>
              <a:buNone/>
              <a:defRPr b="0" i="0" sz="2400" u="none" cap="none" strike="noStrike">
                <a:solidFill>
                  <a:schemeClr val="dk1"/>
                </a:solidFill>
                <a:latin typeface="Calibri"/>
                <a:ea typeface="Calibri"/>
                <a:cs typeface="Calibri"/>
                <a:sym typeface="Calibri"/>
              </a:defRPr>
            </a:lvl6pPr>
            <a:lvl7pPr indent="0" lvl="6" marL="2743200" marR="0" rtl="0" algn="l">
              <a:spcBef>
                <a:spcPts val="0"/>
              </a:spcBef>
              <a:buNone/>
              <a:defRPr b="0" i="0" sz="2400" u="none" cap="none" strike="noStrike">
                <a:solidFill>
                  <a:schemeClr val="dk1"/>
                </a:solidFill>
                <a:latin typeface="Calibri"/>
                <a:ea typeface="Calibri"/>
                <a:cs typeface="Calibri"/>
                <a:sym typeface="Calibri"/>
              </a:defRPr>
            </a:lvl7pPr>
            <a:lvl8pPr indent="0" lvl="7" marL="3200400" marR="0" rtl="0" algn="l">
              <a:spcBef>
                <a:spcPts val="0"/>
              </a:spcBef>
              <a:buNone/>
              <a:defRPr b="0" i="0" sz="2400" u="none" cap="none" strike="noStrike">
                <a:solidFill>
                  <a:schemeClr val="dk1"/>
                </a:solidFill>
                <a:latin typeface="Calibri"/>
                <a:ea typeface="Calibri"/>
                <a:cs typeface="Calibri"/>
                <a:sym typeface="Calibri"/>
              </a:defRPr>
            </a:lvl8pPr>
            <a:lvl9pPr indent="0" lvl="8" marL="3657600" marR="0" rtl="0" algn="l">
              <a:spcBef>
                <a:spcPts val="0"/>
              </a:spcBef>
              <a:buNone/>
              <a:defRPr b="0" i="0" sz="2400" u="none" cap="none" strike="noStrike">
                <a:solidFill>
                  <a:schemeClr val="dk1"/>
                </a:solidFill>
                <a:latin typeface="Calibri"/>
                <a:ea typeface="Calibri"/>
                <a:cs typeface="Calibri"/>
                <a:sym typeface="Calibri"/>
              </a:defRPr>
            </a:lvl9pPr>
          </a:lstStyle>
          <a:p/>
        </p:txBody>
      </p:sp>
      <p:sp>
        <p:nvSpPr>
          <p:cNvPr id="54" name="Shape 54"/>
          <p:cNvSpPr txBox="1"/>
          <p:nvPr>
            <p:ph idx="11" type="ftr"/>
          </p:nvPr>
        </p:nvSpPr>
        <p:spPr>
          <a:xfrm>
            <a:off x="1530601" y="6504212"/>
            <a:ext cx="6260398" cy="242872"/>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1200" u="none" cap="none" strike="noStrike">
                <a:solidFill>
                  <a:srgbClr val="004C97"/>
                </a:solidFill>
                <a:latin typeface="Helvetica Neue"/>
                <a:ea typeface="Helvetica Neue"/>
                <a:cs typeface="Helvetica Neue"/>
                <a:sym typeface="Helvetica Neue"/>
              </a:defRPr>
            </a:lvl1pPr>
            <a:lvl2pPr indent="0" lvl="1" marL="457200" marR="0" rtl="0" algn="l">
              <a:spcBef>
                <a:spcPts val="0"/>
              </a:spcBef>
              <a:spcAft>
                <a:spcPts val="0"/>
              </a:spcAft>
              <a:buNone/>
              <a:defRPr b="0" i="0" sz="24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24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24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2400" u="none" cap="none" strike="noStrike">
                <a:solidFill>
                  <a:schemeClr val="dk1"/>
                </a:solidFill>
                <a:latin typeface="Calibri"/>
                <a:ea typeface="Calibri"/>
                <a:cs typeface="Calibri"/>
                <a:sym typeface="Calibri"/>
              </a:defRPr>
            </a:lvl5pPr>
            <a:lvl6pPr indent="0" lvl="5" marL="2286000" marR="0" rtl="0" algn="l">
              <a:spcBef>
                <a:spcPts val="0"/>
              </a:spcBef>
              <a:buNone/>
              <a:defRPr b="0" i="0" sz="2400" u="none" cap="none" strike="noStrike">
                <a:solidFill>
                  <a:schemeClr val="dk1"/>
                </a:solidFill>
                <a:latin typeface="Calibri"/>
                <a:ea typeface="Calibri"/>
                <a:cs typeface="Calibri"/>
                <a:sym typeface="Calibri"/>
              </a:defRPr>
            </a:lvl6pPr>
            <a:lvl7pPr indent="0" lvl="6" marL="2743200" marR="0" rtl="0" algn="l">
              <a:spcBef>
                <a:spcPts val="0"/>
              </a:spcBef>
              <a:buNone/>
              <a:defRPr b="0" i="0" sz="2400" u="none" cap="none" strike="noStrike">
                <a:solidFill>
                  <a:schemeClr val="dk1"/>
                </a:solidFill>
                <a:latin typeface="Calibri"/>
                <a:ea typeface="Calibri"/>
                <a:cs typeface="Calibri"/>
                <a:sym typeface="Calibri"/>
              </a:defRPr>
            </a:lvl7pPr>
            <a:lvl8pPr indent="0" lvl="7" marL="3200400" marR="0" rtl="0" algn="l">
              <a:spcBef>
                <a:spcPts val="0"/>
              </a:spcBef>
              <a:buNone/>
              <a:defRPr b="0" i="0" sz="2400" u="none" cap="none" strike="noStrike">
                <a:solidFill>
                  <a:schemeClr val="dk1"/>
                </a:solidFill>
                <a:latin typeface="Calibri"/>
                <a:ea typeface="Calibri"/>
                <a:cs typeface="Calibri"/>
                <a:sym typeface="Calibri"/>
              </a:defRPr>
            </a:lvl8pPr>
            <a:lvl9pPr indent="0" lvl="8" marL="3657600" marR="0" rtl="0" algn="l">
              <a:spcBef>
                <a:spcPts val="0"/>
              </a:spcBef>
              <a:buNone/>
              <a:defRPr b="0" i="0" sz="2400" u="none" cap="none" strike="noStrike">
                <a:solidFill>
                  <a:schemeClr val="dk1"/>
                </a:solidFill>
                <a:latin typeface="Calibri"/>
                <a:ea typeface="Calibri"/>
                <a:cs typeface="Calibri"/>
                <a:sym typeface="Calibri"/>
              </a:defRPr>
            </a:lvl9pPr>
          </a:lstStyle>
          <a:p/>
        </p:txBody>
      </p:sp>
      <p:sp>
        <p:nvSpPr>
          <p:cNvPr id="55" name="Shape 55"/>
          <p:cNvSpPr txBox="1"/>
          <p:nvPr>
            <p:ph idx="12" type="sldNum"/>
          </p:nvPr>
        </p:nvSpPr>
        <p:spPr>
          <a:xfrm>
            <a:off x="222250" y="6504212"/>
            <a:ext cx="414337" cy="237284"/>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fld id="{00000000-1234-1234-1234-123412341234}" type="slidenum">
              <a:rPr b="0" i="0" lang="en-US" sz="1200" u="none" cap="none" strike="noStrike">
                <a:solidFill>
                  <a:srgbClr val="004C97"/>
                </a:solidFill>
                <a:latin typeface="Helvetica Neue"/>
                <a:ea typeface="Helvetica Neue"/>
                <a:cs typeface="Helvetica Neue"/>
                <a:sym typeface="Helvetica Neue"/>
              </a:rPr>
              <a:t>‹#›</a:t>
            </a:fld>
          </a:p>
        </p:txBody>
      </p:sp>
      <p:sp>
        <p:nvSpPr>
          <p:cNvPr id="56" name="Shape 56"/>
          <p:cNvSpPr/>
          <p:nvPr>
            <p:ph idx="2" type="pic"/>
          </p:nvPr>
        </p:nvSpPr>
        <p:spPr>
          <a:xfrm>
            <a:off x="222250" y="254000"/>
            <a:ext cx="8675688" cy="5802923"/>
          </a:xfrm>
          <a:prstGeom prst="rect">
            <a:avLst/>
          </a:prstGeom>
          <a:noFill/>
          <a:ln>
            <a:noFill/>
          </a:ln>
        </p:spPr>
        <p:txBody>
          <a:bodyPr anchorCtr="0" anchor="t" bIns="91425" lIns="91425" rIns="91425" tIns="91425"/>
          <a:lstStyle>
            <a:lvl1pPr indent="-228600" lvl="0" marL="342900" marR="0" rtl="0" algn="l">
              <a:spcBef>
                <a:spcPts val="360"/>
              </a:spcBef>
              <a:spcAft>
                <a:spcPts val="0"/>
              </a:spcAft>
              <a:buClr>
                <a:srgbClr val="505050"/>
              </a:buClr>
              <a:buSzPct val="100000"/>
              <a:buFont typeface="Arial"/>
              <a:buChar char="•"/>
              <a:defRPr b="0" i="0" sz="1800" u="none" cap="none" strike="noStrike">
                <a:solidFill>
                  <a:srgbClr val="505050"/>
                </a:solidFill>
                <a:latin typeface="Helvetica Neue"/>
                <a:ea typeface="Helvetica Neue"/>
                <a:cs typeface="Helvetica Neue"/>
                <a:sym typeface="Helvetica Neue"/>
              </a:defRPr>
            </a:lvl1pPr>
            <a:lvl2pPr indent="-184150" lvl="1" marL="742950" marR="0" rtl="0" algn="l">
              <a:spcBef>
                <a:spcPts val="320"/>
              </a:spcBef>
              <a:spcAft>
                <a:spcPts val="0"/>
              </a:spcAft>
              <a:buClr>
                <a:srgbClr val="7F7F7F"/>
              </a:buClr>
              <a:buSzPct val="100000"/>
              <a:buFont typeface="Arial"/>
              <a:buChar char="–"/>
              <a:defRPr b="0" i="0" sz="1600" u="none" cap="none" strike="noStrike">
                <a:solidFill>
                  <a:srgbClr val="7F7F7F"/>
                </a:solidFill>
                <a:latin typeface="Helvetica Neue"/>
                <a:ea typeface="Helvetica Neue"/>
                <a:cs typeface="Helvetica Neue"/>
                <a:sym typeface="Helvetica Neue"/>
              </a:defRPr>
            </a:lvl2pPr>
            <a:lvl3pPr indent="-139700" lvl="2" marL="1143000" marR="0" rtl="0" algn="l">
              <a:spcBef>
                <a:spcPts val="280"/>
              </a:spcBef>
              <a:spcAft>
                <a:spcPts val="0"/>
              </a:spcAft>
              <a:buClr>
                <a:srgbClr val="7F7F7F"/>
              </a:buClr>
              <a:buSzPct val="100000"/>
              <a:buFont typeface="Arial"/>
              <a:buChar char="•"/>
              <a:defRPr b="0" i="0" sz="1400" u="none" cap="none" strike="noStrike">
                <a:solidFill>
                  <a:srgbClr val="7F7F7F"/>
                </a:solidFill>
                <a:latin typeface="Helvetica Neue"/>
                <a:ea typeface="Helvetica Neue"/>
                <a:cs typeface="Helvetica Neue"/>
                <a:sym typeface="Helvetica Neue"/>
              </a:defRPr>
            </a:lvl3pPr>
            <a:lvl4pPr indent="-152400" lvl="3" marL="1600200" marR="0" rtl="0" algn="l">
              <a:spcBef>
                <a:spcPts val="240"/>
              </a:spcBef>
              <a:spcAft>
                <a:spcPts val="0"/>
              </a:spcAft>
              <a:buClr>
                <a:srgbClr val="7F7F7F"/>
              </a:buClr>
              <a:buSzPct val="100000"/>
              <a:buFont typeface="Arial"/>
              <a:buChar char="–"/>
              <a:defRPr b="0" i="0" sz="1200" u="none" cap="none" strike="noStrike">
                <a:solidFill>
                  <a:srgbClr val="7F7F7F"/>
                </a:solidFill>
                <a:latin typeface="Helvetica Neue"/>
                <a:ea typeface="Helvetica Neue"/>
                <a:cs typeface="Helvetica Neue"/>
                <a:sym typeface="Helvetica Neue"/>
              </a:defRPr>
            </a:lvl4pPr>
            <a:lvl5pPr indent="-152400" lvl="4" marL="2057400" marR="0" rtl="0" algn="l">
              <a:spcBef>
                <a:spcPts val="240"/>
              </a:spcBef>
              <a:spcAft>
                <a:spcPts val="0"/>
              </a:spcAft>
              <a:buClr>
                <a:srgbClr val="7F7F7F"/>
              </a:buClr>
              <a:buSzPct val="100000"/>
              <a:buFont typeface="Arial"/>
              <a:buChar char="»"/>
              <a:defRPr b="0" i="0" sz="1200" u="none" cap="none" strike="noStrike">
                <a:solidFill>
                  <a:srgbClr val="7F7F7F"/>
                </a:solidFill>
                <a:latin typeface="Helvetica Neue"/>
                <a:ea typeface="Helvetica Neue"/>
                <a:cs typeface="Helvetica Neue"/>
                <a:sym typeface="Helvetica Neue"/>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ogo Bottom: Extra Logos">
    <p:spTree>
      <p:nvGrpSpPr>
        <p:cNvPr id="57" name="Shape 57"/>
        <p:cNvGrpSpPr/>
        <p:nvPr/>
      </p:nvGrpSpPr>
      <p:grpSpPr>
        <a:xfrm>
          <a:off x="0" y="0"/>
          <a:ext cx="0" cy="0"/>
          <a:chOff x="0" y="0"/>
          <a:chExt cx="0" cy="0"/>
        </a:xfrm>
      </p:grpSpPr>
      <p:sp>
        <p:nvSpPr>
          <p:cNvPr id="58" name="Shape 58"/>
          <p:cNvSpPr txBox="1"/>
          <p:nvPr>
            <p:ph idx="10" type="dt"/>
          </p:nvPr>
        </p:nvSpPr>
        <p:spPr>
          <a:xfrm>
            <a:off x="736827" y="6504212"/>
            <a:ext cx="675367" cy="241299"/>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1200" u="none" cap="none" strike="noStrike">
                <a:solidFill>
                  <a:srgbClr val="004C97"/>
                </a:solidFill>
                <a:latin typeface="Helvetica Neue"/>
                <a:ea typeface="Helvetica Neue"/>
                <a:cs typeface="Helvetica Neue"/>
                <a:sym typeface="Helvetica Neue"/>
              </a:defRPr>
            </a:lvl1pPr>
            <a:lvl2pPr indent="0" lvl="1" marL="457200" marR="0" rtl="0" algn="l">
              <a:spcBef>
                <a:spcPts val="0"/>
              </a:spcBef>
              <a:spcAft>
                <a:spcPts val="0"/>
              </a:spcAft>
              <a:buNone/>
              <a:defRPr b="0" i="0" sz="24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24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24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2400" u="none" cap="none" strike="noStrike">
                <a:solidFill>
                  <a:schemeClr val="dk1"/>
                </a:solidFill>
                <a:latin typeface="Calibri"/>
                <a:ea typeface="Calibri"/>
                <a:cs typeface="Calibri"/>
                <a:sym typeface="Calibri"/>
              </a:defRPr>
            </a:lvl5pPr>
            <a:lvl6pPr indent="0" lvl="5" marL="2286000" marR="0" rtl="0" algn="l">
              <a:spcBef>
                <a:spcPts val="0"/>
              </a:spcBef>
              <a:buNone/>
              <a:defRPr b="0" i="0" sz="2400" u="none" cap="none" strike="noStrike">
                <a:solidFill>
                  <a:schemeClr val="dk1"/>
                </a:solidFill>
                <a:latin typeface="Calibri"/>
                <a:ea typeface="Calibri"/>
                <a:cs typeface="Calibri"/>
                <a:sym typeface="Calibri"/>
              </a:defRPr>
            </a:lvl6pPr>
            <a:lvl7pPr indent="0" lvl="6" marL="2743200" marR="0" rtl="0" algn="l">
              <a:spcBef>
                <a:spcPts val="0"/>
              </a:spcBef>
              <a:buNone/>
              <a:defRPr b="0" i="0" sz="2400" u="none" cap="none" strike="noStrike">
                <a:solidFill>
                  <a:schemeClr val="dk1"/>
                </a:solidFill>
                <a:latin typeface="Calibri"/>
                <a:ea typeface="Calibri"/>
                <a:cs typeface="Calibri"/>
                <a:sym typeface="Calibri"/>
              </a:defRPr>
            </a:lvl7pPr>
            <a:lvl8pPr indent="0" lvl="7" marL="3200400" marR="0" rtl="0" algn="l">
              <a:spcBef>
                <a:spcPts val="0"/>
              </a:spcBef>
              <a:buNone/>
              <a:defRPr b="0" i="0" sz="2400" u="none" cap="none" strike="noStrike">
                <a:solidFill>
                  <a:schemeClr val="dk1"/>
                </a:solidFill>
                <a:latin typeface="Calibri"/>
                <a:ea typeface="Calibri"/>
                <a:cs typeface="Calibri"/>
                <a:sym typeface="Calibri"/>
              </a:defRPr>
            </a:lvl8pPr>
            <a:lvl9pPr indent="0" lvl="8" marL="3657600" marR="0" rtl="0" algn="l">
              <a:spcBef>
                <a:spcPts val="0"/>
              </a:spcBef>
              <a:buNone/>
              <a:defRPr b="0" i="0" sz="24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1530603" y="6504212"/>
            <a:ext cx="6272277" cy="242872"/>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1200" u="none" cap="none" strike="noStrike">
                <a:solidFill>
                  <a:srgbClr val="004C97"/>
                </a:solidFill>
                <a:latin typeface="Helvetica Neue"/>
                <a:ea typeface="Helvetica Neue"/>
                <a:cs typeface="Helvetica Neue"/>
                <a:sym typeface="Helvetica Neue"/>
              </a:defRPr>
            </a:lvl1pPr>
            <a:lvl2pPr indent="0" lvl="1" marL="457200" marR="0" rtl="0" algn="l">
              <a:spcBef>
                <a:spcPts val="0"/>
              </a:spcBef>
              <a:spcAft>
                <a:spcPts val="0"/>
              </a:spcAft>
              <a:buNone/>
              <a:defRPr b="0" i="0" sz="24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24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24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2400" u="none" cap="none" strike="noStrike">
                <a:solidFill>
                  <a:schemeClr val="dk1"/>
                </a:solidFill>
                <a:latin typeface="Calibri"/>
                <a:ea typeface="Calibri"/>
                <a:cs typeface="Calibri"/>
                <a:sym typeface="Calibri"/>
              </a:defRPr>
            </a:lvl5pPr>
            <a:lvl6pPr indent="0" lvl="5" marL="2286000" marR="0" rtl="0" algn="l">
              <a:spcBef>
                <a:spcPts val="0"/>
              </a:spcBef>
              <a:buNone/>
              <a:defRPr b="0" i="0" sz="2400" u="none" cap="none" strike="noStrike">
                <a:solidFill>
                  <a:schemeClr val="dk1"/>
                </a:solidFill>
                <a:latin typeface="Calibri"/>
                <a:ea typeface="Calibri"/>
                <a:cs typeface="Calibri"/>
                <a:sym typeface="Calibri"/>
              </a:defRPr>
            </a:lvl6pPr>
            <a:lvl7pPr indent="0" lvl="6" marL="2743200" marR="0" rtl="0" algn="l">
              <a:spcBef>
                <a:spcPts val="0"/>
              </a:spcBef>
              <a:buNone/>
              <a:defRPr b="0" i="0" sz="2400" u="none" cap="none" strike="noStrike">
                <a:solidFill>
                  <a:schemeClr val="dk1"/>
                </a:solidFill>
                <a:latin typeface="Calibri"/>
                <a:ea typeface="Calibri"/>
                <a:cs typeface="Calibri"/>
                <a:sym typeface="Calibri"/>
              </a:defRPr>
            </a:lvl7pPr>
            <a:lvl8pPr indent="0" lvl="7" marL="3200400" marR="0" rtl="0" algn="l">
              <a:spcBef>
                <a:spcPts val="0"/>
              </a:spcBef>
              <a:buNone/>
              <a:defRPr b="0" i="0" sz="2400" u="none" cap="none" strike="noStrike">
                <a:solidFill>
                  <a:schemeClr val="dk1"/>
                </a:solidFill>
                <a:latin typeface="Calibri"/>
                <a:ea typeface="Calibri"/>
                <a:cs typeface="Calibri"/>
                <a:sym typeface="Calibri"/>
              </a:defRPr>
            </a:lvl8pPr>
            <a:lvl9pPr indent="0" lvl="8" marL="3657600" marR="0" rtl="0" algn="l">
              <a:spcBef>
                <a:spcPts val="0"/>
              </a:spcBef>
              <a:buNone/>
              <a:defRPr b="0" i="0" sz="24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222250" y="6504212"/>
            <a:ext cx="414337" cy="237284"/>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fld id="{00000000-1234-1234-1234-123412341234}" type="slidenum">
              <a:rPr b="0" i="0" lang="en-US" sz="1200" u="none" cap="none" strike="noStrike">
                <a:solidFill>
                  <a:srgbClr val="004C97"/>
                </a:solidFill>
                <a:latin typeface="Helvetica Neue"/>
                <a:ea typeface="Helvetica Neue"/>
                <a:cs typeface="Helvetica Neue"/>
                <a:sym typeface="Helvetica Neue"/>
              </a:rPr>
              <a:t>‹#›</a:t>
            </a:fld>
          </a:p>
        </p:txBody>
      </p:sp>
      <p:sp>
        <p:nvSpPr>
          <p:cNvPr id="61" name="Shape 61"/>
          <p:cNvSpPr txBox="1"/>
          <p:nvPr>
            <p:ph type="title"/>
          </p:nvPr>
        </p:nvSpPr>
        <p:spPr>
          <a:xfrm>
            <a:off x="228600" y="251752"/>
            <a:ext cx="8686800" cy="427876"/>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800" u="none" cap="none" strike="noStrike">
                <a:solidFill>
                  <a:srgbClr val="004C97"/>
                </a:solidFill>
                <a:latin typeface="Helvetica Neue"/>
                <a:ea typeface="Helvetica Neue"/>
                <a:cs typeface="Helvetica Neue"/>
                <a:sym typeface="Helvetica Neue"/>
              </a:defRPr>
            </a:lvl1pPr>
            <a:lvl2pPr indent="0" lvl="1" marL="0" marR="0" rtl="0" algn="l">
              <a:spcBef>
                <a:spcPts val="0"/>
              </a:spcBef>
              <a:spcAft>
                <a:spcPts val="0"/>
              </a:spcAft>
              <a:buNone/>
              <a:defRPr b="1" i="0" sz="1700" u="none" cap="none" strike="noStrike">
                <a:solidFill>
                  <a:srgbClr val="2E5286"/>
                </a:solidFill>
                <a:latin typeface="Helvetica Neue"/>
                <a:ea typeface="Helvetica Neue"/>
                <a:cs typeface="Helvetica Neue"/>
                <a:sym typeface="Helvetica Neue"/>
              </a:defRPr>
            </a:lvl2pPr>
            <a:lvl3pPr indent="0" lvl="2" marL="0" marR="0" rtl="0" algn="l">
              <a:spcBef>
                <a:spcPts val="0"/>
              </a:spcBef>
              <a:spcAft>
                <a:spcPts val="0"/>
              </a:spcAft>
              <a:buNone/>
              <a:defRPr b="1" i="0" sz="1700" u="none" cap="none" strike="noStrike">
                <a:solidFill>
                  <a:srgbClr val="2E5286"/>
                </a:solidFill>
                <a:latin typeface="Helvetica Neue"/>
                <a:ea typeface="Helvetica Neue"/>
                <a:cs typeface="Helvetica Neue"/>
                <a:sym typeface="Helvetica Neue"/>
              </a:defRPr>
            </a:lvl3pPr>
            <a:lvl4pPr indent="0" lvl="3" marL="0" marR="0" rtl="0" algn="l">
              <a:spcBef>
                <a:spcPts val="0"/>
              </a:spcBef>
              <a:spcAft>
                <a:spcPts val="0"/>
              </a:spcAft>
              <a:buNone/>
              <a:defRPr b="1" i="0" sz="1700" u="none" cap="none" strike="noStrike">
                <a:solidFill>
                  <a:srgbClr val="2E5286"/>
                </a:solidFill>
                <a:latin typeface="Helvetica Neue"/>
                <a:ea typeface="Helvetica Neue"/>
                <a:cs typeface="Helvetica Neue"/>
                <a:sym typeface="Helvetica Neue"/>
              </a:defRPr>
            </a:lvl4pPr>
            <a:lvl5pPr indent="0" lvl="4" marL="0" marR="0" rtl="0" algn="l">
              <a:spcBef>
                <a:spcPts val="0"/>
              </a:spcBef>
              <a:spcAft>
                <a:spcPts val="0"/>
              </a:spcAft>
              <a:buNone/>
              <a:defRPr b="1" i="0" sz="1700" u="none" cap="none" strike="noStrike">
                <a:solidFill>
                  <a:srgbClr val="2E5286"/>
                </a:solidFill>
                <a:latin typeface="Helvetica Neue"/>
                <a:ea typeface="Helvetica Neue"/>
                <a:cs typeface="Helvetica Neue"/>
                <a:sym typeface="Helvetica Neue"/>
              </a:defRPr>
            </a:lvl5pPr>
            <a:lvl6pPr indent="0" lvl="5" marL="457200" marR="0" rtl="0" algn="l">
              <a:spcBef>
                <a:spcPts val="0"/>
              </a:spcBef>
              <a:spcAft>
                <a:spcPts val="0"/>
              </a:spcAft>
              <a:buNone/>
              <a:defRPr b="1" i="0" sz="1700" u="none" cap="none" strike="noStrike">
                <a:solidFill>
                  <a:srgbClr val="2E5286"/>
                </a:solidFill>
                <a:latin typeface="Helvetica Neue"/>
                <a:ea typeface="Helvetica Neue"/>
                <a:cs typeface="Helvetica Neue"/>
                <a:sym typeface="Helvetica Neue"/>
              </a:defRPr>
            </a:lvl6pPr>
            <a:lvl7pPr indent="0" lvl="6" marL="914400" marR="0" rtl="0" algn="l">
              <a:spcBef>
                <a:spcPts val="0"/>
              </a:spcBef>
              <a:spcAft>
                <a:spcPts val="0"/>
              </a:spcAft>
              <a:buNone/>
              <a:defRPr b="1" i="0" sz="1700" u="none" cap="none" strike="noStrike">
                <a:solidFill>
                  <a:srgbClr val="2E5286"/>
                </a:solidFill>
                <a:latin typeface="Helvetica Neue"/>
                <a:ea typeface="Helvetica Neue"/>
                <a:cs typeface="Helvetica Neue"/>
                <a:sym typeface="Helvetica Neue"/>
              </a:defRPr>
            </a:lvl7pPr>
            <a:lvl8pPr indent="0" lvl="7" marL="1371600" marR="0" rtl="0" algn="l">
              <a:spcBef>
                <a:spcPts val="0"/>
              </a:spcBef>
              <a:spcAft>
                <a:spcPts val="0"/>
              </a:spcAft>
              <a:buNone/>
              <a:defRPr b="1" i="0" sz="1700" u="none" cap="none" strike="noStrike">
                <a:solidFill>
                  <a:srgbClr val="2E5286"/>
                </a:solidFill>
                <a:latin typeface="Helvetica Neue"/>
                <a:ea typeface="Helvetica Neue"/>
                <a:cs typeface="Helvetica Neue"/>
                <a:sym typeface="Helvetica Neue"/>
              </a:defRPr>
            </a:lvl8pPr>
            <a:lvl9pPr indent="0" lvl="8" marL="1828800" marR="0" rtl="0" algn="l">
              <a:spcBef>
                <a:spcPts val="0"/>
              </a:spcBef>
              <a:spcAft>
                <a:spcPts val="0"/>
              </a:spcAft>
              <a:buNone/>
              <a:defRPr b="1" i="0" sz="1700" u="none" cap="none" strike="noStrike">
                <a:solidFill>
                  <a:srgbClr val="2E5286"/>
                </a:solidFill>
                <a:latin typeface="Helvetica Neue"/>
                <a:ea typeface="Helvetica Neue"/>
                <a:cs typeface="Helvetica Neue"/>
                <a:sym typeface="Helvetica Neue"/>
              </a:defRPr>
            </a:lvl9pPr>
          </a:lstStyle>
          <a:p/>
        </p:txBody>
      </p:sp>
      <p:sp>
        <p:nvSpPr>
          <p:cNvPr id="62" name="Shape 62"/>
          <p:cNvSpPr/>
          <p:nvPr>
            <p:ph idx="2" type="pic"/>
          </p:nvPr>
        </p:nvSpPr>
        <p:spPr>
          <a:xfrm>
            <a:off x="205693" y="2715560"/>
            <a:ext cx="1600199" cy="1600199"/>
          </a:xfrm>
          <a:prstGeom prst="rect">
            <a:avLst/>
          </a:prstGeom>
          <a:noFill/>
          <a:ln>
            <a:noFill/>
          </a:ln>
        </p:spPr>
        <p:txBody>
          <a:bodyPr anchorCtr="0" anchor="t" bIns="91425" lIns="91425" rIns="91425" tIns="91425"/>
          <a:lstStyle>
            <a:lvl1pPr indent="0" lvl="0" marL="0" marR="0" rtl="0" algn="l">
              <a:spcBef>
                <a:spcPts val="280"/>
              </a:spcBef>
              <a:spcAft>
                <a:spcPts val="0"/>
              </a:spcAft>
              <a:buClr>
                <a:srgbClr val="505050"/>
              </a:buClr>
              <a:buFont typeface="Arial"/>
              <a:buNone/>
              <a:defRPr b="0" i="0" sz="1400" u="none" cap="none" strike="noStrike">
                <a:solidFill>
                  <a:srgbClr val="505050"/>
                </a:solidFill>
                <a:latin typeface="Helvetica Neue"/>
                <a:ea typeface="Helvetica Neue"/>
                <a:cs typeface="Helvetica Neue"/>
                <a:sym typeface="Helvetica Neue"/>
              </a:defRPr>
            </a:lvl1pPr>
            <a:lvl2pPr indent="-184150" lvl="1" marL="742950" marR="0" rtl="0" algn="l">
              <a:spcBef>
                <a:spcPts val="320"/>
              </a:spcBef>
              <a:spcAft>
                <a:spcPts val="0"/>
              </a:spcAft>
              <a:buClr>
                <a:srgbClr val="7F7F7F"/>
              </a:buClr>
              <a:buSzPct val="100000"/>
              <a:buFont typeface="Arial"/>
              <a:buChar char="–"/>
              <a:defRPr b="0" i="0" sz="1600" u="none" cap="none" strike="noStrike">
                <a:solidFill>
                  <a:srgbClr val="7F7F7F"/>
                </a:solidFill>
                <a:latin typeface="Helvetica Neue"/>
                <a:ea typeface="Helvetica Neue"/>
                <a:cs typeface="Helvetica Neue"/>
                <a:sym typeface="Helvetica Neue"/>
              </a:defRPr>
            </a:lvl2pPr>
            <a:lvl3pPr indent="-139700" lvl="2" marL="1143000" marR="0" rtl="0" algn="l">
              <a:spcBef>
                <a:spcPts val="280"/>
              </a:spcBef>
              <a:spcAft>
                <a:spcPts val="0"/>
              </a:spcAft>
              <a:buClr>
                <a:srgbClr val="7F7F7F"/>
              </a:buClr>
              <a:buSzPct val="100000"/>
              <a:buFont typeface="Arial"/>
              <a:buChar char="•"/>
              <a:defRPr b="0" i="0" sz="1400" u="none" cap="none" strike="noStrike">
                <a:solidFill>
                  <a:srgbClr val="7F7F7F"/>
                </a:solidFill>
                <a:latin typeface="Helvetica Neue"/>
                <a:ea typeface="Helvetica Neue"/>
                <a:cs typeface="Helvetica Neue"/>
                <a:sym typeface="Helvetica Neue"/>
              </a:defRPr>
            </a:lvl3pPr>
            <a:lvl4pPr indent="-152400" lvl="3" marL="1600200" marR="0" rtl="0" algn="l">
              <a:spcBef>
                <a:spcPts val="240"/>
              </a:spcBef>
              <a:spcAft>
                <a:spcPts val="0"/>
              </a:spcAft>
              <a:buClr>
                <a:srgbClr val="7F7F7F"/>
              </a:buClr>
              <a:buSzPct val="100000"/>
              <a:buFont typeface="Arial"/>
              <a:buChar char="–"/>
              <a:defRPr b="0" i="0" sz="1200" u="none" cap="none" strike="noStrike">
                <a:solidFill>
                  <a:srgbClr val="7F7F7F"/>
                </a:solidFill>
                <a:latin typeface="Helvetica Neue"/>
                <a:ea typeface="Helvetica Neue"/>
                <a:cs typeface="Helvetica Neue"/>
                <a:sym typeface="Helvetica Neue"/>
              </a:defRPr>
            </a:lvl4pPr>
            <a:lvl5pPr indent="-152400" lvl="4" marL="2057400" marR="0" rtl="0" algn="l">
              <a:spcBef>
                <a:spcPts val="240"/>
              </a:spcBef>
              <a:spcAft>
                <a:spcPts val="0"/>
              </a:spcAft>
              <a:buClr>
                <a:srgbClr val="7F7F7F"/>
              </a:buClr>
              <a:buSzPct val="100000"/>
              <a:buFont typeface="Arial"/>
              <a:buChar char="»"/>
              <a:defRPr b="0" i="0" sz="1200" u="none" cap="none" strike="noStrike">
                <a:solidFill>
                  <a:srgbClr val="7F7F7F"/>
                </a:solidFill>
                <a:latin typeface="Helvetica Neue"/>
                <a:ea typeface="Helvetica Neue"/>
                <a:cs typeface="Helvetica Neue"/>
                <a:sym typeface="Helvetica Neue"/>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3" name="Shape 63"/>
          <p:cNvSpPr/>
          <p:nvPr>
            <p:ph idx="3" type="pic"/>
          </p:nvPr>
        </p:nvSpPr>
        <p:spPr>
          <a:xfrm>
            <a:off x="1979425" y="2715560"/>
            <a:ext cx="1600199" cy="1600199"/>
          </a:xfrm>
          <a:prstGeom prst="rect">
            <a:avLst/>
          </a:prstGeom>
          <a:noFill/>
          <a:ln>
            <a:noFill/>
          </a:ln>
        </p:spPr>
        <p:txBody>
          <a:bodyPr anchorCtr="0" anchor="t" bIns="91425" lIns="91425" rIns="91425" tIns="91425"/>
          <a:lstStyle>
            <a:lvl1pPr indent="0" lvl="0" marL="0" marR="0" rtl="0" algn="l">
              <a:spcBef>
                <a:spcPts val="280"/>
              </a:spcBef>
              <a:spcAft>
                <a:spcPts val="0"/>
              </a:spcAft>
              <a:buClr>
                <a:srgbClr val="505050"/>
              </a:buClr>
              <a:buFont typeface="Arial"/>
              <a:buNone/>
              <a:defRPr b="0" i="0" sz="1400" u="none" cap="none" strike="noStrike">
                <a:solidFill>
                  <a:srgbClr val="505050"/>
                </a:solidFill>
                <a:latin typeface="Helvetica Neue"/>
                <a:ea typeface="Helvetica Neue"/>
                <a:cs typeface="Helvetica Neue"/>
                <a:sym typeface="Helvetica Neue"/>
              </a:defRPr>
            </a:lvl1pPr>
            <a:lvl2pPr indent="-184150" lvl="1" marL="742950" marR="0" rtl="0" algn="l">
              <a:spcBef>
                <a:spcPts val="320"/>
              </a:spcBef>
              <a:spcAft>
                <a:spcPts val="0"/>
              </a:spcAft>
              <a:buClr>
                <a:srgbClr val="7F7F7F"/>
              </a:buClr>
              <a:buSzPct val="100000"/>
              <a:buFont typeface="Arial"/>
              <a:buChar char="–"/>
              <a:defRPr b="0" i="0" sz="1600" u="none" cap="none" strike="noStrike">
                <a:solidFill>
                  <a:srgbClr val="7F7F7F"/>
                </a:solidFill>
                <a:latin typeface="Helvetica Neue"/>
                <a:ea typeface="Helvetica Neue"/>
                <a:cs typeface="Helvetica Neue"/>
                <a:sym typeface="Helvetica Neue"/>
              </a:defRPr>
            </a:lvl2pPr>
            <a:lvl3pPr indent="-139700" lvl="2" marL="1143000" marR="0" rtl="0" algn="l">
              <a:spcBef>
                <a:spcPts val="280"/>
              </a:spcBef>
              <a:spcAft>
                <a:spcPts val="0"/>
              </a:spcAft>
              <a:buClr>
                <a:srgbClr val="7F7F7F"/>
              </a:buClr>
              <a:buSzPct val="100000"/>
              <a:buFont typeface="Arial"/>
              <a:buChar char="•"/>
              <a:defRPr b="0" i="0" sz="1400" u="none" cap="none" strike="noStrike">
                <a:solidFill>
                  <a:srgbClr val="7F7F7F"/>
                </a:solidFill>
                <a:latin typeface="Helvetica Neue"/>
                <a:ea typeface="Helvetica Neue"/>
                <a:cs typeface="Helvetica Neue"/>
                <a:sym typeface="Helvetica Neue"/>
              </a:defRPr>
            </a:lvl3pPr>
            <a:lvl4pPr indent="-152400" lvl="3" marL="1600200" marR="0" rtl="0" algn="l">
              <a:spcBef>
                <a:spcPts val="240"/>
              </a:spcBef>
              <a:spcAft>
                <a:spcPts val="0"/>
              </a:spcAft>
              <a:buClr>
                <a:srgbClr val="7F7F7F"/>
              </a:buClr>
              <a:buSzPct val="100000"/>
              <a:buFont typeface="Arial"/>
              <a:buChar char="–"/>
              <a:defRPr b="0" i="0" sz="1200" u="none" cap="none" strike="noStrike">
                <a:solidFill>
                  <a:srgbClr val="7F7F7F"/>
                </a:solidFill>
                <a:latin typeface="Helvetica Neue"/>
                <a:ea typeface="Helvetica Neue"/>
                <a:cs typeface="Helvetica Neue"/>
                <a:sym typeface="Helvetica Neue"/>
              </a:defRPr>
            </a:lvl4pPr>
            <a:lvl5pPr indent="-152400" lvl="4" marL="2057400" marR="0" rtl="0" algn="l">
              <a:spcBef>
                <a:spcPts val="240"/>
              </a:spcBef>
              <a:spcAft>
                <a:spcPts val="0"/>
              </a:spcAft>
              <a:buClr>
                <a:srgbClr val="7F7F7F"/>
              </a:buClr>
              <a:buSzPct val="100000"/>
              <a:buFont typeface="Arial"/>
              <a:buChar char="»"/>
              <a:defRPr b="0" i="0" sz="1200" u="none" cap="none" strike="noStrike">
                <a:solidFill>
                  <a:srgbClr val="7F7F7F"/>
                </a:solidFill>
                <a:latin typeface="Helvetica Neue"/>
                <a:ea typeface="Helvetica Neue"/>
                <a:cs typeface="Helvetica Neue"/>
                <a:sym typeface="Helvetica Neue"/>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4" name="Shape 64"/>
          <p:cNvSpPr/>
          <p:nvPr>
            <p:ph idx="4" type="pic"/>
          </p:nvPr>
        </p:nvSpPr>
        <p:spPr>
          <a:xfrm>
            <a:off x="3753205" y="2715560"/>
            <a:ext cx="1600199" cy="1600199"/>
          </a:xfrm>
          <a:prstGeom prst="rect">
            <a:avLst/>
          </a:prstGeom>
          <a:noFill/>
          <a:ln>
            <a:noFill/>
          </a:ln>
        </p:spPr>
        <p:txBody>
          <a:bodyPr anchorCtr="0" anchor="t" bIns="91425" lIns="91425" rIns="91425" tIns="91425"/>
          <a:lstStyle>
            <a:lvl1pPr indent="0" lvl="0" marL="0" marR="0" rtl="0" algn="l">
              <a:spcBef>
                <a:spcPts val="280"/>
              </a:spcBef>
              <a:spcAft>
                <a:spcPts val="0"/>
              </a:spcAft>
              <a:buClr>
                <a:srgbClr val="505050"/>
              </a:buClr>
              <a:buFont typeface="Arial"/>
              <a:buNone/>
              <a:defRPr b="0" i="0" sz="1400" u="none" cap="none" strike="noStrike">
                <a:solidFill>
                  <a:srgbClr val="505050"/>
                </a:solidFill>
                <a:latin typeface="Helvetica Neue"/>
                <a:ea typeface="Helvetica Neue"/>
                <a:cs typeface="Helvetica Neue"/>
                <a:sym typeface="Helvetica Neue"/>
              </a:defRPr>
            </a:lvl1pPr>
            <a:lvl2pPr indent="-184150" lvl="1" marL="742950" marR="0" rtl="0" algn="l">
              <a:spcBef>
                <a:spcPts val="320"/>
              </a:spcBef>
              <a:spcAft>
                <a:spcPts val="0"/>
              </a:spcAft>
              <a:buClr>
                <a:srgbClr val="7F7F7F"/>
              </a:buClr>
              <a:buSzPct val="100000"/>
              <a:buFont typeface="Arial"/>
              <a:buChar char="–"/>
              <a:defRPr b="0" i="0" sz="1600" u="none" cap="none" strike="noStrike">
                <a:solidFill>
                  <a:srgbClr val="7F7F7F"/>
                </a:solidFill>
                <a:latin typeface="Helvetica Neue"/>
                <a:ea typeface="Helvetica Neue"/>
                <a:cs typeface="Helvetica Neue"/>
                <a:sym typeface="Helvetica Neue"/>
              </a:defRPr>
            </a:lvl2pPr>
            <a:lvl3pPr indent="-139700" lvl="2" marL="1143000" marR="0" rtl="0" algn="l">
              <a:spcBef>
                <a:spcPts val="280"/>
              </a:spcBef>
              <a:spcAft>
                <a:spcPts val="0"/>
              </a:spcAft>
              <a:buClr>
                <a:srgbClr val="7F7F7F"/>
              </a:buClr>
              <a:buSzPct val="100000"/>
              <a:buFont typeface="Arial"/>
              <a:buChar char="•"/>
              <a:defRPr b="0" i="0" sz="1400" u="none" cap="none" strike="noStrike">
                <a:solidFill>
                  <a:srgbClr val="7F7F7F"/>
                </a:solidFill>
                <a:latin typeface="Helvetica Neue"/>
                <a:ea typeface="Helvetica Neue"/>
                <a:cs typeface="Helvetica Neue"/>
                <a:sym typeface="Helvetica Neue"/>
              </a:defRPr>
            </a:lvl3pPr>
            <a:lvl4pPr indent="-152400" lvl="3" marL="1600200" marR="0" rtl="0" algn="l">
              <a:spcBef>
                <a:spcPts val="240"/>
              </a:spcBef>
              <a:spcAft>
                <a:spcPts val="0"/>
              </a:spcAft>
              <a:buClr>
                <a:srgbClr val="7F7F7F"/>
              </a:buClr>
              <a:buSzPct val="100000"/>
              <a:buFont typeface="Arial"/>
              <a:buChar char="–"/>
              <a:defRPr b="0" i="0" sz="1200" u="none" cap="none" strike="noStrike">
                <a:solidFill>
                  <a:srgbClr val="7F7F7F"/>
                </a:solidFill>
                <a:latin typeface="Helvetica Neue"/>
                <a:ea typeface="Helvetica Neue"/>
                <a:cs typeface="Helvetica Neue"/>
                <a:sym typeface="Helvetica Neue"/>
              </a:defRPr>
            </a:lvl4pPr>
            <a:lvl5pPr indent="-152400" lvl="4" marL="2057400" marR="0" rtl="0" algn="l">
              <a:spcBef>
                <a:spcPts val="240"/>
              </a:spcBef>
              <a:spcAft>
                <a:spcPts val="0"/>
              </a:spcAft>
              <a:buClr>
                <a:srgbClr val="7F7F7F"/>
              </a:buClr>
              <a:buSzPct val="100000"/>
              <a:buFont typeface="Arial"/>
              <a:buChar char="»"/>
              <a:defRPr b="0" i="0" sz="1200" u="none" cap="none" strike="noStrike">
                <a:solidFill>
                  <a:srgbClr val="7F7F7F"/>
                </a:solidFill>
                <a:latin typeface="Helvetica Neue"/>
                <a:ea typeface="Helvetica Neue"/>
                <a:cs typeface="Helvetica Neue"/>
                <a:sym typeface="Helvetica Neue"/>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5" name="Shape 65"/>
          <p:cNvSpPr/>
          <p:nvPr>
            <p:ph idx="5" type="pic"/>
          </p:nvPr>
        </p:nvSpPr>
        <p:spPr>
          <a:xfrm>
            <a:off x="5534455" y="2715560"/>
            <a:ext cx="1600199" cy="1600199"/>
          </a:xfrm>
          <a:prstGeom prst="rect">
            <a:avLst/>
          </a:prstGeom>
          <a:noFill/>
          <a:ln>
            <a:noFill/>
          </a:ln>
        </p:spPr>
        <p:txBody>
          <a:bodyPr anchorCtr="0" anchor="t" bIns="91425" lIns="91425" rIns="91425" tIns="91425"/>
          <a:lstStyle>
            <a:lvl1pPr indent="0" lvl="0" marL="0" marR="0" rtl="0" algn="l">
              <a:spcBef>
                <a:spcPts val="280"/>
              </a:spcBef>
              <a:spcAft>
                <a:spcPts val="0"/>
              </a:spcAft>
              <a:buClr>
                <a:srgbClr val="505050"/>
              </a:buClr>
              <a:buFont typeface="Arial"/>
              <a:buNone/>
              <a:defRPr b="0" i="0" sz="1400" u="none" cap="none" strike="noStrike">
                <a:solidFill>
                  <a:srgbClr val="505050"/>
                </a:solidFill>
                <a:latin typeface="Helvetica Neue"/>
                <a:ea typeface="Helvetica Neue"/>
                <a:cs typeface="Helvetica Neue"/>
                <a:sym typeface="Helvetica Neue"/>
              </a:defRPr>
            </a:lvl1pPr>
            <a:lvl2pPr indent="-184150" lvl="1" marL="742950" marR="0" rtl="0" algn="l">
              <a:spcBef>
                <a:spcPts val="320"/>
              </a:spcBef>
              <a:spcAft>
                <a:spcPts val="0"/>
              </a:spcAft>
              <a:buClr>
                <a:srgbClr val="7F7F7F"/>
              </a:buClr>
              <a:buSzPct val="100000"/>
              <a:buFont typeface="Arial"/>
              <a:buChar char="–"/>
              <a:defRPr b="0" i="0" sz="1600" u="none" cap="none" strike="noStrike">
                <a:solidFill>
                  <a:srgbClr val="7F7F7F"/>
                </a:solidFill>
                <a:latin typeface="Helvetica Neue"/>
                <a:ea typeface="Helvetica Neue"/>
                <a:cs typeface="Helvetica Neue"/>
                <a:sym typeface="Helvetica Neue"/>
              </a:defRPr>
            </a:lvl2pPr>
            <a:lvl3pPr indent="-139700" lvl="2" marL="1143000" marR="0" rtl="0" algn="l">
              <a:spcBef>
                <a:spcPts val="280"/>
              </a:spcBef>
              <a:spcAft>
                <a:spcPts val="0"/>
              </a:spcAft>
              <a:buClr>
                <a:srgbClr val="7F7F7F"/>
              </a:buClr>
              <a:buSzPct val="100000"/>
              <a:buFont typeface="Arial"/>
              <a:buChar char="•"/>
              <a:defRPr b="0" i="0" sz="1400" u="none" cap="none" strike="noStrike">
                <a:solidFill>
                  <a:srgbClr val="7F7F7F"/>
                </a:solidFill>
                <a:latin typeface="Helvetica Neue"/>
                <a:ea typeface="Helvetica Neue"/>
                <a:cs typeface="Helvetica Neue"/>
                <a:sym typeface="Helvetica Neue"/>
              </a:defRPr>
            </a:lvl3pPr>
            <a:lvl4pPr indent="-152400" lvl="3" marL="1600200" marR="0" rtl="0" algn="l">
              <a:spcBef>
                <a:spcPts val="240"/>
              </a:spcBef>
              <a:spcAft>
                <a:spcPts val="0"/>
              </a:spcAft>
              <a:buClr>
                <a:srgbClr val="7F7F7F"/>
              </a:buClr>
              <a:buSzPct val="100000"/>
              <a:buFont typeface="Arial"/>
              <a:buChar char="–"/>
              <a:defRPr b="0" i="0" sz="1200" u="none" cap="none" strike="noStrike">
                <a:solidFill>
                  <a:srgbClr val="7F7F7F"/>
                </a:solidFill>
                <a:latin typeface="Helvetica Neue"/>
                <a:ea typeface="Helvetica Neue"/>
                <a:cs typeface="Helvetica Neue"/>
                <a:sym typeface="Helvetica Neue"/>
              </a:defRPr>
            </a:lvl4pPr>
            <a:lvl5pPr indent="-152400" lvl="4" marL="2057400" marR="0" rtl="0" algn="l">
              <a:spcBef>
                <a:spcPts val="240"/>
              </a:spcBef>
              <a:spcAft>
                <a:spcPts val="0"/>
              </a:spcAft>
              <a:buClr>
                <a:srgbClr val="7F7F7F"/>
              </a:buClr>
              <a:buSzPct val="100000"/>
              <a:buFont typeface="Arial"/>
              <a:buChar char="»"/>
              <a:defRPr b="0" i="0" sz="1200" u="none" cap="none" strike="noStrike">
                <a:solidFill>
                  <a:srgbClr val="7F7F7F"/>
                </a:solidFill>
                <a:latin typeface="Helvetica Neue"/>
                <a:ea typeface="Helvetica Neue"/>
                <a:cs typeface="Helvetica Neue"/>
                <a:sym typeface="Helvetica Neue"/>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6" name="Shape 66"/>
          <p:cNvSpPr/>
          <p:nvPr>
            <p:ph idx="6" type="pic"/>
          </p:nvPr>
        </p:nvSpPr>
        <p:spPr>
          <a:xfrm>
            <a:off x="7300764" y="2715560"/>
            <a:ext cx="1600199" cy="1600199"/>
          </a:xfrm>
          <a:prstGeom prst="rect">
            <a:avLst/>
          </a:prstGeom>
          <a:noFill/>
          <a:ln>
            <a:noFill/>
          </a:ln>
        </p:spPr>
        <p:txBody>
          <a:bodyPr anchorCtr="0" anchor="t" bIns="91425" lIns="91425" rIns="91425" tIns="91425"/>
          <a:lstStyle>
            <a:lvl1pPr indent="0" lvl="0" marL="0" marR="0" rtl="0" algn="l">
              <a:spcBef>
                <a:spcPts val="280"/>
              </a:spcBef>
              <a:spcAft>
                <a:spcPts val="0"/>
              </a:spcAft>
              <a:buClr>
                <a:srgbClr val="505050"/>
              </a:buClr>
              <a:buFont typeface="Arial"/>
              <a:buNone/>
              <a:defRPr b="0" i="0" sz="1400" u="none" cap="none" strike="noStrike">
                <a:solidFill>
                  <a:srgbClr val="505050"/>
                </a:solidFill>
                <a:latin typeface="Helvetica Neue"/>
                <a:ea typeface="Helvetica Neue"/>
                <a:cs typeface="Helvetica Neue"/>
                <a:sym typeface="Helvetica Neue"/>
              </a:defRPr>
            </a:lvl1pPr>
            <a:lvl2pPr indent="-184150" lvl="1" marL="742950" marR="0" rtl="0" algn="l">
              <a:spcBef>
                <a:spcPts val="320"/>
              </a:spcBef>
              <a:spcAft>
                <a:spcPts val="0"/>
              </a:spcAft>
              <a:buClr>
                <a:srgbClr val="7F7F7F"/>
              </a:buClr>
              <a:buSzPct val="100000"/>
              <a:buFont typeface="Arial"/>
              <a:buChar char="–"/>
              <a:defRPr b="0" i="0" sz="1600" u="none" cap="none" strike="noStrike">
                <a:solidFill>
                  <a:srgbClr val="7F7F7F"/>
                </a:solidFill>
                <a:latin typeface="Helvetica Neue"/>
                <a:ea typeface="Helvetica Neue"/>
                <a:cs typeface="Helvetica Neue"/>
                <a:sym typeface="Helvetica Neue"/>
              </a:defRPr>
            </a:lvl2pPr>
            <a:lvl3pPr indent="-139700" lvl="2" marL="1143000" marR="0" rtl="0" algn="l">
              <a:spcBef>
                <a:spcPts val="280"/>
              </a:spcBef>
              <a:spcAft>
                <a:spcPts val="0"/>
              </a:spcAft>
              <a:buClr>
                <a:srgbClr val="7F7F7F"/>
              </a:buClr>
              <a:buSzPct val="100000"/>
              <a:buFont typeface="Arial"/>
              <a:buChar char="•"/>
              <a:defRPr b="0" i="0" sz="1400" u="none" cap="none" strike="noStrike">
                <a:solidFill>
                  <a:srgbClr val="7F7F7F"/>
                </a:solidFill>
                <a:latin typeface="Helvetica Neue"/>
                <a:ea typeface="Helvetica Neue"/>
                <a:cs typeface="Helvetica Neue"/>
                <a:sym typeface="Helvetica Neue"/>
              </a:defRPr>
            </a:lvl3pPr>
            <a:lvl4pPr indent="-152400" lvl="3" marL="1600200" marR="0" rtl="0" algn="l">
              <a:spcBef>
                <a:spcPts val="240"/>
              </a:spcBef>
              <a:spcAft>
                <a:spcPts val="0"/>
              </a:spcAft>
              <a:buClr>
                <a:srgbClr val="7F7F7F"/>
              </a:buClr>
              <a:buSzPct val="100000"/>
              <a:buFont typeface="Arial"/>
              <a:buChar char="–"/>
              <a:defRPr b="0" i="0" sz="1200" u="none" cap="none" strike="noStrike">
                <a:solidFill>
                  <a:srgbClr val="7F7F7F"/>
                </a:solidFill>
                <a:latin typeface="Helvetica Neue"/>
                <a:ea typeface="Helvetica Neue"/>
                <a:cs typeface="Helvetica Neue"/>
                <a:sym typeface="Helvetica Neue"/>
              </a:defRPr>
            </a:lvl4pPr>
            <a:lvl5pPr indent="-152400" lvl="4" marL="2057400" marR="0" rtl="0" algn="l">
              <a:spcBef>
                <a:spcPts val="240"/>
              </a:spcBef>
              <a:spcAft>
                <a:spcPts val="0"/>
              </a:spcAft>
              <a:buClr>
                <a:srgbClr val="7F7F7F"/>
              </a:buClr>
              <a:buSzPct val="100000"/>
              <a:buFont typeface="Arial"/>
              <a:buChar char="»"/>
              <a:defRPr b="0" i="0" sz="1200" u="none" cap="none" strike="noStrike">
                <a:solidFill>
                  <a:srgbClr val="7F7F7F"/>
                </a:solidFill>
                <a:latin typeface="Helvetica Neue"/>
                <a:ea typeface="Helvetica Neue"/>
                <a:cs typeface="Helvetica Neue"/>
                <a:sym typeface="Helvetica Neue"/>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7" name="Shape 67"/>
          <p:cNvSpPr/>
          <p:nvPr>
            <p:ph idx="7" type="pic"/>
          </p:nvPr>
        </p:nvSpPr>
        <p:spPr>
          <a:xfrm>
            <a:off x="205693" y="972175"/>
            <a:ext cx="1600199" cy="1600199"/>
          </a:xfrm>
          <a:prstGeom prst="rect">
            <a:avLst/>
          </a:prstGeom>
          <a:noFill/>
          <a:ln>
            <a:noFill/>
          </a:ln>
        </p:spPr>
        <p:txBody>
          <a:bodyPr anchorCtr="0" anchor="t" bIns="91425" lIns="91425" rIns="91425" tIns="91425"/>
          <a:lstStyle>
            <a:lvl1pPr indent="0" lvl="0" marL="0" marR="0" rtl="0" algn="l">
              <a:spcBef>
                <a:spcPts val="280"/>
              </a:spcBef>
              <a:spcAft>
                <a:spcPts val="0"/>
              </a:spcAft>
              <a:buClr>
                <a:srgbClr val="505050"/>
              </a:buClr>
              <a:buFont typeface="Arial"/>
              <a:buNone/>
              <a:defRPr b="0" i="0" sz="1400" u="none" cap="none" strike="noStrike">
                <a:solidFill>
                  <a:srgbClr val="505050"/>
                </a:solidFill>
                <a:latin typeface="Helvetica Neue"/>
                <a:ea typeface="Helvetica Neue"/>
                <a:cs typeface="Helvetica Neue"/>
                <a:sym typeface="Helvetica Neue"/>
              </a:defRPr>
            </a:lvl1pPr>
            <a:lvl2pPr indent="-184150" lvl="1" marL="742950" marR="0" rtl="0" algn="l">
              <a:spcBef>
                <a:spcPts val="320"/>
              </a:spcBef>
              <a:spcAft>
                <a:spcPts val="0"/>
              </a:spcAft>
              <a:buClr>
                <a:srgbClr val="7F7F7F"/>
              </a:buClr>
              <a:buSzPct val="100000"/>
              <a:buFont typeface="Arial"/>
              <a:buChar char="–"/>
              <a:defRPr b="0" i="0" sz="1600" u="none" cap="none" strike="noStrike">
                <a:solidFill>
                  <a:srgbClr val="7F7F7F"/>
                </a:solidFill>
                <a:latin typeface="Helvetica Neue"/>
                <a:ea typeface="Helvetica Neue"/>
                <a:cs typeface="Helvetica Neue"/>
                <a:sym typeface="Helvetica Neue"/>
              </a:defRPr>
            </a:lvl2pPr>
            <a:lvl3pPr indent="-139700" lvl="2" marL="1143000" marR="0" rtl="0" algn="l">
              <a:spcBef>
                <a:spcPts val="280"/>
              </a:spcBef>
              <a:spcAft>
                <a:spcPts val="0"/>
              </a:spcAft>
              <a:buClr>
                <a:srgbClr val="7F7F7F"/>
              </a:buClr>
              <a:buSzPct val="100000"/>
              <a:buFont typeface="Arial"/>
              <a:buChar char="•"/>
              <a:defRPr b="0" i="0" sz="1400" u="none" cap="none" strike="noStrike">
                <a:solidFill>
                  <a:srgbClr val="7F7F7F"/>
                </a:solidFill>
                <a:latin typeface="Helvetica Neue"/>
                <a:ea typeface="Helvetica Neue"/>
                <a:cs typeface="Helvetica Neue"/>
                <a:sym typeface="Helvetica Neue"/>
              </a:defRPr>
            </a:lvl3pPr>
            <a:lvl4pPr indent="-152400" lvl="3" marL="1600200" marR="0" rtl="0" algn="l">
              <a:spcBef>
                <a:spcPts val="240"/>
              </a:spcBef>
              <a:spcAft>
                <a:spcPts val="0"/>
              </a:spcAft>
              <a:buClr>
                <a:srgbClr val="7F7F7F"/>
              </a:buClr>
              <a:buSzPct val="100000"/>
              <a:buFont typeface="Arial"/>
              <a:buChar char="–"/>
              <a:defRPr b="0" i="0" sz="1200" u="none" cap="none" strike="noStrike">
                <a:solidFill>
                  <a:srgbClr val="7F7F7F"/>
                </a:solidFill>
                <a:latin typeface="Helvetica Neue"/>
                <a:ea typeface="Helvetica Neue"/>
                <a:cs typeface="Helvetica Neue"/>
                <a:sym typeface="Helvetica Neue"/>
              </a:defRPr>
            </a:lvl4pPr>
            <a:lvl5pPr indent="-152400" lvl="4" marL="2057400" marR="0" rtl="0" algn="l">
              <a:spcBef>
                <a:spcPts val="240"/>
              </a:spcBef>
              <a:spcAft>
                <a:spcPts val="0"/>
              </a:spcAft>
              <a:buClr>
                <a:srgbClr val="7F7F7F"/>
              </a:buClr>
              <a:buSzPct val="100000"/>
              <a:buFont typeface="Arial"/>
              <a:buChar char="»"/>
              <a:defRPr b="0" i="0" sz="1200" u="none" cap="none" strike="noStrike">
                <a:solidFill>
                  <a:srgbClr val="7F7F7F"/>
                </a:solidFill>
                <a:latin typeface="Helvetica Neue"/>
                <a:ea typeface="Helvetica Neue"/>
                <a:cs typeface="Helvetica Neue"/>
                <a:sym typeface="Helvetica Neue"/>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8" name="Shape 68"/>
          <p:cNvSpPr/>
          <p:nvPr>
            <p:ph idx="8" type="pic"/>
          </p:nvPr>
        </p:nvSpPr>
        <p:spPr>
          <a:xfrm>
            <a:off x="1979425" y="972175"/>
            <a:ext cx="1600199" cy="1600199"/>
          </a:xfrm>
          <a:prstGeom prst="rect">
            <a:avLst/>
          </a:prstGeom>
          <a:noFill/>
          <a:ln>
            <a:noFill/>
          </a:ln>
        </p:spPr>
        <p:txBody>
          <a:bodyPr anchorCtr="0" anchor="t" bIns="91425" lIns="91425" rIns="91425" tIns="91425"/>
          <a:lstStyle>
            <a:lvl1pPr indent="0" lvl="0" marL="0" marR="0" rtl="0" algn="l">
              <a:spcBef>
                <a:spcPts val="280"/>
              </a:spcBef>
              <a:spcAft>
                <a:spcPts val="0"/>
              </a:spcAft>
              <a:buClr>
                <a:srgbClr val="505050"/>
              </a:buClr>
              <a:buFont typeface="Arial"/>
              <a:buNone/>
              <a:defRPr b="0" i="0" sz="1400" u="none" cap="none" strike="noStrike">
                <a:solidFill>
                  <a:srgbClr val="505050"/>
                </a:solidFill>
                <a:latin typeface="Helvetica Neue"/>
                <a:ea typeface="Helvetica Neue"/>
                <a:cs typeface="Helvetica Neue"/>
                <a:sym typeface="Helvetica Neue"/>
              </a:defRPr>
            </a:lvl1pPr>
            <a:lvl2pPr indent="-184150" lvl="1" marL="742950" marR="0" rtl="0" algn="l">
              <a:spcBef>
                <a:spcPts val="320"/>
              </a:spcBef>
              <a:spcAft>
                <a:spcPts val="0"/>
              </a:spcAft>
              <a:buClr>
                <a:srgbClr val="7F7F7F"/>
              </a:buClr>
              <a:buSzPct val="100000"/>
              <a:buFont typeface="Arial"/>
              <a:buChar char="–"/>
              <a:defRPr b="0" i="0" sz="1600" u="none" cap="none" strike="noStrike">
                <a:solidFill>
                  <a:srgbClr val="7F7F7F"/>
                </a:solidFill>
                <a:latin typeface="Helvetica Neue"/>
                <a:ea typeface="Helvetica Neue"/>
                <a:cs typeface="Helvetica Neue"/>
                <a:sym typeface="Helvetica Neue"/>
              </a:defRPr>
            </a:lvl2pPr>
            <a:lvl3pPr indent="-139700" lvl="2" marL="1143000" marR="0" rtl="0" algn="l">
              <a:spcBef>
                <a:spcPts val="280"/>
              </a:spcBef>
              <a:spcAft>
                <a:spcPts val="0"/>
              </a:spcAft>
              <a:buClr>
                <a:srgbClr val="7F7F7F"/>
              </a:buClr>
              <a:buSzPct val="100000"/>
              <a:buFont typeface="Arial"/>
              <a:buChar char="•"/>
              <a:defRPr b="0" i="0" sz="1400" u="none" cap="none" strike="noStrike">
                <a:solidFill>
                  <a:srgbClr val="7F7F7F"/>
                </a:solidFill>
                <a:latin typeface="Helvetica Neue"/>
                <a:ea typeface="Helvetica Neue"/>
                <a:cs typeface="Helvetica Neue"/>
                <a:sym typeface="Helvetica Neue"/>
              </a:defRPr>
            </a:lvl3pPr>
            <a:lvl4pPr indent="-152400" lvl="3" marL="1600200" marR="0" rtl="0" algn="l">
              <a:spcBef>
                <a:spcPts val="240"/>
              </a:spcBef>
              <a:spcAft>
                <a:spcPts val="0"/>
              </a:spcAft>
              <a:buClr>
                <a:srgbClr val="7F7F7F"/>
              </a:buClr>
              <a:buSzPct val="100000"/>
              <a:buFont typeface="Arial"/>
              <a:buChar char="–"/>
              <a:defRPr b="0" i="0" sz="1200" u="none" cap="none" strike="noStrike">
                <a:solidFill>
                  <a:srgbClr val="7F7F7F"/>
                </a:solidFill>
                <a:latin typeface="Helvetica Neue"/>
                <a:ea typeface="Helvetica Neue"/>
                <a:cs typeface="Helvetica Neue"/>
                <a:sym typeface="Helvetica Neue"/>
              </a:defRPr>
            </a:lvl4pPr>
            <a:lvl5pPr indent="-152400" lvl="4" marL="2057400" marR="0" rtl="0" algn="l">
              <a:spcBef>
                <a:spcPts val="240"/>
              </a:spcBef>
              <a:spcAft>
                <a:spcPts val="0"/>
              </a:spcAft>
              <a:buClr>
                <a:srgbClr val="7F7F7F"/>
              </a:buClr>
              <a:buSzPct val="100000"/>
              <a:buFont typeface="Arial"/>
              <a:buChar char="»"/>
              <a:defRPr b="0" i="0" sz="1200" u="none" cap="none" strike="noStrike">
                <a:solidFill>
                  <a:srgbClr val="7F7F7F"/>
                </a:solidFill>
                <a:latin typeface="Helvetica Neue"/>
                <a:ea typeface="Helvetica Neue"/>
                <a:cs typeface="Helvetica Neue"/>
                <a:sym typeface="Helvetica Neue"/>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9" name="Shape 69"/>
          <p:cNvSpPr/>
          <p:nvPr>
            <p:ph idx="9" type="pic"/>
          </p:nvPr>
        </p:nvSpPr>
        <p:spPr>
          <a:xfrm>
            <a:off x="3753205" y="972175"/>
            <a:ext cx="1600199" cy="1600199"/>
          </a:xfrm>
          <a:prstGeom prst="rect">
            <a:avLst/>
          </a:prstGeom>
          <a:noFill/>
          <a:ln>
            <a:noFill/>
          </a:ln>
        </p:spPr>
        <p:txBody>
          <a:bodyPr anchorCtr="0" anchor="t" bIns="91425" lIns="91425" rIns="91425" tIns="91425"/>
          <a:lstStyle>
            <a:lvl1pPr indent="0" lvl="0" marL="0" marR="0" rtl="0" algn="l">
              <a:spcBef>
                <a:spcPts val="280"/>
              </a:spcBef>
              <a:spcAft>
                <a:spcPts val="0"/>
              </a:spcAft>
              <a:buClr>
                <a:srgbClr val="505050"/>
              </a:buClr>
              <a:buFont typeface="Arial"/>
              <a:buNone/>
              <a:defRPr b="0" i="0" sz="1400" u="none" cap="none" strike="noStrike">
                <a:solidFill>
                  <a:srgbClr val="505050"/>
                </a:solidFill>
                <a:latin typeface="Helvetica Neue"/>
                <a:ea typeface="Helvetica Neue"/>
                <a:cs typeface="Helvetica Neue"/>
                <a:sym typeface="Helvetica Neue"/>
              </a:defRPr>
            </a:lvl1pPr>
            <a:lvl2pPr indent="-184150" lvl="1" marL="742950" marR="0" rtl="0" algn="l">
              <a:spcBef>
                <a:spcPts val="320"/>
              </a:spcBef>
              <a:spcAft>
                <a:spcPts val="0"/>
              </a:spcAft>
              <a:buClr>
                <a:srgbClr val="7F7F7F"/>
              </a:buClr>
              <a:buSzPct val="100000"/>
              <a:buFont typeface="Arial"/>
              <a:buChar char="–"/>
              <a:defRPr b="0" i="0" sz="1600" u="none" cap="none" strike="noStrike">
                <a:solidFill>
                  <a:srgbClr val="7F7F7F"/>
                </a:solidFill>
                <a:latin typeface="Helvetica Neue"/>
                <a:ea typeface="Helvetica Neue"/>
                <a:cs typeface="Helvetica Neue"/>
                <a:sym typeface="Helvetica Neue"/>
              </a:defRPr>
            </a:lvl2pPr>
            <a:lvl3pPr indent="-139700" lvl="2" marL="1143000" marR="0" rtl="0" algn="l">
              <a:spcBef>
                <a:spcPts val="280"/>
              </a:spcBef>
              <a:spcAft>
                <a:spcPts val="0"/>
              </a:spcAft>
              <a:buClr>
                <a:srgbClr val="7F7F7F"/>
              </a:buClr>
              <a:buSzPct val="100000"/>
              <a:buFont typeface="Arial"/>
              <a:buChar char="•"/>
              <a:defRPr b="0" i="0" sz="1400" u="none" cap="none" strike="noStrike">
                <a:solidFill>
                  <a:srgbClr val="7F7F7F"/>
                </a:solidFill>
                <a:latin typeface="Helvetica Neue"/>
                <a:ea typeface="Helvetica Neue"/>
                <a:cs typeface="Helvetica Neue"/>
                <a:sym typeface="Helvetica Neue"/>
              </a:defRPr>
            </a:lvl3pPr>
            <a:lvl4pPr indent="-152400" lvl="3" marL="1600200" marR="0" rtl="0" algn="l">
              <a:spcBef>
                <a:spcPts val="240"/>
              </a:spcBef>
              <a:spcAft>
                <a:spcPts val="0"/>
              </a:spcAft>
              <a:buClr>
                <a:srgbClr val="7F7F7F"/>
              </a:buClr>
              <a:buSzPct val="100000"/>
              <a:buFont typeface="Arial"/>
              <a:buChar char="–"/>
              <a:defRPr b="0" i="0" sz="1200" u="none" cap="none" strike="noStrike">
                <a:solidFill>
                  <a:srgbClr val="7F7F7F"/>
                </a:solidFill>
                <a:latin typeface="Helvetica Neue"/>
                <a:ea typeface="Helvetica Neue"/>
                <a:cs typeface="Helvetica Neue"/>
                <a:sym typeface="Helvetica Neue"/>
              </a:defRPr>
            </a:lvl4pPr>
            <a:lvl5pPr indent="-152400" lvl="4" marL="2057400" marR="0" rtl="0" algn="l">
              <a:spcBef>
                <a:spcPts val="240"/>
              </a:spcBef>
              <a:spcAft>
                <a:spcPts val="0"/>
              </a:spcAft>
              <a:buClr>
                <a:srgbClr val="7F7F7F"/>
              </a:buClr>
              <a:buSzPct val="100000"/>
              <a:buFont typeface="Arial"/>
              <a:buChar char="»"/>
              <a:defRPr b="0" i="0" sz="1200" u="none" cap="none" strike="noStrike">
                <a:solidFill>
                  <a:srgbClr val="7F7F7F"/>
                </a:solidFill>
                <a:latin typeface="Helvetica Neue"/>
                <a:ea typeface="Helvetica Neue"/>
                <a:cs typeface="Helvetica Neue"/>
                <a:sym typeface="Helvetica Neue"/>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0" name="Shape 70"/>
          <p:cNvSpPr/>
          <p:nvPr>
            <p:ph idx="13" type="pic"/>
          </p:nvPr>
        </p:nvSpPr>
        <p:spPr>
          <a:xfrm>
            <a:off x="5534455" y="972175"/>
            <a:ext cx="1600199" cy="1600199"/>
          </a:xfrm>
          <a:prstGeom prst="rect">
            <a:avLst/>
          </a:prstGeom>
          <a:noFill/>
          <a:ln>
            <a:noFill/>
          </a:ln>
        </p:spPr>
        <p:txBody>
          <a:bodyPr anchorCtr="0" anchor="t" bIns="91425" lIns="91425" rIns="91425" tIns="91425"/>
          <a:lstStyle>
            <a:lvl1pPr indent="0" lvl="0" marL="0" marR="0" rtl="0" algn="l">
              <a:spcBef>
                <a:spcPts val="280"/>
              </a:spcBef>
              <a:spcAft>
                <a:spcPts val="0"/>
              </a:spcAft>
              <a:buClr>
                <a:srgbClr val="505050"/>
              </a:buClr>
              <a:buFont typeface="Arial"/>
              <a:buNone/>
              <a:defRPr b="0" i="0" sz="1400" u="none" cap="none" strike="noStrike">
                <a:solidFill>
                  <a:srgbClr val="505050"/>
                </a:solidFill>
                <a:latin typeface="Helvetica Neue"/>
                <a:ea typeface="Helvetica Neue"/>
                <a:cs typeface="Helvetica Neue"/>
                <a:sym typeface="Helvetica Neue"/>
              </a:defRPr>
            </a:lvl1pPr>
            <a:lvl2pPr indent="-184150" lvl="1" marL="742950" marR="0" rtl="0" algn="l">
              <a:spcBef>
                <a:spcPts val="320"/>
              </a:spcBef>
              <a:spcAft>
                <a:spcPts val="0"/>
              </a:spcAft>
              <a:buClr>
                <a:srgbClr val="7F7F7F"/>
              </a:buClr>
              <a:buSzPct val="100000"/>
              <a:buFont typeface="Arial"/>
              <a:buChar char="–"/>
              <a:defRPr b="0" i="0" sz="1600" u="none" cap="none" strike="noStrike">
                <a:solidFill>
                  <a:srgbClr val="7F7F7F"/>
                </a:solidFill>
                <a:latin typeface="Helvetica Neue"/>
                <a:ea typeface="Helvetica Neue"/>
                <a:cs typeface="Helvetica Neue"/>
                <a:sym typeface="Helvetica Neue"/>
              </a:defRPr>
            </a:lvl2pPr>
            <a:lvl3pPr indent="-139700" lvl="2" marL="1143000" marR="0" rtl="0" algn="l">
              <a:spcBef>
                <a:spcPts val="280"/>
              </a:spcBef>
              <a:spcAft>
                <a:spcPts val="0"/>
              </a:spcAft>
              <a:buClr>
                <a:srgbClr val="7F7F7F"/>
              </a:buClr>
              <a:buSzPct val="100000"/>
              <a:buFont typeface="Arial"/>
              <a:buChar char="•"/>
              <a:defRPr b="0" i="0" sz="1400" u="none" cap="none" strike="noStrike">
                <a:solidFill>
                  <a:srgbClr val="7F7F7F"/>
                </a:solidFill>
                <a:latin typeface="Helvetica Neue"/>
                <a:ea typeface="Helvetica Neue"/>
                <a:cs typeface="Helvetica Neue"/>
                <a:sym typeface="Helvetica Neue"/>
              </a:defRPr>
            </a:lvl3pPr>
            <a:lvl4pPr indent="-152400" lvl="3" marL="1600200" marR="0" rtl="0" algn="l">
              <a:spcBef>
                <a:spcPts val="240"/>
              </a:spcBef>
              <a:spcAft>
                <a:spcPts val="0"/>
              </a:spcAft>
              <a:buClr>
                <a:srgbClr val="7F7F7F"/>
              </a:buClr>
              <a:buSzPct val="100000"/>
              <a:buFont typeface="Arial"/>
              <a:buChar char="–"/>
              <a:defRPr b="0" i="0" sz="1200" u="none" cap="none" strike="noStrike">
                <a:solidFill>
                  <a:srgbClr val="7F7F7F"/>
                </a:solidFill>
                <a:latin typeface="Helvetica Neue"/>
                <a:ea typeface="Helvetica Neue"/>
                <a:cs typeface="Helvetica Neue"/>
                <a:sym typeface="Helvetica Neue"/>
              </a:defRPr>
            </a:lvl4pPr>
            <a:lvl5pPr indent="-152400" lvl="4" marL="2057400" marR="0" rtl="0" algn="l">
              <a:spcBef>
                <a:spcPts val="240"/>
              </a:spcBef>
              <a:spcAft>
                <a:spcPts val="0"/>
              </a:spcAft>
              <a:buClr>
                <a:srgbClr val="7F7F7F"/>
              </a:buClr>
              <a:buSzPct val="100000"/>
              <a:buFont typeface="Arial"/>
              <a:buChar char="»"/>
              <a:defRPr b="0" i="0" sz="1200" u="none" cap="none" strike="noStrike">
                <a:solidFill>
                  <a:srgbClr val="7F7F7F"/>
                </a:solidFill>
                <a:latin typeface="Helvetica Neue"/>
                <a:ea typeface="Helvetica Neue"/>
                <a:cs typeface="Helvetica Neue"/>
                <a:sym typeface="Helvetica Neue"/>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1" name="Shape 71"/>
          <p:cNvSpPr/>
          <p:nvPr>
            <p:ph idx="14" type="pic"/>
          </p:nvPr>
        </p:nvSpPr>
        <p:spPr>
          <a:xfrm>
            <a:off x="7300764" y="972175"/>
            <a:ext cx="1600199" cy="1600199"/>
          </a:xfrm>
          <a:prstGeom prst="rect">
            <a:avLst/>
          </a:prstGeom>
          <a:noFill/>
          <a:ln>
            <a:noFill/>
          </a:ln>
        </p:spPr>
        <p:txBody>
          <a:bodyPr anchorCtr="0" anchor="t" bIns="91425" lIns="91425" rIns="91425" tIns="91425"/>
          <a:lstStyle>
            <a:lvl1pPr indent="0" lvl="0" marL="0" marR="0" rtl="0" algn="l">
              <a:spcBef>
                <a:spcPts val="280"/>
              </a:spcBef>
              <a:spcAft>
                <a:spcPts val="0"/>
              </a:spcAft>
              <a:buClr>
                <a:srgbClr val="505050"/>
              </a:buClr>
              <a:buFont typeface="Arial"/>
              <a:buNone/>
              <a:defRPr b="0" i="0" sz="1400" u="none" cap="none" strike="noStrike">
                <a:solidFill>
                  <a:srgbClr val="505050"/>
                </a:solidFill>
                <a:latin typeface="Helvetica Neue"/>
                <a:ea typeface="Helvetica Neue"/>
                <a:cs typeface="Helvetica Neue"/>
                <a:sym typeface="Helvetica Neue"/>
              </a:defRPr>
            </a:lvl1pPr>
            <a:lvl2pPr indent="-184150" lvl="1" marL="742950" marR="0" rtl="0" algn="l">
              <a:spcBef>
                <a:spcPts val="320"/>
              </a:spcBef>
              <a:spcAft>
                <a:spcPts val="0"/>
              </a:spcAft>
              <a:buClr>
                <a:srgbClr val="7F7F7F"/>
              </a:buClr>
              <a:buSzPct val="100000"/>
              <a:buFont typeface="Arial"/>
              <a:buChar char="–"/>
              <a:defRPr b="0" i="0" sz="1600" u="none" cap="none" strike="noStrike">
                <a:solidFill>
                  <a:srgbClr val="7F7F7F"/>
                </a:solidFill>
                <a:latin typeface="Helvetica Neue"/>
                <a:ea typeface="Helvetica Neue"/>
                <a:cs typeface="Helvetica Neue"/>
                <a:sym typeface="Helvetica Neue"/>
              </a:defRPr>
            </a:lvl2pPr>
            <a:lvl3pPr indent="-139700" lvl="2" marL="1143000" marR="0" rtl="0" algn="l">
              <a:spcBef>
                <a:spcPts val="280"/>
              </a:spcBef>
              <a:spcAft>
                <a:spcPts val="0"/>
              </a:spcAft>
              <a:buClr>
                <a:srgbClr val="7F7F7F"/>
              </a:buClr>
              <a:buSzPct val="100000"/>
              <a:buFont typeface="Arial"/>
              <a:buChar char="•"/>
              <a:defRPr b="0" i="0" sz="1400" u="none" cap="none" strike="noStrike">
                <a:solidFill>
                  <a:srgbClr val="7F7F7F"/>
                </a:solidFill>
                <a:latin typeface="Helvetica Neue"/>
                <a:ea typeface="Helvetica Neue"/>
                <a:cs typeface="Helvetica Neue"/>
                <a:sym typeface="Helvetica Neue"/>
              </a:defRPr>
            </a:lvl3pPr>
            <a:lvl4pPr indent="-152400" lvl="3" marL="1600200" marR="0" rtl="0" algn="l">
              <a:spcBef>
                <a:spcPts val="240"/>
              </a:spcBef>
              <a:spcAft>
                <a:spcPts val="0"/>
              </a:spcAft>
              <a:buClr>
                <a:srgbClr val="7F7F7F"/>
              </a:buClr>
              <a:buSzPct val="100000"/>
              <a:buFont typeface="Arial"/>
              <a:buChar char="–"/>
              <a:defRPr b="0" i="0" sz="1200" u="none" cap="none" strike="noStrike">
                <a:solidFill>
                  <a:srgbClr val="7F7F7F"/>
                </a:solidFill>
                <a:latin typeface="Helvetica Neue"/>
                <a:ea typeface="Helvetica Neue"/>
                <a:cs typeface="Helvetica Neue"/>
                <a:sym typeface="Helvetica Neue"/>
              </a:defRPr>
            </a:lvl4pPr>
            <a:lvl5pPr indent="-152400" lvl="4" marL="2057400" marR="0" rtl="0" algn="l">
              <a:spcBef>
                <a:spcPts val="240"/>
              </a:spcBef>
              <a:spcAft>
                <a:spcPts val="0"/>
              </a:spcAft>
              <a:buClr>
                <a:srgbClr val="7F7F7F"/>
              </a:buClr>
              <a:buSzPct val="100000"/>
              <a:buFont typeface="Arial"/>
              <a:buChar char="»"/>
              <a:defRPr b="0" i="0" sz="1200" u="none" cap="none" strike="noStrike">
                <a:solidFill>
                  <a:srgbClr val="7F7F7F"/>
                </a:solidFill>
                <a:latin typeface="Helvetica Neue"/>
                <a:ea typeface="Helvetica Neue"/>
                <a:cs typeface="Helvetica Neue"/>
                <a:sym typeface="Helvetica Neue"/>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2" name="Shape 72"/>
          <p:cNvSpPr/>
          <p:nvPr>
            <p:ph idx="15" type="pic"/>
          </p:nvPr>
        </p:nvSpPr>
        <p:spPr>
          <a:xfrm>
            <a:off x="205693" y="4448801"/>
            <a:ext cx="1600199" cy="1600199"/>
          </a:xfrm>
          <a:prstGeom prst="rect">
            <a:avLst/>
          </a:prstGeom>
          <a:noFill/>
          <a:ln>
            <a:noFill/>
          </a:ln>
        </p:spPr>
        <p:txBody>
          <a:bodyPr anchorCtr="0" anchor="t" bIns="91425" lIns="91425" rIns="91425" tIns="91425"/>
          <a:lstStyle>
            <a:lvl1pPr indent="0" lvl="0" marL="0" marR="0" rtl="0" algn="l">
              <a:spcBef>
                <a:spcPts val="280"/>
              </a:spcBef>
              <a:spcAft>
                <a:spcPts val="0"/>
              </a:spcAft>
              <a:buClr>
                <a:srgbClr val="505050"/>
              </a:buClr>
              <a:buFont typeface="Arial"/>
              <a:buNone/>
              <a:defRPr b="0" i="0" sz="1400" u="none" cap="none" strike="noStrike">
                <a:solidFill>
                  <a:srgbClr val="505050"/>
                </a:solidFill>
                <a:latin typeface="Helvetica Neue"/>
                <a:ea typeface="Helvetica Neue"/>
                <a:cs typeface="Helvetica Neue"/>
                <a:sym typeface="Helvetica Neue"/>
              </a:defRPr>
            </a:lvl1pPr>
            <a:lvl2pPr indent="-184150" lvl="1" marL="742950" marR="0" rtl="0" algn="l">
              <a:spcBef>
                <a:spcPts val="320"/>
              </a:spcBef>
              <a:spcAft>
                <a:spcPts val="0"/>
              </a:spcAft>
              <a:buClr>
                <a:srgbClr val="7F7F7F"/>
              </a:buClr>
              <a:buSzPct val="100000"/>
              <a:buFont typeface="Arial"/>
              <a:buChar char="–"/>
              <a:defRPr b="0" i="0" sz="1600" u="none" cap="none" strike="noStrike">
                <a:solidFill>
                  <a:srgbClr val="7F7F7F"/>
                </a:solidFill>
                <a:latin typeface="Helvetica Neue"/>
                <a:ea typeface="Helvetica Neue"/>
                <a:cs typeface="Helvetica Neue"/>
                <a:sym typeface="Helvetica Neue"/>
              </a:defRPr>
            </a:lvl2pPr>
            <a:lvl3pPr indent="-139700" lvl="2" marL="1143000" marR="0" rtl="0" algn="l">
              <a:spcBef>
                <a:spcPts val="280"/>
              </a:spcBef>
              <a:spcAft>
                <a:spcPts val="0"/>
              </a:spcAft>
              <a:buClr>
                <a:srgbClr val="7F7F7F"/>
              </a:buClr>
              <a:buSzPct val="100000"/>
              <a:buFont typeface="Arial"/>
              <a:buChar char="•"/>
              <a:defRPr b="0" i="0" sz="1400" u="none" cap="none" strike="noStrike">
                <a:solidFill>
                  <a:srgbClr val="7F7F7F"/>
                </a:solidFill>
                <a:latin typeface="Helvetica Neue"/>
                <a:ea typeface="Helvetica Neue"/>
                <a:cs typeface="Helvetica Neue"/>
                <a:sym typeface="Helvetica Neue"/>
              </a:defRPr>
            </a:lvl3pPr>
            <a:lvl4pPr indent="-152400" lvl="3" marL="1600200" marR="0" rtl="0" algn="l">
              <a:spcBef>
                <a:spcPts val="240"/>
              </a:spcBef>
              <a:spcAft>
                <a:spcPts val="0"/>
              </a:spcAft>
              <a:buClr>
                <a:srgbClr val="7F7F7F"/>
              </a:buClr>
              <a:buSzPct val="100000"/>
              <a:buFont typeface="Arial"/>
              <a:buChar char="–"/>
              <a:defRPr b="0" i="0" sz="1200" u="none" cap="none" strike="noStrike">
                <a:solidFill>
                  <a:srgbClr val="7F7F7F"/>
                </a:solidFill>
                <a:latin typeface="Helvetica Neue"/>
                <a:ea typeface="Helvetica Neue"/>
                <a:cs typeface="Helvetica Neue"/>
                <a:sym typeface="Helvetica Neue"/>
              </a:defRPr>
            </a:lvl4pPr>
            <a:lvl5pPr indent="-152400" lvl="4" marL="2057400" marR="0" rtl="0" algn="l">
              <a:spcBef>
                <a:spcPts val="240"/>
              </a:spcBef>
              <a:spcAft>
                <a:spcPts val="0"/>
              </a:spcAft>
              <a:buClr>
                <a:srgbClr val="7F7F7F"/>
              </a:buClr>
              <a:buSzPct val="100000"/>
              <a:buFont typeface="Arial"/>
              <a:buChar char="»"/>
              <a:defRPr b="0" i="0" sz="1200" u="none" cap="none" strike="noStrike">
                <a:solidFill>
                  <a:srgbClr val="7F7F7F"/>
                </a:solidFill>
                <a:latin typeface="Helvetica Neue"/>
                <a:ea typeface="Helvetica Neue"/>
                <a:cs typeface="Helvetica Neue"/>
                <a:sym typeface="Helvetica Neue"/>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3" name="Shape 73"/>
          <p:cNvSpPr/>
          <p:nvPr>
            <p:ph idx="16" type="pic"/>
          </p:nvPr>
        </p:nvSpPr>
        <p:spPr>
          <a:xfrm>
            <a:off x="1979425" y="4448801"/>
            <a:ext cx="1600199" cy="1600199"/>
          </a:xfrm>
          <a:prstGeom prst="rect">
            <a:avLst/>
          </a:prstGeom>
          <a:noFill/>
          <a:ln>
            <a:noFill/>
          </a:ln>
        </p:spPr>
        <p:txBody>
          <a:bodyPr anchorCtr="0" anchor="t" bIns="91425" lIns="91425" rIns="91425" tIns="91425"/>
          <a:lstStyle>
            <a:lvl1pPr indent="0" lvl="0" marL="0" marR="0" rtl="0" algn="l">
              <a:spcBef>
                <a:spcPts val="280"/>
              </a:spcBef>
              <a:spcAft>
                <a:spcPts val="0"/>
              </a:spcAft>
              <a:buClr>
                <a:srgbClr val="505050"/>
              </a:buClr>
              <a:buFont typeface="Arial"/>
              <a:buNone/>
              <a:defRPr b="0" i="0" sz="1400" u="none" cap="none" strike="noStrike">
                <a:solidFill>
                  <a:srgbClr val="505050"/>
                </a:solidFill>
                <a:latin typeface="Helvetica Neue"/>
                <a:ea typeface="Helvetica Neue"/>
                <a:cs typeface="Helvetica Neue"/>
                <a:sym typeface="Helvetica Neue"/>
              </a:defRPr>
            </a:lvl1pPr>
            <a:lvl2pPr indent="-184150" lvl="1" marL="742950" marR="0" rtl="0" algn="l">
              <a:spcBef>
                <a:spcPts val="320"/>
              </a:spcBef>
              <a:spcAft>
                <a:spcPts val="0"/>
              </a:spcAft>
              <a:buClr>
                <a:srgbClr val="7F7F7F"/>
              </a:buClr>
              <a:buSzPct val="100000"/>
              <a:buFont typeface="Arial"/>
              <a:buChar char="–"/>
              <a:defRPr b="0" i="0" sz="1600" u="none" cap="none" strike="noStrike">
                <a:solidFill>
                  <a:srgbClr val="7F7F7F"/>
                </a:solidFill>
                <a:latin typeface="Helvetica Neue"/>
                <a:ea typeface="Helvetica Neue"/>
                <a:cs typeface="Helvetica Neue"/>
                <a:sym typeface="Helvetica Neue"/>
              </a:defRPr>
            </a:lvl2pPr>
            <a:lvl3pPr indent="-139700" lvl="2" marL="1143000" marR="0" rtl="0" algn="l">
              <a:spcBef>
                <a:spcPts val="280"/>
              </a:spcBef>
              <a:spcAft>
                <a:spcPts val="0"/>
              </a:spcAft>
              <a:buClr>
                <a:srgbClr val="7F7F7F"/>
              </a:buClr>
              <a:buSzPct val="100000"/>
              <a:buFont typeface="Arial"/>
              <a:buChar char="•"/>
              <a:defRPr b="0" i="0" sz="1400" u="none" cap="none" strike="noStrike">
                <a:solidFill>
                  <a:srgbClr val="7F7F7F"/>
                </a:solidFill>
                <a:latin typeface="Helvetica Neue"/>
                <a:ea typeface="Helvetica Neue"/>
                <a:cs typeface="Helvetica Neue"/>
                <a:sym typeface="Helvetica Neue"/>
              </a:defRPr>
            </a:lvl3pPr>
            <a:lvl4pPr indent="-152400" lvl="3" marL="1600200" marR="0" rtl="0" algn="l">
              <a:spcBef>
                <a:spcPts val="240"/>
              </a:spcBef>
              <a:spcAft>
                <a:spcPts val="0"/>
              </a:spcAft>
              <a:buClr>
                <a:srgbClr val="7F7F7F"/>
              </a:buClr>
              <a:buSzPct val="100000"/>
              <a:buFont typeface="Arial"/>
              <a:buChar char="–"/>
              <a:defRPr b="0" i="0" sz="1200" u="none" cap="none" strike="noStrike">
                <a:solidFill>
                  <a:srgbClr val="7F7F7F"/>
                </a:solidFill>
                <a:latin typeface="Helvetica Neue"/>
                <a:ea typeface="Helvetica Neue"/>
                <a:cs typeface="Helvetica Neue"/>
                <a:sym typeface="Helvetica Neue"/>
              </a:defRPr>
            </a:lvl4pPr>
            <a:lvl5pPr indent="-152400" lvl="4" marL="2057400" marR="0" rtl="0" algn="l">
              <a:spcBef>
                <a:spcPts val="240"/>
              </a:spcBef>
              <a:spcAft>
                <a:spcPts val="0"/>
              </a:spcAft>
              <a:buClr>
                <a:srgbClr val="7F7F7F"/>
              </a:buClr>
              <a:buSzPct val="100000"/>
              <a:buFont typeface="Arial"/>
              <a:buChar char="»"/>
              <a:defRPr b="0" i="0" sz="1200" u="none" cap="none" strike="noStrike">
                <a:solidFill>
                  <a:srgbClr val="7F7F7F"/>
                </a:solidFill>
                <a:latin typeface="Helvetica Neue"/>
                <a:ea typeface="Helvetica Neue"/>
                <a:cs typeface="Helvetica Neue"/>
                <a:sym typeface="Helvetica Neue"/>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4" name="Shape 74"/>
          <p:cNvSpPr/>
          <p:nvPr>
            <p:ph idx="17" type="pic"/>
          </p:nvPr>
        </p:nvSpPr>
        <p:spPr>
          <a:xfrm>
            <a:off x="3753205" y="4448801"/>
            <a:ext cx="1600199" cy="1600199"/>
          </a:xfrm>
          <a:prstGeom prst="rect">
            <a:avLst/>
          </a:prstGeom>
          <a:noFill/>
          <a:ln>
            <a:noFill/>
          </a:ln>
        </p:spPr>
        <p:txBody>
          <a:bodyPr anchorCtr="0" anchor="t" bIns="91425" lIns="91425" rIns="91425" tIns="91425"/>
          <a:lstStyle>
            <a:lvl1pPr indent="0" lvl="0" marL="0" marR="0" rtl="0" algn="l">
              <a:spcBef>
                <a:spcPts val="280"/>
              </a:spcBef>
              <a:spcAft>
                <a:spcPts val="0"/>
              </a:spcAft>
              <a:buClr>
                <a:srgbClr val="505050"/>
              </a:buClr>
              <a:buFont typeface="Arial"/>
              <a:buNone/>
              <a:defRPr b="0" i="0" sz="1400" u="none" cap="none" strike="noStrike">
                <a:solidFill>
                  <a:srgbClr val="505050"/>
                </a:solidFill>
                <a:latin typeface="Helvetica Neue"/>
                <a:ea typeface="Helvetica Neue"/>
                <a:cs typeface="Helvetica Neue"/>
                <a:sym typeface="Helvetica Neue"/>
              </a:defRPr>
            </a:lvl1pPr>
            <a:lvl2pPr indent="-184150" lvl="1" marL="742950" marR="0" rtl="0" algn="l">
              <a:spcBef>
                <a:spcPts val="320"/>
              </a:spcBef>
              <a:spcAft>
                <a:spcPts val="0"/>
              </a:spcAft>
              <a:buClr>
                <a:srgbClr val="7F7F7F"/>
              </a:buClr>
              <a:buSzPct val="100000"/>
              <a:buFont typeface="Arial"/>
              <a:buChar char="–"/>
              <a:defRPr b="0" i="0" sz="1600" u="none" cap="none" strike="noStrike">
                <a:solidFill>
                  <a:srgbClr val="7F7F7F"/>
                </a:solidFill>
                <a:latin typeface="Helvetica Neue"/>
                <a:ea typeface="Helvetica Neue"/>
                <a:cs typeface="Helvetica Neue"/>
                <a:sym typeface="Helvetica Neue"/>
              </a:defRPr>
            </a:lvl2pPr>
            <a:lvl3pPr indent="-139700" lvl="2" marL="1143000" marR="0" rtl="0" algn="l">
              <a:spcBef>
                <a:spcPts val="280"/>
              </a:spcBef>
              <a:spcAft>
                <a:spcPts val="0"/>
              </a:spcAft>
              <a:buClr>
                <a:srgbClr val="7F7F7F"/>
              </a:buClr>
              <a:buSzPct val="100000"/>
              <a:buFont typeface="Arial"/>
              <a:buChar char="•"/>
              <a:defRPr b="0" i="0" sz="1400" u="none" cap="none" strike="noStrike">
                <a:solidFill>
                  <a:srgbClr val="7F7F7F"/>
                </a:solidFill>
                <a:latin typeface="Helvetica Neue"/>
                <a:ea typeface="Helvetica Neue"/>
                <a:cs typeface="Helvetica Neue"/>
                <a:sym typeface="Helvetica Neue"/>
              </a:defRPr>
            </a:lvl3pPr>
            <a:lvl4pPr indent="-152400" lvl="3" marL="1600200" marR="0" rtl="0" algn="l">
              <a:spcBef>
                <a:spcPts val="240"/>
              </a:spcBef>
              <a:spcAft>
                <a:spcPts val="0"/>
              </a:spcAft>
              <a:buClr>
                <a:srgbClr val="7F7F7F"/>
              </a:buClr>
              <a:buSzPct val="100000"/>
              <a:buFont typeface="Arial"/>
              <a:buChar char="–"/>
              <a:defRPr b="0" i="0" sz="1200" u="none" cap="none" strike="noStrike">
                <a:solidFill>
                  <a:srgbClr val="7F7F7F"/>
                </a:solidFill>
                <a:latin typeface="Helvetica Neue"/>
                <a:ea typeface="Helvetica Neue"/>
                <a:cs typeface="Helvetica Neue"/>
                <a:sym typeface="Helvetica Neue"/>
              </a:defRPr>
            </a:lvl4pPr>
            <a:lvl5pPr indent="-152400" lvl="4" marL="2057400" marR="0" rtl="0" algn="l">
              <a:spcBef>
                <a:spcPts val="240"/>
              </a:spcBef>
              <a:spcAft>
                <a:spcPts val="0"/>
              </a:spcAft>
              <a:buClr>
                <a:srgbClr val="7F7F7F"/>
              </a:buClr>
              <a:buSzPct val="100000"/>
              <a:buFont typeface="Arial"/>
              <a:buChar char="»"/>
              <a:defRPr b="0" i="0" sz="1200" u="none" cap="none" strike="noStrike">
                <a:solidFill>
                  <a:srgbClr val="7F7F7F"/>
                </a:solidFill>
                <a:latin typeface="Helvetica Neue"/>
                <a:ea typeface="Helvetica Neue"/>
                <a:cs typeface="Helvetica Neue"/>
                <a:sym typeface="Helvetica Neue"/>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Shape 75"/>
          <p:cNvSpPr/>
          <p:nvPr>
            <p:ph idx="18" type="pic"/>
          </p:nvPr>
        </p:nvSpPr>
        <p:spPr>
          <a:xfrm>
            <a:off x="5534455" y="4448801"/>
            <a:ext cx="1600199" cy="1600199"/>
          </a:xfrm>
          <a:prstGeom prst="rect">
            <a:avLst/>
          </a:prstGeom>
          <a:noFill/>
          <a:ln>
            <a:noFill/>
          </a:ln>
        </p:spPr>
        <p:txBody>
          <a:bodyPr anchorCtr="0" anchor="t" bIns="91425" lIns="91425" rIns="91425" tIns="91425"/>
          <a:lstStyle>
            <a:lvl1pPr indent="0" lvl="0" marL="0" marR="0" rtl="0" algn="l">
              <a:spcBef>
                <a:spcPts val="280"/>
              </a:spcBef>
              <a:spcAft>
                <a:spcPts val="0"/>
              </a:spcAft>
              <a:buClr>
                <a:srgbClr val="505050"/>
              </a:buClr>
              <a:buFont typeface="Arial"/>
              <a:buNone/>
              <a:defRPr b="0" i="0" sz="1400" u="none" cap="none" strike="noStrike">
                <a:solidFill>
                  <a:srgbClr val="505050"/>
                </a:solidFill>
                <a:latin typeface="Helvetica Neue"/>
                <a:ea typeface="Helvetica Neue"/>
                <a:cs typeface="Helvetica Neue"/>
                <a:sym typeface="Helvetica Neue"/>
              </a:defRPr>
            </a:lvl1pPr>
            <a:lvl2pPr indent="-184150" lvl="1" marL="742950" marR="0" rtl="0" algn="l">
              <a:spcBef>
                <a:spcPts val="320"/>
              </a:spcBef>
              <a:spcAft>
                <a:spcPts val="0"/>
              </a:spcAft>
              <a:buClr>
                <a:srgbClr val="7F7F7F"/>
              </a:buClr>
              <a:buSzPct val="100000"/>
              <a:buFont typeface="Arial"/>
              <a:buChar char="–"/>
              <a:defRPr b="0" i="0" sz="1600" u="none" cap="none" strike="noStrike">
                <a:solidFill>
                  <a:srgbClr val="7F7F7F"/>
                </a:solidFill>
                <a:latin typeface="Helvetica Neue"/>
                <a:ea typeface="Helvetica Neue"/>
                <a:cs typeface="Helvetica Neue"/>
                <a:sym typeface="Helvetica Neue"/>
              </a:defRPr>
            </a:lvl2pPr>
            <a:lvl3pPr indent="-139700" lvl="2" marL="1143000" marR="0" rtl="0" algn="l">
              <a:spcBef>
                <a:spcPts val="280"/>
              </a:spcBef>
              <a:spcAft>
                <a:spcPts val="0"/>
              </a:spcAft>
              <a:buClr>
                <a:srgbClr val="7F7F7F"/>
              </a:buClr>
              <a:buSzPct val="100000"/>
              <a:buFont typeface="Arial"/>
              <a:buChar char="•"/>
              <a:defRPr b="0" i="0" sz="1400" u="none" cap="none" strike="noStrike">
                <a:solidFill>
                  <a:srgbClr val="7F7F7F"/>
                </a:solidFill>
                <a:latin typeface="Helvetica Neue"/>
                <a:ea typeface="Helvetica Neue"/>
                <a:cs typeface="Helvetica Neue"/>
                <a:sym typeface="Helvetica Neue"/>
              </a:defRPr>
            </a:lvl3pPr>
            <a:lvl4pPr indent="-152400" lvl="3" marL="1600200" marR="0" rtl="0" algn="l">
              <a:spcBef>
                <a:spcPts val="240"/>
              </a:spcBef>
              <a:spcAft>
                <a:spcPts val="0"/>
              </a:spcAft>
              <a:buClr>
                <a:srgbClr val="7F7F7F"/>
              </a:buClr>
              <a:buSzPct val="100000"/>
              <a:buFont typeface="Arial"/>
              <a:buChar char="–"/>
              <a:defRPr b="0" i="0" sz="1200" u="none" cap="none" strike="noStrike">
                <a:solidFill>
                  <a:srgbClr val="7F7F7F"/>
                </a:solidFill>
                <a:latin typeface="Helvetica Neue"/>
                <a:ea typeface="Helvetica Neue"/>
                <a:cs typeface="Helvetica Neue"/>
                <a:sym typeface="Helvetica Neue"/>
              </a:defRPr>
            </a:lvl4pPr>
            <a:lvl5pPr indent="-152400" lvl="4" marL="2057400" marR="0" rtl="0" algn="l">
              <a:spcBef>
                <a:spcPts val="240"/>
              </a:spcBef>
              <a:spcAft>
                <a:spcPts val="0"/>
              </a:spcAft>
              <a:buClr>
                <a:srgbClr val="7F7F7F"/>
              </a:buClr>
              <a:buSzPct val="100000"/>
              <a:buFont typeface="Arial"/>
              <a:buChar char="»"/>
              <a:defRPr b="0" i="0" sz="1200" u="none" cap="none" strike="noStrike">
                <a:solidFill>
                  <a:srgbClr val="7F7F7F"/>
                </a:solidFill>
                <a:latin typeface="Helvetica Neue"/>
                <a:ea typeface="Helvetica Neue"/>
                <a:cs typeface="Helvetica Neue"/>
                <a:sym typeface="Helvetica Neue"/>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6" name="Shape 76"/>
          <p:cNvSpPr/>
          <p:nvPr>
            <p:ph idx="19" type="pic"/>
          </p:nvPr>
        </p:nvSpPr>
        <p:spPr>
          <a:xfrm>
            <a:off x="7300764" y="4448801"/>
            <a:ext cx="1600199" cy="1600199"/>
          </a:xfrm>
          <a:prstGeom prst="rect">
            <a:avLst/>
          </a:prstGeom>
          <a:noFill/>
          <a:ln>
            <a:noFill/>
          </a:ln>
        </p:spPr>
        <p:txBody>
          <a:bodyPr anchorCtr="0" anchor="t" bIns="91425" lIns="91425" rIns="91425" tIns="91425"/>
          <a:lstStyle>
            <a:lvl1pPr indent="0" lvl="0" marL="0" marR="0" rtl="0" algn="l">
              <a:spcBef>
                <a:spcPts val="280"/>
              </a:spcBef>
              <a:spcAft>
                <a:spcPts val="0"/>
              </a:spcAft>
              <a:buClr>
                <a:srgbClr val="505050"/>
              </a:buClr>
              <a:buFont typeface="Arial"/>
              <a:buNone/>
              <a:defRPr b="0" i="0" sz="1400" u="none" cap="none" strike="noStrike">
                <a:solidFill>
                  <a:srgbClr val="505050"/>
                </a:solidFill>
                <a:latin typeface="Helvetica Neue"/>
                <a:ea typeface="Helvetica Neue"/>
                <a:cs typeface="Helvetica Neue"/>
                <a:sym typeface="Helvetica Neue"/>
              </a:defRPr>
            </a:lvl1pPr>
            <a:lvl2pPr indent="-184150" lvl="1" marL="742950" marR="0" rtl="0" algn="l">
              <a:spcBef>
                <a:spcPts val="320"/>
              </a:spcBef>
              <a:spcAft>
                <a:spcPts val="0"/>
              </a:spcAft>
              <a:buClr>
                <a:srgbClr val="7F7F7F"/>
              </a:buClr>
              <a:buSzPct val="100000"/>
              <a:buFont typeface="Arial"/>
              <a:buChar char="–"/>
              <a:defRPr b="0" i="0" sz="1600" u="none" cap="none" strike="noStrike">
                <a:solidFill>
                  <a:srgbClr val="7F7F7F"/>
                </a:solidFill>
                <a:latin typeface="Helvetica Neue"/>
                <a:ea typeface="Helvetica Neue"/>
                <a:cs typeface="Helvetica Neue"/>
                <a:sym typeface="Helvetica Neue"/>
              </a:defRPr>
            </a:lvl2pPr>
            <a:lvl3pPr indent="-139700" lvl="2" marL="1143000" marR="0" rtl="0" algn="l">
              <a:spcBef>
                <a:spcPts val="280"/>
              </a:spcBef>
              <a:spcAft>
                <a:spcPts val="0"/>
              </a:spcAft>
              <a:buClr>
                <a:srgbClr val="7F7F7F"/>
              </a:buClr>
              <a:buSzPct val="100000"/>
              <a:buFont typeface="Arial"/>
              <a:buChar char="•"/>
              <a:defRPr b="0" i="0" sz="1400" u="none" cap="none" strike="noStrike">
                <a:solidFill>
                  <a:srgbClr val="7F7F7F"/>
                </a:solidFill>
                <a:latin typeface="Helvetica Neue"/>
                <a:ea typeface="Helvetica Neue"/>
                <a:cs typeface="Helvetica Neue"/>
                <a:sym typeface="Helvetica Neue"/>
              </a:defRPr>
            </a:lvl3pPr>
            <a:lvl4pPr indent="-152400" lvl="3" marL="1600200" marR="0" rtl="0" algn="l">
              <a:spcBef>
                <a:spcPts val="240"/>
              </a:spcBef>
              <a:spcAft>
                <a:spcPts val="0"/>
              </a:spcAft>
              <a:buClr>
                <a:srgbClr val="7F7F7F"/>
              </a:buClr>
              <a:buSzPct val="100000"/>
              <a:buFont typeface="Arial"/>
              <a:buChar char="–"/>
              <a:defRPr b="0" i="0" sz="1200" u="none" cap="none" strike="noStrike">
                <a:solidFill>
                  <a:srgbClr val="7F7F7F"/>
                </a:solidFill>
                <a:latin typeface="Helvetica Neue"/>
                <a:ea typeface="Helvetica Neue"/>
                <a:cs typeface="Helvetica Neue"/>
                <a:sym typeface="Helvetica Neue"/>
              </a:defRPr>
            </a:lvl4pPr>
            <a:lvl5pPr indent="-152400" lvl="4" marL="2057400" marR="0" rtl="0" algn="l">
              <a:spcBef>
                <a:spcPts val="240"/>
              </a:spcBef>
              <a:spcAft>
                <a:spcPts val="0"/>
              </a:spcAft>
              <a:buClr>
                <a:srgbClr val="7F7F7F"/>
              </a:buClr>
              <a:buSzPct val="100000"/>
              <a:buFont typeface="Arial"/>
              <a:buChar char="»"/>
              <a:defRPr b="0" i="0" sz="1200" u="none" cap="none" strike="noStrike">
                <a:solidFill>
                  <a:srgbClr val="7F7F7F"/>
                </a:solidFill>
                <a:latin typeface="Helvetica Neue"/>
                <a:ea typeface="Helvetica Neue"/>
                <a:cs typeface="Helvetica Neue"/>
                <a:sym typeface="Helvetica Neue"/>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alpha val="0"/>
          </a:schemeClr>
        </a:solidFill>
      </p:bgPr>
    </p:bg>
    <p:spTree>
      <p:nvGrpSpPr>
        <p:cNvPr id="9" name="Shape 9"/>
        <p:cNvGrpSpPr/>
        <p:nvPr/>
      </p:nvGrpSpPr>
      <p:grpSpPr>
        <a:xfrm>
          <a:off x="0" y="0"/>
          <a:ext cx="0" cy="0"/>
          <a:chOff x="0" y="0"/>
          <a:chExt cx="0" cy="0"/>
        </a:xfrm>
      </p:grpSpPr>
      <p:sp>
        <p:nvSpPr>
          <p:cNvPr id="10" name="Shape 10"/>
          <p:cNvSpPr txBox="1"/>
          <p:nvPr>
            <p:ph idx="10" type="dt"/>
          </p:nvPr>
        </p:nvSpPr>
        <p:spPr>
          <a:xfrm>
            <a:off x="736827" y="6504212"/>
            <a:ext cx="675367" cy="241299"/>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1200" u="none" cap="none" strike="noStrike">
                <a:solidFill>
                  <a:srgbClr val="004C97"/>
                </a:solidFill>
                <a:latin typeface="Helvetica Neue"/>
                <a:ea typeface="Helvetica Neue"/>
                <a:cs typeface="Helvetica Neue"/>
                <a:sym typeface="Helvetica Neue"/>
              </a:defRPr>
            </a:lvl1pPr>
            <a:lvl2pPr indent="0" lvl="1" marL="457200" marR="0" rtl="0" algn="l">
              <a:spcBef>
                <a:spcPts val="0"/>
              </a:spcBef>
              <a:spcAft>
                <a:spcPts val="0"/>
              </a:spcAft>
              <a:buNone/>
              <a:defRPr b="0" i="0" sz="24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24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24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2400" u="none" cap="none" strike="noStrike">
                <a:solidFill>
                  <a:schemeClr val="dk1"/>
                </a:solidFill>
                <a:latin typeface="Calibri"/>
                <a:ea typeface="Calibri"/>
                <a:cs typeface="Calibri"/>
                <a:sym typeface="Calibri"/>
              </a:defRPr>
            </a:lvl5pPr>
            <a:lvl6pPr indent="0" lvl="5" marL="2286000" marR="0" rtl="0" algn="l">
              <a:spcBef>
                <a:spcPts val="0"/>
              </a:spcBef>
              <a:buNone/>
              <a:defRPr b="0" i="0" sz="2400" u="none" cap="none" strike="noStrike">
                <a:solidFill>
                  <a:schemeClr val="dk1"/>
                </a:solidFill>
                <a:latin typeface="Calibri"/>
                <a:ea typeface="Calibri"/>
                <a:cs typeface="Calibri"/>
                <a:sym typeface="Calibri"/>
              </a:defRPr>
            </a:lvl6pPr>
            <a:lvl7pPr indent="0" lvl="6" marL="2743200" marR="0" rtl="0" algn="l">
              <a:spcBef>
                <a:spcPts val="0"/>
              </a:spcBef>
              <a:buNone/>
              <a:defRPr b="0" i="0" sz="2400" u="none" cap="none" strike="noStrike">
                <a:solidFill>
                  <a:schemeClr val="dk1"/>
                </a:solidFill>
                <a:latin typeface="Calibri"/>
                <a:ea typeface="Calibri"/>
                <a:cs typeface="Calibri"/>
                <a:sym typeface="Calibri"/>
              </a:defRPr>
            </a:lvl7pPr>
            <a:lvl8pPr indent="0" lvl="7" marL="3200400" marR="0" rtl="0" algn="l">
              <a:spcBef>
                <a:spcPts val="0"/>
              </a:spcBef>
              <a:buNone/>
              <a:defRPr b="0" i="0" sz="2400" u="none" cap="none" strike="noStrike">
                <a:solidFill>
                  <a:schemeClr val="dk1"/>
                </a:solidFill>
                <a:latin typeface="Calibri"/>
                <a:ea typeface="Calibri"/>
                <a:cs typeface="Calibri"/>
                <a:sym typeface="Calibri"/>
              </a:defRPr>
            </a:lvl8pPr>
            <a:lvl9pPr indent="0" lvl="8" marL="3657600" marR="0" rtl="0" algn="l">
              <a:spcBef>
                <a:spcPts val="0"/>
              </a:spcBef>
              <a:buNone/>
              <a:defRPr b="0" i="0" sz="2400" u="none" cap="none" strike="noStrike">
                <a:solidFill>
                  <a:schemeClr val="dk1"/>
                </a:solidFill>
                <a:latin typeface="Calibri"/>
                <a:ea typeface="Calibri"/>
                <a:cs typeface="Calibri"/>
                <a:sym typeface="Calibri"/>
              </a:defRPr>
            </a:lvl9pPr>
          </a:lstStyle>
          <a:p/>
        </p:txBody>
      </p:sp>
      <p:sp>
        <p:nvSpPr>
          <p:cNvPr id="11" name="Shape 11"/>
          <p:cNvSpPr txBox="1"/>
          <p:nvPr>
            <p:ph idx="11" type="ftr"/>
          </p:nvPr>
        </p:nvSpPr>
        <p:spPr>
          <a:xfrm>
            <a:off x="1530601" y="6504212"/>
            <a:ext cx="6260398" cy="242872"/>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1200" u="none" cap="none" strike="noStrike">
                <a:solidFill>
                  <a:srgbClr val="004C97"/>
                </a:solidFill>
                <a:latin typeface="Helvetica Neue"/>
                <a:ea typeface="Helvetica Neue"/>
                <a:cs typeface="Helvetica Neue"/>
                <a:sym typeface="Helvetica Neue"/>
              </a:defRPr>
            </a:lvl1pPr>
            <a:lvl2pPr indent="0" lvl="1" marL="457200" marR="0" rtl="0" algn="l">
              <a:spcBef>
                <a:spcPts val="0"/>
              </a:spcBef>
              <a:spcAft>
                <a:spcPts val="0"/>
              </a:spcAft>
              <a:buNone/>
              <a:defRPr b="0" i="0" sz="24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24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24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2400" u="none" cap="none" strike="noStrike">
                <a:solidFill>
                  <a:schemeClr val="dk1"/>
                </a:solidFill>
                <a:latin typeface="Calibri"/>
                <a:ea typeface="Calibri"/>
                <a:cs typeface="Calibri"/>
                <a:sym typeface="Calibri"/>
              </a:defRPr>
            </a:lvl5pPr>
            <a:lvl6pPr indent="0" lvl="5" marL="2286000" marR="0" rtl="0" algn="l">
              <a:spcBef>
                <a:spcPts val="0"/>
              </a:spcBef>
              <a:buNone/>
              <a:defRPr b="0" i="0" sz="2400" u="none" cap="none" strike="noStrike">
                <a:solidFill>
                  <a:schemeClr val="dk1"/>
                </a:solidFill>
                <a:latin typeface="Calibri"/>
                <a:ea typeface="Calibri"/>
                <a:cs typeface="Calibri"/>
                <a:sym typeface="Calibri"/>
              </a:defRPr>
            </a:lvl6pPr>
            <a:lvl7pPr indent="0" lvl="6" marL="2743200" marR="0" rtl="0" algn="l">
              <a:spcBef>
                <a:spcPts val="0"/>
              </a:spcBef>
              <a:buNone/>
              <a:defRPr b="0" i="0" sz="2400" u="none" cap="none" strike="noStrike">
                <a:solidFill>
                  <a:schemeClr val="dk1"/>
                </a:solidFill>
                <a:latin typeface="Calibri"/>
                <a:ea typeface="Calibri"/>
                <a:cs typeface="Calibri"/>
                <a:sym typeface="Calibri"/>
              </a:defRPr>
            </a:lvl7pPr>
            <a:lvl8pPr indent="0" lvl="7" marL="3200400" marR="0" rtl="0" algn="l">
              <a:spcBef>
                <a:spcPts val="0"/>
              </a:spcBef>
              <a:buNone/>
              <a:defRPr b="0" i="0" sz="2400" u="none" cap="none" strike="noStrike">
                <a:solidFill>
                  <a:schemeClr val="dk1"/>
                </a:solidFill>
                <a:latin typeface="Calibri"/>
                <a:ea typeface="Calibri"/>
                <a:cs typeface="Calibri"/>
                <a:sym typeface="Calibri"/>
              </a:defRPr>
            </a:lvl8pPr>
            <a:lvl9pPr indent="0" lvl="8" marL="3657600" marR="0" rtl="0" algn="l">
              <a:spcBef>
                <a:spcPts val="0"/>
              </a:spcBef>
              <a:buNone/>
              <a:defRPr b="0" i="0" sz="2400" u="none" cap="none" strike="noStrike">
                <a:solidFill>
                  <a:schemeClr val="dk1"/>
                </a:solidFill>
                <a:latin typeface="Calibri"/>
                <a:ea typeface="Calibri"/>
                <a:cs typeface="Calibri"/>
                <a:sym typeface="Calibri"/>
              </a:defRPr>
            </a:lvl9pPr>
          </a:lstStyle>
          <a:p/>
        </p:txBody>
      </p:sp>
      <p:sp>
        <p:nvSpPr>
          <p:cNvPr id="12" name="Shape 12"/>
          <p:cNvSpPr txBox="1"/>
          <p:nvPr>
            <p:ph idx="12" type="sldNum"/>
          </p:nvPr>
        </p:nvSpPr>
        <p:spPr>
          <a:xfrm>
            <a:off x="222250" y="6504212"/>
            <a:ext cx="414337" cy="237284"/>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fld id="{00000000-1234-1234-1234-123412341234}" type="slidenum">
              <a:rPr b="0" i="0" lang="en-US" sz="1200" u="none" cap="none" strike="noStrike">
                <a:solidFill>
                  <a:srgbClr val="004C97"/>
                </a:solidFill>
                <a:latin typeface="Helvetica Neue"/>
                <a:ea typeface="Helvetica Neue"/>
                <a:cs typeface="Helvetica Neue"/>
                <a:sym typeface="Helvetica Neue"/>
              </a:rPr>
              <a:t>‹#›</a:t>
            </a:fld>
          </a:p>
        </p:txBody>
      </p:sp>
      <p:sp>
        <p:nvSpPr>
          <p:cNvPr id="13" name="Shape 13"/>
          <p:cNvSpPr txBox="1"/>
          <p:nvPr/>
        </p:nvSpPr>
        <p:spPr>
          <a:xfrm>
            <a:off x="6450012" y="4477483"/>
            <a:ext cx="1076324" cy="2412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grpSp>
        <p:nvGrpSpPr>
          <p:cNvPr id="14" name="Shape 14"/>
          <p:cNvGrpSpPr/>
          <p:nvPr/>
        </p:nvGrpSpPr>
        <p:grpSpPr>
          <a:xfrm>
            <a:off x="215900" y="6258863"/>
            <a:ext cx="8699500" cy="197990"/>
            <a:chOff x="600216" y="6258862"/>
            <a:chExt cx="8297721" cy="188845"/>
          </a:xfrm>
        </p:grpSpPr>
        <p:cxnSp>
          <p:nvCxnSpPr>
            <p:cNvPr id="15" name="Shape 15"/>
            <p:cNvCxnSpPr/>
            <p:nvPr/>
          </p:nvCxnSpPr>
          <p:spPr>
            <a:xfrm>
              <a:off x="600216" y="6357935"/>
              <a:ext cx="7190784" cy="0"/>
            </a:xfrm>
            <a:prstGeom prst="straightConnector1">
              <a:avLst/>
            </a:prstGeom>
            <a:noFill/>
            <a:ln cap="flat" cmpd="sng" w="76200">
              <a:solidFill>
                <a:srgbClr val="99D6EA"/>
              </a:solidFill>
              <a:prstDash val="solid"/>
              <a:round/>
              <a:headEnd len="med" w="med" type="none"/>
              <a:tailEnd len="med" w="med" type="none"/>
            </a:ln>
          </p:spPr>
        </p:cxnSp>
        <p:pic>
          <p:nvPicPr>
            <p:cNvPr descr="FermiLogo_RGB_NALBlue.png" id="16" name="Shape 16"/>
            <p:cNvPicPr preferRelativeResize="0"/>
            <p:nvPr/>
          </p:nvPicPr>
          <p:blipFill rotWithShape="1">
            <a:blip r:embed="rId1">
              <a:alphaModFix/>
            </a:blip>
            <a:srcRect b="0" l="0" r="0" t="0"/>
            <a:stretch/>
          </p:blipFill>
          <p:spPr>
            <a:xfrm>
              <a:off x="7853781" y="6258862"/>
              <a:ext cx="1044156" cy="188845"/>
            </a:xfrm>
            <a:prstGeom prst="rect">
              <a:avLst/>
            </a:prstGeom>
            <a:noFill/>
            <a:ln>
              <a:noFill/>
            </a:ln>
          </p:spPr>
        </p:pic>
      </p:gr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7.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26.png"/><Relationship Id="rId4" Type="http://schemas.openxmlformats.org/officeDocument/2006/relationships/image" Target="../media/image25.png"/><Relationship Id="rId5" Type="http://schemas.openxmlformats.org/officeDocument/2006/relationships/image" Target="../media/image21.png"/><Relationship Id="rId6"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Shape 81"/>
          <p:cNvSpPr txBox="1"/>
          <p:nvPr>
            <p:ph idx="1" type="body"/>
          </p:nvPr>
        </p:nvSpPr>
        <p:spPr>
          <a:xfrm>
            <a:off x="341923" y="5045612"/>
            <a:ext cx="8499230" cy="1390218"/>
          </a:xfrm>
          <a:prstGeom prst="rect">
            <a:avLst/>
          </a:prstGeom>
          <a:noFill/>
          <a:ln>
            <a:noFill/>
          </a:ln>
        </p:spPr>
        <p:txBody>
          <a:bodyPr anchorCtr="0" anchor="t" bIns="45700" lIns="0" rIns="0" tIns="45700">
            <a:noAutofit/>
          </a:bodyPr>
          <a:lstStyle/>
          <a:p>
            <a:pPr indent="0" lvl="0" marL="0" marR="0" rtl="0" algn="l">
              <a:spcBef>
                <a:spcPts val="0"/>
              </a:spcBef>
              <a:spcAft>
                <a:spcPts val="0"/>
              </a:spcAft>
              <a:buClr>
                <a:srgbClr val="004C97"/>
              </a:buClr>
              <a:buSzPct val="25000"/>
              <a:buFont typeface="Arial"/>
              <a:buNone/>
            </a:pPr>
            <a:r>
              <a:rPr lang="en-US"/>
              <a:t>Karen Pérez Sarmiento, </a:t>
            </a:r>
            <a:r>
              <a:rPr i="1" lang="en-US"/>
              <a:t>Macalester College</a:t>
            </a:r>
          </a:p>
          <a:p>
            <a:pPr indent="0" lvl="0" marL="0" marR="0" rtl="0" algn="l">
              <a:spcBef>
                <a:spcPts val="0"/>
              </a:spcBef>
              <a:spcAft>
                <a:spcPts val="0"/>
              </a:spcAft>
              <a:buClr>
                <a:srgbClr val="004C97"/>
              </a:buClr>
              <a:buSzPct val="25000"/>
              <a:buFont typeface="Arial"/>
              <a:buNone/>
            </a:pPr>
            <a:r>
              <a:rPr lang="en-US"/>
              <a:t>Supervisors: Alex Drlica-Wagner and Marcelle Soares-Santos</a:t>
            </a:r>
            <a:r>
              <a:rPr b="0" i="0" lang="en-US" sz="2000" u="none" cap="none" strike="noStrike">
                <a:solidFill>
                  <a:srgbClr val="004C97"/>
                </a:solidFill>
                <a:latin typeface="Helvetica Neue"/>
                <a:ea typeface="Helvetica Neue"/>
                <a:cs typeface="Helvetica Neue"/>
                <a:sym typeface="Helvetica Neue"/>
              </a:rPr>
              <a:t>	</a:t>
            </a:r>
          </a:p>
          <a:p>
            <a:pPr indent="0" lvl="0" marL="0" marR="0" rtl="0" algn="l">
              <a:spcBef>
                <a:spcPts val="400"/>
              </a:spcBef>
              <a:spcAft>
                <a:spcPts val="0"/>
              </a:spcAft>
              <a:buClr>
                <a:srgbClr val="004C97"/>
              </a:buClr>
              <a:buSzPct val="25000"/>
              <a:buFont typeface="Arial"/>
              <a:buNone/>
            </a:pPr>
            <a:r>
              <a:rPr lang="en-US"/>
              <a:t>SIST Final Presentations</a:t>
            </a:r>
          </a:p>
          <a:p>
            <a:pPr indent="0" lvl="0" marL="0" marR="0" rtl="0" algn="l">
              <a:spcBef>
                <a:spcPts val="400"/>
              </a:spcBef>
              <a:spcAft>
                <a:spcPts val="0"/>
              </a:spcAft>
              <a:buClr>
                <a:srgbClr val="004C97"/>
              </a:buClr>
              <a:buSzPct val="25000"/>
              <a:buFont typeface="Arial"/>
              <a:buNone/>
            </a:pPr>
            <a:r>
              <a:rPr lang="en-US"/>
              <a:t>15</a:t>
            </a:r>
            <a:r>
              <a:rPr b="0" i="0" lang="en-US" sz="2000" u="none" cap="none" strike="noStrike">
                <a:solidFill>
                  <a:srgbClr val="004C97"/>
                </a:solidFill>
                <a:latin typeface="Helvetica Neue"/>
                <a:ea typeface="Helvetica Neue"/>
                <a:cs typeface="Helvetica Neue"/>
                <a:sym typeface="Helvetica Neue"/>
              </a:rPr>
              <a:t> </a:t>
            </a:r>
            <a:r>
              <a:rPr lang="en-US"/>
              <a:t>August</a:t>
            </a:r>
            <a:r>
              <a:rPr b="0" i="0" lang="en-US" sz="2000" u="none" cap="none" strike="noStrike">
                <a:solidFill>
                  <a:srgbClr val="004C97"/>
                </a:solidFill>
                <a:latin typeface="Helvetica Neue"/>
                <a:ea typeface="Helvetica Neue"/>
                <a:cs typeface="Helvetica Neue"/>
                <a:sym typeface="Helvetica Neue"/>
              </a:rPr>
              <a:t> </a:t>
            </a:r>
            <a:r>
              <a:rPr lang="en-US"/>
              <a:t>2017</a:t>
            </a:r>
          </a:p>
          <a:p>
            <a:pPr indent="0" lvl="0" marL="0" marR="0" rtl="0" algn="l">
              <a:spcBef>
                <a:spcPts val="400"/>
              </a:spcBef>
              <a:spcAft>
                <a:spcPts val="0"/>
              </a:spcAft>
              <a:buClr>
                <a:srgbClr val="004C97"/>
              </a:buClr>
              <a:buSzPct val="25000"/>
              <a:buFont typeface="Arial"/>
              <a:buNone/>
            </a:pPr>
            <a:r>
              <a:t/>
            </a:r>
            <a:endParaRPr b="0" i="0" sz="2000" u="none" cap="none" strike="noStrike">
              <a:solidFill>
                <a:srgbClr val="004C97"/>
              </a:solidFill>
              <a:latin typeface="Helvetica Neue"/>
              <a:ea typeface="Helvetica Neue"/>
              <a:cs typeface="Helvetica Neue"/>
              <a:sym typeface="Helvetica Neue"/>
            </a:endParaRPr>
          </a:p>
        </p:txBody>
      </p:sp>
      <p:sp>
        <p:nvSpPr>
          <p:cNvPr id="82" name="Shape 82"/>
          <p:cNvSpPr txBox="1"/>
          <p:nvPr>
            <p:ph idx="2" type="body"/>
          </p:nvPr>
        </p:nvSpPr>
        <p:spPr>
          <a:xfrm>
            <a:off x="341923" y="3951841"/>
            <a:ext cx="8499232" cy="1003048"/>
          </a:xfrm>
          <a:prstGeom prst="rect">
            <a:avLst/>
          </a:prstGeom>
          <a:noFill/>
          <a:ln>
            <a:noFill/>
          </a:ln>
        </p:spPr>
        <p:txBody>
          <a:bodyPr anchorCtr="0" anchor="ctr" bIns="45700" lIns="0" rIns="91425" tIns="45700">
            <a:noAutofit/>
          </a:bodyPr>
          <a:lstStyle/>
          <a:p>
            <a:pPr indent="0" lvl="0" marL="0" marR="0" rtl="0" algn="l">
              <a:lnSpc>
                <a:spcPct val="100000"/>
              </a:lnSpc>
              <a:spcBef>
                <a:spcPts val="0"/>
              </a:spcBef>
              <a:spcAft>
                <a:spcPts val="0"/>
              </a:spcAft>
              <a:buClr>
                <a:srgbClr val="004C97"/>
              </a:buClr>
              <a:buSzPct val="25000"/>
              <a:buFont typeface="Arial"/>
              <a:buNone/>
            </a:pPr>
            <a:r>
              <a:rPr lang="en-US"/>
              <a:t>Binary Neutron Star rate predictions from observations of dwarf galaxies</a:t>
            </a:r>
          </a:p>
        </p:txBody>
      </p:sp>
      <p:pic>
        <p:nvPicPr>
          <p:cNvPr id="83" name="Shape 83"/>
          <p:cNvPicPr preferRelativeResize="0"/>
          <p:nvPr/>
        </p:nvPicPr>
        <p:blipFill>
          <a:blip r:embed="rId3">
            <a:alphaModFix/>
          </a:blip>
          <a:stretch>
            <a:fillRect/>
          </a:stretch>
        </p:blipFill>
        <p:spPr>
          <a:xfrm>
            <a:off x="7426924" y="4835500"/>
            <a:ext cx="1592375" cy="16003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Shape 178"/>
          <p:cNvSpPr txBox="1"/>
          <p:nvPr>
            <p:ph type="title"/>
          </p:nvPr>
        </p:nvSpPr>
        <p:spPr>
          <a:xfrm>
            <a:off x="222250" y="1013750"/>
            <a:ext cx="3881400" cy="1556700"/>
          </a:xfrm>
          <a:prstGeom prst="rect">
            <a:avLst/>
          </a:prstGeom>
        </p:spPr>
        <p:txBody>
          <a:bodyPr anchorCtr="0" anchor="b" bIns="91425" lIns="91425" rIns="91425" tIns="91425">
            <a:noAutofit/>
          </a:bodyPr>
          <a:lstStyle/>
          <a:p>
            <a:pPr lvl="0">
              <a:spcBef>
                <a:spcPts val="0"/>
              </a:spcBef>
              <a:buNone/>
            </a:pPr>
            <a:r>
              <a:rPr lang="en-US"/>
              <a:t>High Resolution Spectroscopy on Reticulum II</a:t>
            </a:r>
          </a:p>
        </p:txBody>
      </p:sp>
      <p:sp>
        <p:nvSpPr>
          <p:cNvPr id="179" name="Shape 179"/>
          <p:cNvSpPr txBox="1"/>
          <p:nvPr>
            <p:ph idx="12" type="sldNum"/>
          </p:nvPr>
        </p:nvSpPr>
        <p:spPr>
          <a:xfrm>
            <a:off x="222250" y="6504212"/>
            <a:ext cx="414300" cy="237300"/>
          </a:xfrm>
          <a:prstGeom prst="rect">
            <a:avLst/>
          </a:prstGeom>
        </p:spPr>
        <p:txBody>
          <a:bodyPr anchorCtr="0" anchor="t" bIns="0" lIns="0" rIns="0" tIns="0">
            <a:noAutofit/>
          </a:bodyPr>
          <a:lstStyle/>
          <a:p>
            <a:pPr lvl="0">
              <a:spcBef>
                <a:spcPts val="0"/>
              </a:spcBef>
              <a:buClr>
                <a:srgbClr val="000000"/>
              </a:buClr>
              <a:buSzPct val="25000"/>
              <a:buFont typeface="Arial"/>
              <a:buNone/>
            </a:pPr>
            <a:fld id="{00000000-1234-1234-1234-123412341234}" type="slidenum">
              <a:rPr lang="en-US"/>
              <a:t>‹#›</a:t>
            </a:fld>
          </a:p>
        </p:txBody>
      </p:sp>
      <p:pic>
        <p:nvPicPr>
          <p:cNvPr id="180" name="Shape 180"/>
          <p:cNvPicPr preferRelativeResize="0"/>
          <p:nvPr/>
        </p:nvPicPr>
        <p:blipFill>
          <a:blip r:embed="rId3">
            <a:alphaModFix/>
          </a:blip>
          <a:stretch>
            <a:fillRect/>
          </a:stretch>
        </p:blipFill>
        <p:spPr>
          <a:xfrm>
            <a:off x="4287048" y="487212"/>
            <a:ext cx="3785949" cy="5483875"/>
          </a:xfrm>
          <a:prstGeom prst="rect">
            <a:avLst/>
          </a:prstGeom>
          <a:noFill/>
          <a:ln>
            <a:noFill/>
          </a:ln>
        </p:spPr>
      </p:pic>
      <p:sp>
        <p:nvSpPr>
          <p:cNvPr id="181" name="Shape 181"/>
          <p:cNvSpPr txBox="1"/>
          <p:nvPr/>
        </p:nvSpPr>
        <p:spPr>
          <a:xfrm>
            <a:off x="2910050" y="5114300"/>
            <a:ext cx="1474800" cy="329700"/>
          </a:xfrm>
          <a:prstGeom prst="rect">
            <a:avLst/>
          </a:prstGeom>
          <a:noFill/>
          <a:ln>
            <a:noFill/>
          </a:ln>
        </p:spPr>
        <p:txBody>
          <a:bodyPr anchorCtr="0" anchor="ctr" bIns="91425" lIns="91425" rIns="91425" tIns="91425">
            <a:noAutofit/>
          </a:bodyPr>
          <a:lstStyle/>
          <a:p>
            <a:pPr lvl="0" rtl="0">
              <a:spcBef>
                <a:spcPts val="0"/>
              </a:spcBef>
              <a:buNone/>
            </a:pPr>
            <a:r>
              <a:rPr b="1" lang="en-US" sz="1600">
                <a:solidFill>
                  <a:srgbClr val="004C97"/>
                </a:solidFill>
                <a:latin typeface="Helvetica Neue"/>
                <a:ea typeface="Helvetica Neue"/>
                <a:cs typeface="Helvetica Neue"/>
                <a:sym typeface="Helvetica Neue"/>
              </a:rPr>
              <a:t>Ji et al 2016</a:t>
            </a:r>
          </a:p>
        </p:txBody>
      </p:sp>
      <p:sp>
        <p:nvSpPr>
          <p:cNvPr id="182" name="Shape 182"/>
          <p:cNvSpPr txBox="1"/>
          <p:nvPr>
            <p:ph idx="10" type="dt"/>
          </p:nvPr>
        </p:nvSpPr>
        <p:spPr>
          <a:xfrm>
            <a:off x="736827" y="6504212"/>
            <a:ext cx="675300" cy="2412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8</a:t>
            </a:r>
            <a:r>
              <a:rPr b="0" i="0" lang="en-US" sz="1200" u="none" cap="none" strike="noStrike">
                <a:solidFill>
                  <a:srgbClr val="004C97"/>
                </a:solidFill>
                <a:latin typeface="Helvetica Neue"/>
                <a:ea typeface="Helvetica Neue"/>
                <a:cs typeface="Helvetica Neue"/>
                <a:sym typeface="Helvetica Neue"/>
              </a:rPr>
              <a:t>/</a:t>
            </a:r>
            <a:r>
              <a:rPr lang="en-US"/>
              <a:t>15</a:t>
            </a:r>
            <a:r>
              <a:rPr b="0" i="0" lang="en-US" sz="1200" u="none" cap="none" strike="noStrike">
                <a:solidFill>
                  <a:srgbClr val="004C97"/>
                </a:solidFill>
                <a:latin typeface="Helvetica Neue"/>
                <a:ea typeface="Helvetica Neue"/>
                <a:cs typeface="Helvetica Neue"/>
                <a:sym typeface="Helvetica Neue"/>
              </a:rPr>
              <a:t>/1</a:t>
            </a:r>
            <a:r>
              <a:rPr lang="en-US"/>
              <a:t>7</a:t>
            </a:r>
          </a:p>
        </p:txBody>
      </p:sp>
      <p:sp>
        <p:nvSpPr>
          <p:cNvPr id="183" name="Shape 183"/>
          <p:cNvSpPr txBox="1"/>
          <p:nvPr>
            <p:ph idx="11" type="ftr"/>
          </p:nvPr>
        </p:nvSpPr>
        <p:spPr>
          <a:xfrm>
            <a:off x="1530603" y="6504212"/>
            <a:ext cx="6272400" cy="2430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Karen Pérez Sarmiento</a:t>
            </a:r>
            <a:r>
              <a:rPr b="0" i="0" lang="en-US" sz="1200" u="none" cap="none" strike="noStrike">
                <a:solidFill>
                  <a:srgbClr val="004C97"/>
                </a:solidFill>
                <a:latin typeface="Helvetica Neue"/>
                <a:ea typeface="Helvetica Neue"/>
                <a:cs typeface="Helvetica Neue"/>
                <a:sym typeface="Helvetica Neue"/>
              </a:rPr>
              <a:t> | </a:t>
            </a:r>
            <a:r>
              <a:rPr lang="en-US"/>
              <a:t>SIST Final Presentations</a:t>
            </a:r>
          </a:p>
        </p:txBody>
      </p:sp>
      <p:sp>
        <p:nvSpPr>
          <p:cNvPr id="184" name="Shape 184"/>
          <p:cNvSpPr txBox="1"/>
          <p:nvPr/>
        </p:nvSpPr>
        <p:spPr>
          <a:xfrm>
            <a:off x="54250" y="2570450"/>
            <a:ext cx="4217400" cy="3000000"/>
          </a:xfrm>
          <a:prstGeom prst="rect">
            <a:avLst/>
          </a:prstGeom>
          <a:noFill/>
          <a:ln>
            <a:noFill/>
          </a:ln>
        </p:spPr>
        <p:txBody>
          <a:bodyPr anchorCtr="0" anchor="ctr" bIns="91425" lIns="91425" rIns="91425" tIns="91425">
            <a:noAutofit/>
          </a:bodyPr>
          <a:lstStyle/>
          <a:p>
            <a:pPr indent="0" lvl="0" marL="457200" rtl="0">
              <a:lnSpc>
                <a:spcPct val="115000"/>
              </a:lnSpc>
              <a:spcBef>
                <a:spcPts val="0"/>
              </a:spcBef>
              <a:spcAft>
                <a:spcPts val="1600"/>
              </a:spcAft>
              <a:buNone/>
            </a:pPr>
            <a:r>
              <a:rPr lang="en-US" sz="2400">
                <a:solidFill>
                  <a:srgbClr val="616161"/>
                </a:solidFill>
                <a:latin typeface="Proxima Nova"/>
                <a:ea typeface="Proxima Nova"/>
                <a:cs typeface="Proxima Nova"/>
                <a:sym typeface="Proxima Nova"/>
              </a:rPr>
              <a:t>Seven of the stars have high </a:t>
            </a:r>
            <a:r>
              <a:rPr b="1" lang="en-US" sz="2400">
                <a:solidFill>
                  <a:srgbClr val="616161"/>
                </a:solidFill>
                <a:latin typeface="Proxima Nova"/>
                <a:ea typeface="Proxima Nova"/>
                <a:cs typeface="Proxima Nova"/>
                <a:sym typeface="Proxima Nova"/>
              </a:rPr>
              <a:t>neutron-capture element abundances</a:t>
            </a:r>
            <a:r>
              <a:rPr lang="en-US" sz="2400">
                <a:solidFill>
                  <a:srgbClr val="616161"/>
                </a:solidFill>
                <a:latin typeface="Proxima Nova"/>
                <a:ea typeface="Proxima Nova"/>
                <a:cs typeface="Proxima Nova"/>
                <a:sym typeface="Proxima Nova"/>
              </a:rPr>
              <a:t>, </a:t>
            </a:r>
            <a:r>
              <a:rPr b="1" lang="en-US" sz="2400">
                <a:solidFill>
                  <a:srgbClr val="616161"/>
                </a:solidFill>
                <a:latin typeface="Proxima Nova"/>
                <a:ea typeface="Proxima Nova"/>
                <a:cs typeface="Proxima Nova"/>
                <a:sym typeface="Proxima Nova"/>
              </a:rPr>
              <a:t>consistent with r-process pattern. </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Shape 189"/>
          <p:cNvSpPr txBox="1"/>
          <p:nvPr>
            <p:ph idx="1" type="body"/>
          </p:nvPr>
        </p:nvSpPr>
        <p:spPr>
          <a:xfrm>
            <a:off x="228600" y="971550"/>
            <a:ext cx="8672513" cy="5059362"/>
          </a:xfrm>
          <a:prstGeom prst="rect">
            <a:avLst/>
          </a:prstGeom>
          <a:noFill/>
          <a:ln>
            <a:noFill/>
          </a:ln>
        </p:spPr>
        <p:txBody>
          <a:bodyPr anchorCtr="0" anchor="t" bIns="0" lIns="0" rIns="0" tIns="0">
            <a:noAutofit/>
          </a:bodyPr>
          <a:lstStyle/>
          <a:p>
            <a:pPr indent="0" lvl="0" marL="0" marR="0" rtl="0" algn="l">
              <a:spcBef>
                <a:spcPts val="480"/>
              </a:spcBef>
              <a:spcAft>
                <a:spcPts val="0"/>
              </a:spcAft>
              <a:buClr>
                <a:srgbClr val="505050"/>
              </a:buClr>
              <a:buSzPct val="25000"/>
              <a:buFont typeface="Arial"/>
              <a:buNone/>
            </a:pPr>
            <a:r>
              <a:t/>
            </a:r>
            <a:endParaRPr/>
          </a:p>
          <a:p>
            <a:pPr indent="0" lvl="0" marL="0" marR="0" rtl="0" algn="l">
              <a:spcBef>
                <a:spcPts val="360"/>
              </a:spcBef>
              <a:spcAft>
                <a:spcPts val="0"/>
              </a:spcAft>
              <a:buNone/>
            </a:pPr>
            <a:r>
              <a:t/>
            </a:r>
            <a:endParaRPr/>
          </a:p>
          <a:p>
            <a:pPr indent="0" lvl="0" marL="0" marR="0" rtl="0" algn="l">
              <a:spcBef>
                <a:spcPts val="360"/>
              </a:spcBef>
              <a:spcAft>
                <a:spcPts val="0"/>
              </a:spcAft>
              <a:buNone/>
            </a:pPr>
            <a:r>
              <a:t/>
            </a:r>
            <a:endParaRPr/>
          </a:p>
          <a:p>
            <a:pPr indent="0" lvl="0" marL="0" marR="0" rtl="0" algn="l">
              <a:spcBef>
                <a:spcPts val="360"/>
              </a:spcBef>
              <a:spcAft>
                <a:spcPts val="0"/>
              </a:spcAft>
              <a:buNone/>
            </a:pPr>
            <a:r>
              <a:t/>
            </a:r>
            <a:endParaRPr/>
          </a:p>
          <a:p>
            <a:pPr indent="0" lvl="0" marL="0" marR="0" rtl="0" algn="l">
              <a:spcBef>
                <a:spcPts val="360"/>
              </a:spcBef>
              <a:spcAft>
                <a:spcPts val="0"/>
              </a:spcAft>
              <a:buNone/>
            </a:pPr>
            <a:r>
              <a:t/>
            </a:r>
            <a:endParaRPr/>
          </a:p>
          <a:p>
            <a:pPr indent="0" lvl="0" marL="0" marR="0" rtl="0" algn="l">
              <a:spcBef>
                <a:spcPts val="360"/>
              </a:spcBef>
              <a:spcAft>
                <a:spcPts val="0"/>
              </a:spcAft>
              <a:buNone/>
            </a:pPr>
            <a:r>
              <a:t/>
            </a:r>
            <a:endParaRPr/>
          </a:p>
          <a:p>
            <a:pPr indent="0" lvl="0" marL="0" marR="0" rtl="0" algn="l">
              <a:spcBef>
                <a:spcPts val="360"/>
              </a:spcBef>
              <a:spcAft>
                <a:spcPts val="0"/>
              </a:spcAft>
              <a:buNone/>
            </a:pPr>
            <a:r>
              <a:t/>
            </a:r>
            <a:endParaRPr/>
          </a:p>
          <a:p>
            <a:pPr indent="0" lvl="0" marL="0" marR="0" rtl="0" algn="l">
              <a:spcBef>
                <a:spcPts val="360"/>
              </a:spcBef>
              <a:spcAft>
                <a:spcPts val="0"/>
              </a:spcAft>
              <a:buNone/>
            </a:pPr>
            <a:r>
              <a:t/>
            </a:r>
            <a:endParaRPr/>
          </a:p>
          <a:p>
            <a:pPr indent="0" lvl="0" marL="0" marR="0" rtl="0" algn="l">
              <a:spcBef>
                <a:spcPts val="360"/>
              </a:spcBef>
              <a:spcAft>
                <a:spcPts val="0"/>
              </a:spcAft>
              <a:buNone/>
            </a:pPr>
            <a:r>
              <a:t/>
            </a:r>
            <a:endParaRPr/>
          </a:p>
          <a:p>
            <a:pPr indent="0" lvl="4" marL="1828800" marR="0" rtl="0" algn="l">
              <a:spcBef>
                <a:spcPts val="360"/>
              </a:spcBef>
              <a:spcAft>
                <a:spcPts val="0"/>
              </a:spcAft>
              <a:buClr>
                <a:srgbClr val="505050"/>
              </a:buClr>
              <a:buSzPct val="25000"/>
              <a:buFont typeface="Arial"/>
              <a:buNone/>
            </a:pPr>
            <a:r>
              <a:t/>
            </a:r>
            <a:endParaRPr b="0" i="0" sz="1800" u="none" cap="none" strike="noStrike">
              <a:solidFill>
                <a:srgbClr val="505050"/>
              </a:solidFill>
              <a:latin typeface="Helvetica Neue"/>
              <a:ea typeface="Helvetica Neue"/>
              <a:cs typeface="Helvetica Neue"/>
              <a:sym typeface="Helvetica Neue"/>
            </a:endParaRPr>
          </a:p>
        </p:txBody>
      </p:sp>
      <p:sp>
        <p:nvSpPr>
          <p:cNvPr id="190" name="Shape 190"/>
          <p:cNvSpPr txBox="1"/>
          <p:nvPr>
            <p:ph type="title"/>
          </p:nvPr>
        </p:nvSpPr>
        <p:spPr>
          <a:xfrm>
            <a:off x="228600" y="251752"/>
            <a:ext cx="8686800" cy="427876"/>
          </a:xfrm>
          <a:prstGeom prst="rect">
            <a:avLst/>
          </a:prstGeom>
          <a:noFill/>
          <a:ln>
            <a:noFill/>
          </a:ln>
        </p:spPr>
        <p:txBody>
          <a:bodyPr anchorCtr="0" anchor="b" bIns="0" lIns="0" rIns="0" tIns="0">
            <a:noAutofit/>
          </a:bodyPr>
          <a:lstStyle/>
          <a:p>
            <a:pPr indent="0" lvl="0" marL="0" marR="0" rtl="0" algn="l">
              <a:spcBef>
                <a:spcPts val="0"/>
              </a:spcBef>
              <a:spcAft>
                <a:spcPts val="0"/>
              </a:spcAft>
              <a:buSzPct val="25000"/>
              <a:buNone/>
            </a:pPr>
            <a:r>
              <a:rPr lang="en-US"/>
              <a:t>Goal </a:t>
            </a:r>
          </a:p>
        </p:txBody>
      </p:sp>
      <p:sp>
        <p:nvSpPr>
          <p:cNvPr id="191" name="Shape 191"/>
          <p:cNvSpPr txBox="1"/>
          <p:nvPr>
            <p:ph idx="12" type="sldNum"/>
          </p:nvPr>
        </p:nvSpPr>
        <p:spPr>
          <a:xfrm>
            <a:off x="222250" y="6504212"/>
            <a:ext cx="414337" cy="237284"/>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fld id="{00000000-1234-1234-1234-123412341234}" type="slidenum">
              <a:rPr b="0" i="0" lang="en-US" sz="1200" u="none" cap="none" strike="noStrike">
                <a:solidFill>
                  <a:srgbClr val="004C97"/>
                </a:solidFill>
                <a:latin typeface="Helvetica Neue"/>
                <a:ea typeface="Helvetica Neue"/>
                <a:cs typeface="Helvetica Neue"/>
                <a:sym typeface="Helvetica Neue"/>
              </a:rPr>
              <a:t>‹#›</a:t>
            </a:fld>
          </a:p>
        </p:txBody>
      </p:sp>
      <p:sp>
        <p:nvSpPr>
          <p:cNvPr id="192" name="Shape 192"/>
          <p:cNvSpPr/>
          <p:nvPr/>
        </p:nvSpPr>
        <p:spPr>
          <a:xfrm>
            <a:off x="297725" y="1031575"/>
            <a:ext cx="3570300" cy="2811600"/>
          </a:xfrm>
          <a:prstGeom prst="roundRect">
            <a:avLst>
              <a:gd fmla="val 16667" name="adj"/>
            </a:avLst>
          </a:prstGeom>
          <a:solidFill>
            <a:schemeClr val="accent1"/>
          </a:solidFill>
          <a:ln cap="flat" cmpd="sng" w="9525">
            <a:solidFill>
              <a:schemeClr val="accent1"/>
            </a:solidFill>
            <a:prstDash val="solid"/>
            <a:round/>
            <a:headEnd len="med" w="med" type="none"/>
            <a:tailEnd len="med" w="med" type="none"/>
          </a:ln>
        </p:spPr>
        <p:txBody>
          <a:bodyPr anchorCtr="0" anchor="ctr" bIns="91425" lIns="91425" rIns="91425" tIns="91425">
            <a:noAutofit/>
          </a:bodyPr>
          <a:lstStyle/>
          <a:p>
            <a:pPr lvl="0" rtl="0">
              <a:spcBef>
                <a:spcPts val="480"/>
              </a:spcBef>
              <a:buClr>
                <a:schemeClr val="accent6"/>
              </a:buClr>
              <a:buSzPct val="25000"/>
              <a:buFont typeface="Arial"/>
              <a:buNone/>
            </a:pPr>
            <a:r>
              <a:rPr lang="en-US" sz="2400">
                <a:solidFill>
                  <a:schemeClr val="accent6"/>
                </a:solidFill>
                <a:latin typeface="Helvetica Neue"/>
                <a:ea typeface="Helvetica Neue"/>
                <a:cs typeface="Helvetica Neue"/>
                <a:sym typeface="Helvetica Neue"/>
              </a:rPr>
              <a:t>To calculate a lower limit to the </a:t>
            </a:r>
            <a:r>
              <a:rPr b="1" lang="en-US" sz="2400">
                <a:solidFill>
                  <a:schemeClr val="accent6"/>
                </a:solidFill>
                <a:latin typeface="Helvetica Neue"/>
                <a:ea typeface="Helvetica Neue"/>
                <a:cs typeface="Helvetica Neue"/>
                <a:sym typeface="Helvetica Neue"/>
              </a:rPr>
              <a:t>astrophysical rate</a:t>
            </a:r>
            <a:r>
              <a:rPr lang="en-US" sz="2400">
                <a:solidFill>
                  <a:schemeClr val="accent6"/>
                </a:solidFill>
                <a:latin typeface="Helvetica Neue"/>
                <a:ea typeface="Helvetica Neue"/>
                <a:cs typeface="Helvetica Neue"/>
                <a:sym typeface="Helvetica Neue"/>
              </a:rPr>
              <a:t> of </a:t>
            </a:r>
            <a:r>
              <a:rPr b="1" lang="en-US" sz="2400">
                <a:solidFill>
                  <a:schemeClr val="accent6"/>
                </a:solidFill>
                <a:latin typeface="Helvetica Neue"/>
                <a:ea typeface="Helvetica Neue"/>
                <a:cs typeface="Helvetica Neue"/>
                <a:sym typeface="Helvetica Neue"/>
              </a:rPr>
              <a:t>Binary Neutron Star Mergers</a:t>
            </a:r>
            <a:r>
              <a:rPr lang="en-US" sz="2400">
                <a:solidFill>
                  <a:schemeClr val="accent6"/>
                </a:solidFill>
                <a:latin typeface="Helvetica Neue"/>
                <a:ea typeface="Helvetica Neue"/>
                <a:cs typeface="Helvetica Neue"/>
                <a:sym typeface="Helvetica Neue"/>
              </a:rPr>
              <a:t> from the event in the dwarf galaxy Reticulum II.</a:t>
            </a:r>
          </a:p>
          <a:p>
            <a:pPr lvl="0">
              <a:spcBef>
                <a:spcPts val="0"/>
              </a:spcBef>
              <a:buNone/>
            </a:pPr>
            <a:r>
              <a:t/>
            </a:r>
            <a:endParaRPr/>
          </a:p>
        </p:txBody>
      </p:sp>
      <p:sp>
        <p:nvSpPr>
          <p:cNvPr id="193" name="Shape 193"/>
          <p:cNvSpPr/>
          <p:nvPr/>
        </p:nvSpPr>
        <p:spPr>
          <a:xfrm>
            <a:off x="5519375" y="1247275"/>
            <a:ext cx="2484300" cy="2380200"/>
          </a:xfrm>
          <a:prstGeom prst="roundRect">
            <a:avLst>
              <a:gd fmla="val 16667" name="adj"/>
            </a:avLst>
          </a:prstGeom>
          <a:solidFill>
            <a:schemeClr val="accent1"/>
          </a:solidFill>
          <a:ln cap="flat" cmpd="sng" w="9525">
            <a:solidFill>
              <a:schemeClr val="accent1"/>
            </a:solidFill>
            <a:prstDash val="solid"/>
            <a:round/>
            <a:headEnd len="med" w="med" type="none"/>
            <a:tailEnd len="med" w="med" type="none"/>
          </a:ln>
        </p:spPr>
        <p:txBody>
          <a:bodyPr anchorCtr="0" anchor="ctr" bIns="91425" lIns="91425" rIns="91425" tIns="91425">
            <a:noAutofit/>
          </a:bodyPr>
          <a:lstStyle/>
          <a:p>
            <a:pPr lvl="0" rtl="0">
              <a:spcBef>
                <a:spcPts val="360"/>
              </a:spcBef>
              <a:buNone/>
            </a:pPr>
            <a:r>
              <a:rPr lang="en-US" sz="2400">
                <a:solidFill>
                  <a:schemeClr val="accent6"/>
                </a:solidFill>
                <a:latin typeface="Helvetica Neue"/>
                <a:ea typeface="Helvetica Neue"/>
                <a:cs typeface="Helvetica Neue"/>
                <a:sym typeface="Helvetica Neue"/>
              </a:rPr>
              <a:t>To analyze the </a:t>
            </a:r>
            <a:r>
              <a:rPr b="1" lang="en-US" sz="2400">
                <a:solidFill>
                  <a:schemeClr val="accent6"/>
                </a:solidFill>
                <a:latin typeface="Helvetica Neue"/>
                <a:ea typeface="Helvetica Neue"/>
                <a:cs typeface="Helvetica Neue"/>
                <a:sym typeface="Helvetica Neue"/>
              </a:rPr>
              <a:t>observational selection effects of LIGO.</a:t>
            </a:r>
          </a:p>
          <a:p>
            <a:pPr lvl="0">
              <a:spcBef>
                <a:spcPts val="0"/>
              </a:spcBef>
              <a:buNone/>
            </a:pPr>
            <a:r>
              <a:t/>
            </a:r>
            <a:endParaRPr/>
          </a:p>
        </p:txBody>
      </p:sp>
      <p:sp>
        <p:nvSpPr>
          <p:cNvPr id="194" name="Shape 194"/>
          <p:cNvSpPr/>
          <p:nvPr/>
        </p:nvSpPr>
        <p:spPr>
          <a:xfrm>
            <a:off x="3858000" y="1820100"/>
            <a:ext cx="1428000" cy="1428000"/>
          </a:xfrm>
          <a:prstGeom prst="mathPlus">
            <a:avLst>
              <a:gd fmla="val 23520" name="adj1"/>
            </a:avLst>
          </a:prstGeom>
          <a:solidFill>
            <a:schemeClr val="accent1"/>
          </a:solidFill>
          <a:ln cap="flat" cmpd="sng" w="9525">
            <a:solidFill>
              <a:schemeClr val="accen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95" name="Shape 195"/>
          <p:cNvSpPr/>
          <p:nvPr/>
        </p:nvSpPr>
        <p:spPr>
          <a:xfrm>
            <a:off x="3858000" y="3627475"/>
            <a:ext cx="1428000" cy="1428000"/>
          </a:xfrm>
          <a:prstGeom prst="mathEqual">
            <a:avLst>
              <a:gd fmla="val 23520" name="adj1"/>
              <a:gd fmla="val 11760" name="adj2"/>
            </a:avLst>
          </a:prstGeom>
          <a:solidFill>
            <a:schemeClr val="accent1"/>
          </a:solidFill>
          <a:ln cap="flat" cmpd="sng" w="9525">
            <a:solidFill>
              <a:schemeClr val="accen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96" name="Shape 196"/>
          <p:cNvSpPr/>
          <p:nvPr/>
        </p:nvSpPr>
        <p:spPr>
          <a:xfrm>
            <a:off x="1194450" y="5226775"/>
            <a:ext cx="6755100" cy="609900"/>
          </a:xfrm>
          <a:prstGeom prst="roundRect">
            <a:avLst>
              <a:gd fmla="val 16667" name="adj"/>
            </a:avLst>
          </a:prstGeom>
          <a:solidFill>
            <a:schemeClr val="accent1"/>
          </a:solidFill>
          <a:ln cap="flat" cmpd="sng" w="9525">
            <a:solidFill>
              <a:schemeClr val="accent1"/>
            </a:solidFill>
            <a:prstDash val="solid"/>
            <a:round/>
            <a:headEnd len="med" w="med" type="none"/>
            <a:tailEnd len="med" w="med" type="none"/>
          </a:ln>
        </p:spPr>
        <p:txBody>
          <a:bodyPr anchorCtr="0" anchor="ctr" bIns="91425" lIns="91425" rIns="91425" tIns="91425">
            <a:noAutofit/>
          </a:bodyPr>
          <a:lstStyle/>
          <a:p>
            <a:pPr lvl="0" rtl="0">
              <a:spcBef>
                <a:spcPts val="360"/>
              </a:spcBef>
              <a:buNone/>
            </a:pPr>
            <a:r>
              <a:rPr lang="en-US" sz="2400">
                <a:solidFill>
                  <a:schemeClr val="accent6"/>
                </a:solidFill>
                <a:latin typeface="Helvetica Neue"/>
                <a:ea typeface="Helvetica Neue"/>
                <a:cs typeface="Helvetica Neue"/>
                <a:sym typeface="Helvetica Neue"/>
              </a:rPr>
              <a:t>Predict number of observable events with LIGO</a:t>
            </a:r>
          </a:p>
          <a:p>
            <a:pPr lvl="0">
              <a:spcBef>
                <a:spcPts val="0"/>
              </a:spcBef>
              <a:buNone/>
            </a:pPr>
            <a:r>
              <a:t/>
            </a:r>
            <a:endParaRPr/>
          </a:p>
        </p:txBody>
      </p:sp>
      <p:sp>
        <p:nvSpPr>
          <p:cNvPr id="197" name="Shape 197"/>
          <p:cNvSpPr txBox="1"/>
          <p:nvPr>
            <p:ph idx="10" type="dt"/>
          </p:nvPr>
        </p:nvSpPr>
        <p:spPr>
          <a:xfrm>
            <a:off x="736827" y="6504212"/>
            <a:ext cx="675300" cy="2412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8</a:t>
            </a:r>
            <a:r>
              <a:rPr b="0" i="0" lang="en-US" sz="1200" u="none" cap="none" strike="noStrike">
                <a:solidFill>
                  <a:srgbClr val="004C97"/>
                </a:solidFill>
                <a:latin typeface="Helvetica Neue"/>
                <a:ea typeface="Helvetica Neue"/>
                <a:cs typeface="Helvetica Neue"/>
                <a:sym typeface="Helvetica Neue"/>
              </a:rPr>
              <a:t>/</a:t>
            </a:r>
            <a:r>
              <a:rPr lang="en-US"/>
              <a:t>15</a:t>
            </a:r>
            <a:r>
              <a:rPr b="0" i="0" lang="en-US" sz="1200" u="none" cap="none" strike="noStrike">
                <a:solidFill>
                  <a:srgbClr val="004C97"/>
                </a:solidFill>
                <a:latin typeface="Helvetica Neue"/>
                <a:ea typeface="Helvetica Neue"/>
                <a:cs typeface="Helvetica Neue"/>
                <a:sym typeface="Helvetica Neue"/>
              </a:rPr>
              <a:t>/1</a:t>
            </a:r>
            <a:r>
              <a:rPr lang="en-US"/>
              <a:t>7</a:t>
            </a:r>
          </a:p>
        </p:txBody>
      </p:sp>
      <p:sp>
        <p:nvSpPr>
          <p:cNvPr id="198" name="Shape 198"/>
          <p:cNvSpPr txBox="1"/>
          <p:nvPr>
            <p:ph idx="11" type="ftr"/>
          </p:nvPr>
        </p:nvSpPr>
        <p:spPr>
          <a:xfrm>
            <a:off x="1530603" y="6504212"/>
            <a:ext cx="6272400" cy="2430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Karen Pérez Sarmiento</a:t>
            </a:r>
            <a:r>
              <a:rPr b="0" i="0" lang="en-US" sz="1200" u="none" cap="none" strike="noStrike">
                <a:solidFill>
                  <a:srgbClr val="004C97"/>
                </a:solidFill>
                <a:latin typeface="Helvetica Neue"/>
                <a:ea typeface="Helvetica Neue"/>
                <a:cs typeface="Helvetica Neue"/>
                <a:sym typeface="Helvetica Neue"/>
              </a:rPr>
              <a:t> | </a:t>
            </a:r>
            <a:r>
              <a:rPr lang="en-US"/>
              <a:t>SIST Final Presentations</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Shape 204"/>
          <p:cNvSpPr txBox="1"/>
          <p:nvPr>
            <p:ph idx="1" type="body"/>
          </p:nvPr>
        </p:nvSpPr>
        <p:spPr>
          <a:xfrm>
            <a:off x="228600" y="971550"/>
            <a:ext cx="8672400" cy="5059500"/>
          </a:xfrm>
          <a:prstGeom prst="rect">
            <a:avLst/>
          </a:prstGeom>
        </p:spPr>
        <p:txBody>
          <a:bodyPr anchorCtr="0" anchor="t" bIns="91425" lIns="91425" rIns="91425" tIns="91425">
            <a:noAutofit/>
          </a:bodyPr>
          <a:lstStyle/>
          <a:p>
            <a:pPr indent="0" lvl="0" marL="0" rtl="0">
              <a:lnSpc>
                <a:spcPct val="115000"/>
              </a:lnSpc>
              <a:spcBef>
                <a:spcPts val="0"/>
              </a:spcBef>
              <a:spcAft>
                <a:spcPts val="1600"/>
              </a:spcAft>
              <a:buNone/>
            </a:pPr>
            <a:r>
              <a:rPr lang="en-US">
                <a:solidFill>
                  <a:srgbClr val="616161"/>
                </a:solidFill>
              </a:rPr>
              <a:t>Based on the event in Reticulum II: At least 1 event observed in 13 dwarf galaxies (galaxies with high-resolution spectroscopy analysis) in the timescale of a few Gyr.</a:t>
            </a:r>
          </a:p>
          <a:p>
            <a:pPr indent="0" lvl="0" marL="0" rtl="0">
              <a:lnSpc>
                <a:spcPct val="115000"/>
              </a:lnSpc>
              <a:spcBef>
                <a:spcPts val="0"/>
              </a:spcBef>
              <a:spcAft>
                <a:spcPts val="1600"/>
              </a:spcAft>
              <a:buNone/>
            </a:pPr>
            <a:r>
              <a:t/>
            </a:r>
            <a:endParaRPr>
              <a:solidFill>
                <a:srgbClr val="616161"/>
              </a:solidFill>
            </a:endParaRPr>
          </a:p>
          <a:p>
            <a:pPr indent="0" lvl="0" marL="0" rtl="0">
              <a:lnSpc>
                <a:spcPct val="115000"/>
              </a:lnSpc>
              <a:spcBef>
                <a:spcPts val="0"/>
              </a:spcBef>
              <a:spcAft>
                <a:spcPts val="1600"/>
              </a:spcAft>
              <a:buNone/>
            </a:pPr>
            <a:r>
              <a:t/>
            </a:r>
            <a:endParaRPr>
              <a:solidFill>
                <a:srgbClr val="616161"/>
              </a:solidFill>
            </a:endParaRPr>
          </a:p>
          <a:p>
            <a:pPr indent="0" lvl="0" marL="0" rtl="0">
              <a:lnSpc>
                <a:spcPct val="115000"/>
              </a:lnSpc>
              <a:spcBef>
                <a:spcPts val="0"/>
              </a:spcBef>
              <a:spcAft>
                <a:spcPts val="1600"/>
              </a:spcAft>
              <a:buNone/>
            </a:pPr>
            <a:r>
              <a:t/>
            </a:r>
            <a:endParaRPr>
              <a:solidFill>
                <a:srgbClr val="616161"/>
              </a:solidFill>
            </a:endParaRPr>
          </a:p>
          <a:p>
            <a:pPr indent="0" lvl="0" marL="0" rtl="0">
              <a:lnSpc>
                <a:spcPct val="115000"/>
              </a:lnSpc>
              <a:spcBef>
                <a:spcPts val="0"/>
              </a:spcBef>
              <a:spcAft>
                <a:spcPts val="1600"/>
              </a:spcAft>
              <a:buNone/>
            </a:pPr>
            <a:r>
              <a:t/>
            </a:r>
            <a:endParaRPr>
              <a:solidFill>
                <a:srgbClr val="616161"/>
              </a:solidFill>
            </a:endParaRPr>
          </a:p>
          <a:p>
            <a:pPr lvl="0">
              <a:spcBef>
                <a:spcPts val="0"/>
              </a:spcBef>
              <a:buNone/>
            </a:pPr>
            <a:r>
              <a:t/>
            </a:r>
            <a:endParaRPr/>
          </a:p>
        </p:txBody>
      </p:sp>
      <p:sp>
        <p:nvSpPr>
          <p:cNvPr id="205" name="Shape 205"/>
          <p:cNvSpPr txBox="1"/>
          <p:nvPr>
            <p:ph type="title"/>
          </p:nvPr>
        </p:nvSpPr>
        <p:spPr>
          <a:xfrm>
            <a:off x="228600" y="251752"/>
            <a:ext cx="8686800" cy="427800"/>
          </a:xfrm>
          <a:prstGeom prst="rect">
            <a:avLst/>
          </a:prstGeom>
        </p:spPr>
        <p:txBody>
          <a:bodyPr anchorCtr="0" anchor="b" bIns="91425" lIns="91425" rIns="91425" tIns="91425">
            <a:noAutofit/>
          </a:bodyPr>
          <a:lstStyle/>
          <a:p>
            <a:pPr lvl="0">
              <a:spcBef>
                <a:spcPts val="0"/>
              </a:spcBef>
              <a:buNone/>
            </a:pPr>
            <a:r>
              <a:rPr lang="en-US"/>
              <a:t>Lower limit approximation for rate of BNS</a:t>
            </a:r>
          </a:p>
        </p:txBody>
      </p:sp>
      <p:sp>
        <p:nvSpPr>
          <p:cNvPr id="206" name="Shape 206"/>
          <p:cNvSpPr txBox="1"/>
          <p:nvPr>
            <p:ph idx="12" type="sldNum"/>
          </p:nvPr>
        </p:nvSpPr>
        <p:spPr>
          <a:xfrm>
            <a:off x="222250" y="6504212"/>
            <a:ext cx="414300" cy="237300"/>
          </a:xfrm>
          <a:prstGeom prst="rect">
            <a:avLst/>
          </a:prstGeom>
        </p:spPr>
        <p:txBody>
          <a:bodyPr anchorCtr="0" anchor="t" bIns="0" lIns="0" rIns="0" tIns="0">
            <a:noAutofit/>
          </a:bodyPr>
          <a:lstStyle/>
          <a:p>
            <a:pPr lvl="0">
              <a:spcBef>
                <a:spcPts val="0"/>
              </a:spcBef>
              <a:buClr>
                <a:srgbClr val="000000"/>
              </a:buClr>
              <a:buSzPct val="25000"/>
              <a:buFont typeface="Arial"/>
              <a:buNone/>
            </a:pPr>
            <a:fld id="{00000000-1234-1234-1234-123412341234}" type="slidenum">
              <a:rPr lang="en-US"/>
              <a:t>‹#›</a:t>
            </a:fld>
          </a:p>
        </p:txBody>
      </p:sp>
      <p:pic>
        <p:nvPicPr>
          <p:cNvPr id="207" name="Shape 207" title="This is the rendered form of the equation. You can not edit this directly. Right click will give you the option to save the image, and in most browsers you can drag the image onto your desktop or another program."/>
          <p:cNvPicPr preferRelativeResize="0"/>
          <p:nvPr/>
        </p:nvPicPr>
        <p:blipFill>
          <a:blip r:embed="rId3">
            <a:alphaModFix/>
          </a:blip>
          <a:stretch>
            <a:fillRect/>
          </a:stretch>
        </p:blipFill>
        <p:spPr>
          <a:xfrm>
            <a:off x="636553" y="2532450"/>
            <a:ext cx="7723350" cy="931100"/>
          </a:xfrm>
          <a:prstGeom prst="rect">
            <a:avLst/>
          </a:prstGeom>
          <a:noFill/>
          <a:ln>
            <a:noFill/>
          </a:ln>
        </p:spPr>
      </p:pic>
      <p:sp>
        <p:nvSpPr>
          <p:cNvPr id="208" name="Shape 208"/>
          <p:cNvSpPr txBox="1"/>
          <p:nvPr>
            <p:ph idx="10" type="dt"/>
          </p:nvPr>
        </p:nvSpPr>
        <p:spPr>
          <a:xfrm>
            <a:off x="736827" y="6504212"/>
            <a:ext cx="675300" cy="2412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8</a:t>
            </a:r>
            <a:r>
              <a:rPr b="0" i="0" lang="en-US" sz="1200" u="none" cap="none" strike="noStrike">
                <a:solidFill>
                  <a:srgbClr val="004C97"/>
                </a:solidFill>
                <a:latin typeface="Helvetica Neue"/>
                <a:ea typeface="Helvetica Neue"/>
                <a:cs typeface="Helvetica Neue"/>
                <a:sym typeface="Helvetica Neue"/>
              </a:rPr>
              <a:t>/</a:t>
            </a:r>
            <a:r>
              <a:rPr lang="en-US"/>
              <a:t>15</a:t>
            </a:r>
            <a:r>
              <a:rPr b="0" i="0" lang="en-US" sz="1200" u="none" cap="none" strike="noStrike">
                <a:solidFill>
                  <a:srgbClr val="004C97"/>
                </a:solidFill>
                <a:latin typeface="Helvetica Neue"/>
                <a:ea typeface="Helvetica Neue"/>
                <a:cs typeface="Helvetica Neue"/>
                <a:sym typeface="Helvetica Neue"/>
              </a:rPr>
              <a:t>/1</a:t>
            </a:r>
            <a:r>
              <a:rPr lang="en-US"/>
              <a:t>7</a:t>
            </a:r>
          </a:p>
        </p:txBody>
      </p:sp>
      <p:sp>
        <p:nvSpPr>
          <p:cNvPr id="209" name="Shape 209"/>
          <p:cNvSpPr txBox="1"/>
          <p:nvPr>
            <p:ph idx="11" type="ftr"/>
          </p:nvPr>
        </p:nvSpPr>
        <p:spPr>
          <a:xfrm>
            <a:off x="1530603" y="6504212"/>
            <a:ext cx="6272400" cy="2430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Karen Pérez Sarmiento</a:t>
            </a:r>
            <a:r>
              <a:rPr b="0" i="0" lang="en-US" sz="1200" u="none" cap="none" strike="noStrike">
                <a:solidFill>
                  <a:srgbClr val="004C97"/>
                </a:solidFill>
                <a:latin typeface="Helvetica Neue"/>
                <a:ea typeface="Helvetica Neue"/>
                <a:cs typeface="Helvetica Neue"/>
                <a:sym typeface="Helvetica Neue"/>
              </a:rPr>
              <a:t> | </a:t>
            </a:r>
            <a:r>
              <a:rPr lang="en-US"/>
              <a:t>SIST Final Presentations</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Shape 215"/>
          <p:cNvSpPr txBox="1"/>
          <p:nvPr>
            <p:ph idx="1" type="body"/>
          </p:nvPr>
        </p:nvSpPr>
        <p:spPr>
          <a:xfrm>
            <a:off x="228600" y="971550"/>
            <a:ext cx="8672400" cy="5059500"/>
          </a:xfrm>
          <a:prstGeom prst="rect">
            <a:avLst/>
          </a:prstGeom>
        </p:spPr>
        <p:txBody>
          <a:bodyPr anchorCtr="0" anchor="t" bIns="91425" lIns="91425" rIns="91425" tIns="91425">
            <a:noAutofit/>
          </a:bodyPr>
          <a:lstStyle/>
          <a:p>
            <a:pPr indent="0" lvl="0" marL="0" rtl="0">
              <a:lnSpc>
                <a:spcPct val="115000"/>
              </a:lnSpc>
              <a:spcBef>
                <a:spcPts val="0"/>
              </a:spcBef>
              <a:spcAft>
                <a:spcPts val="1600"/>
              </a:spcAft>
              <a:buNone/>
            </a:pPr>
            <a:r>
              <a:rPr lang="en-US">
                <a:solidFill>
                  <a:srgbClr val="616161"/>
                </a:solidFill>
              </a:rPr>
              <a:t>Based on the event in Reticulum II: At least 1 event observed in 13 dwarf galaxies (galaxies with high-resolution spectroscopy analysis) in the timescale of a few Gyr.</a:t>
            </a:r>
          </a:p>
          <a:p>
            <a:pPr indent="0" lvl="0" marL="0" rtl="0">
              <a:lnSpc>
                <a:spcPct val="115000"/>
              </a:lnSpc>
              <a:spcBef>
                <a:spcPts val="0"/>
              </a:spcBef>
              <a:spcAft>
                <a:spcPts val="1600"/>
              </a:spcAft>
              <a:buNone/>
            </a:pPr>
            <a:r>
              <a:t/>
            </a:r>
            <a:endParaRPr>
              <a:solidFill>
                <a:srgbClr val="616161"/>
              </a:solidFill>
            </a:endParaRPr>
          </a:p>
          <a:p>
            <a:pPr indent="0" lvl="0" marL="0" rtl="0">
              <a:lnSpc>
                <a:spcPct val="115000"/>
              </a:lnSpc>
              <a:spcBef>
                <a:spcPts val="0"/>
              </a:spcBef>
              <a:spcAft>
                <a:spcPts val="1600"/>
              </a:spcAft>
              <a:buNone/>
            </a:pPr>
            <a:r>
              <a:t/>
            </a:r>
            <a:endParaRPr>
              <a:solidFill>
                <a:srgbClr val="616161"/>
              </a:solidFill>
            </a:endParaRPr>
          </a:p>
          <a:p>
            <a:pPr indent="0" lvl="0" marL="0" rtl="0">
              <a:lnSpc>
                <a:spcPct val="115000"/>
              </a:lnSpc>
              <a:spcBef>
                <a:spcPts val="0"/>
              </a:spcBef>
              <a:spcAft>
                <a:spcPts val="1600"/>
              </a:spcAft>
              <a:buNone/>
            </a:pPr>
            <a:r>
              <a:t/>
            </a:r>
            <a:endParaRPr>
              <a:solidFill>
                <a:srgbClr val="616161"/>
              </a:solidFill>
            </a:endParaRPr>
          </a:p>
          <a:p>
            <a:pPr indent="0" lvl="0" marL="0" rtl="0">
              <a:lnSpc>
                <a:spcPct val="115000"/>
              </a:lnSpc>
              <a:spcBef>
                <a:spcPts val="0"/>
              </a:spcBef>
              <a:spcAft>
                <a:spcPts val="1600"/>
              </a:spcAft>
              <a:buNone/>
            </a:pPr>
            <a:r>
              <a:t/>
            </a:r>
            <a:endParaRPr>
              <a:solidFill>
                <a:srgbClr val="616161"/>
              </a:solidFill>
            </a:endParaRPr>
          </a:p>
          <a:p>
            <a:pPr lvl="0" rtl="0">
              <a:spcBef>
                <a:spcPts val="0"/>
              </a:spcBef>
              <a:buNone/>
            </a:pPr>
            <a:r>
              <a:t/>
            </a:r>
            <a:endParaRPr/>
          </a:p>
        </p:txBody>
      </p:sp>
      <p:sp>
        <p:nvSpPr>
          <p:cNvPr id="216" name="Shape 216"/>
          <p:cNvSpPr txBox="1"/>
          <p:nvPr>
            <p:ph type="title"/>
          </p:nvPr>
        </p:nvSpPr>
        <p:spPr>
          <a:xfrm>
            <a:off x="228600" y="251752"/>
            <a:ext cx="8686800" cy="427800"/>
          </a:xfrm>
          <a:prstGeom prst="rect">
            <a:avLst/>
          </a:prstGeom>
        </p:spPr>
        <p:txBody>
          <a:bodyPr anchorCtr="0" anchor="b" bIns="91425" lIns="91425" rIns="91425" tIns="91425">
            <a:noAutofit/>
          </a:bodyPr>
          <a:lstStyle/>
          <a:p>
            <a:pPr lvl="0" rtl="0">
              <a:spcBef>
                <a:spcPts val="0"/>
              </a:spcBef>
              <a:buNone/>
            </a:pPr>
            <a:r>
              <a:rPr lang="en-US"/>
              <a:t>Lower limit approximation for rate of BNS</a:t>
            </a:r>
          </a:p>
        </p:txBody>
      </p:sp>
      <p:sp>
        <p:nvSpPr>
          <p:cNvPr id="217" name="Shape 217"/>
          <p:cNvSpPr txBox="1"/>
          <p:nvPr>
            <p:ph idx="12" type="sldNum"/>
          </p:nvPr>
        </p:nvSpPr>
        <p:spPr>
          <a:xfrm>
            <a:off x="222250" y="6504212"/>
            <a:ext cx="414300" cy="237300"/>
          </a:xfrm>
          <a:prstGeom prst="rect">
            <a:avLst/>
          </a:prstGeom>
        </p:spPr>
        <p:txBody>
          <a:bodyPr anchorCtr="0" anchor="t" bIns="0" lIns="0" rIns="0" tIns="0">
            <a:noAutofit/>
          </a:bodyPr>
          <a:lstStyle/>
          <a:p>
            <a:pPr lvl="0" rtl="0">
              <a:spcBef>
                <a:spcPts val="0"/>
              </a:spcBef>
              <a:buNone/>
            </a:pPr>
            <a:fld id="{00000000-1234-1234-1234-123412341234}" type="slidenum">
              <a:rPr lang="en-US"/>
              <a:t>‹#›</a:t>
            </a:fld>
          </a:p>
        </p:txBody>
      </p:sp>
      <p:pic>
        <p:nvPicPr>
          <p:cNvPr id="218" name="Shape 218" title="This is the rendered form of the equation. You can not edit this directly. Right click will give you the option to save the image, and in most browsers you can drag the image onto your desktop or another program."/>
          <p:cNvPicPr preferRelativeResize="0"/>
          <p:nvPr/>
        </p:nvPicPr>
        <p:blipFill>
          <a:blip r:embed="rId3">
            <a:alphaModFix/>
          </a:blip>
          <a:stretch>
            <a:fillRect/>
          </a:stretch>
        </p:blipFill>
        <p:spPr>
          <a:xfrm>
            <a:off x="636553" y="2532450"/>
            <a:ext cx="7723350" cy="931100"/>
          </a:xfrm>
          <a:prstGeom prst="rect">
            <a:avLst/>
          </a:prstGeom>
          <a:noFill/>
          <a:ln>
            <a:noFill/>
          </a:ln>
        </p:spPr>
      </p:pic>
      <p:sp>
        <p:nvSpPr>
          <p:cNvPr id="219" name="Shape 219"/>
          <p:cNvSpPr/>
          <p:nvPr/>
        </p:nvSpPr>
        <p:spPr>
          <a:xfrm>
            <a:off x="525800" y="2925425"/>
            <a:ext cx="1889700" cy="750900"/>
          </a:xfrm>
          <a:prstGeom prst="ellipse">
            <a:avLst/>
          </a:prstGeom>
          <a:noFill/>
          <a:ln cap="flat" cmpd="sng" w="76200">
            <a:solidFill>
              <a:srgbClr val="99D6EA"/>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20" name="Shape 220"/>
          <p:cNvSpPr txBox="1"/>
          <p:nvPr>
            <p:ph idx="10" type="dt"/>
          </p:nvPr>
        </p:nvSpPr>
        <p:spPr>
          <a:xfrm>
            <a:off x="736827" y="6504212"/>
            <a:ext cx="675300" cy="2412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8</a:t>
            </a:r>
            <a:r>
              <a:rPr b="0" i="0" lang="en-US" sz="1200" u="none" cap="none" strike="noStrike">
                <a:solidFill>
                  <a:srgbClr val="004C97"/>
                </a:solidFill>
                <a:latin typeface="Helvetica Neue"/>
                <a:ea typeface="Helvetica Neue"/>
                <a:cs typeface="Helvetica Neue"/>
                <a:sym typeface="Helvetica Neue"/>
              </a:rPr>
              <a:t>/</a:t>
            </a:r>
            <a:r>
              <a:rPr lang="en-US"/>
              <a:t>15</a:t>
            </a:r>
            <a:r>
              <a:rPr b="0" i="0" lang="en-US" sz="1200" u="none" cap="none" strike="noStrike">
                <a:solidFill>
                  <a:srgbClr val="004C97"/>
                </a:solidFill>
                <a:latin typeface="Helvetica Neue"/>
                <a:ea typeface="Helvetica Neue"/>
                <a:cs typeface="Helvetica Neue"/>
                <a:sym typeface="Helvetica Neue"/>
              </a:rPr>
              <a:t>/1</a:t>
            </a:r>
            <a:r>
              <a:rPr lang="en-US"/>
              <a:t>7</a:t>
            </a:r>
          </a:p>
        </p:txBody>
      </p:sp>
      <p:sp>
        <p:nvSpPr>
          <p:cNvPr id="221" name="Shape 221"/>
          <p:cNvSpPr txBox="1"/>
          <p:nvPr>
            <p:ph idx="11" type="ftr"/>
          </p:nvPr>
        </p:nvSpPr>
        <p:spPr>
          <a:xfrm>
            <a:off x="1530603" y="6504212"/>
            <a:ext cx="6272400" cy="2430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Karen Pérez Sarmiento</a:t>
            </a:r>
            <a:r>
              <a:rPr b="0" i="0" lang="en-US" sz="1200" u="none" cap="none" strike="noStrike">
                <a:solidFill>
                  <a:srgbClr val="004C97"/>
                </a:solidFill>
                <a:latin typeface="Helvetica Neue"/>
                <a:ea typeface="Helvetica Neue"/>
                <a:cs typeface="Helvetica Neue"/>
                <a:sym typeface="Helvetica Neue"/>
              </a:rPr>
              <a:t> | </a:t>
            </a:r>
            <a:r>
              <a:rPr lang="en-US"/>
              <a:t>SIST Final Presentations</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Shape 227"/>
          <p:cNvSpPr txBox="1"/>
          <p:nvPr>
            <p:ph idx="1" type="body"/>
          </p:nvPr>
        </p:nvSpPr>
        <p:spPr>
          <a:xfrm>
            <a:off x="228600" y="971550"/>
            <a:ext cx="8672400" cy="5059500"/>
          </a:xfrm>
          <a:prstGeom prst="rect">
            <a:avLst/>
          </a:prstGeom>
        </p:spPr>
        <p:txBody>
          <a:bodyPr anchorCtr="0" anchor="t" bIns="91425" lIns="91425" rIns="91425" tIns="91425">
            <a:noAutofit/>
          </a:bodyPr>
          <a:lstStyle/>
          <a:p>
            <a:pPr indent="0" lvl="0" marL="0" rtl="0">
              <a:lnSpc>
                <a:spcPct val="115000"/>
              </a:lnSpc>
              <a:spcBef>
                <a:spcPts val="0"/>
              </a:spcBef>
              <a:spcAft>
                <a:spcPts val="1600"/>
              </a:spcAft>
              <a:buNone/>
            </a:pPr>
            <a:r>
              <a:rPr lang="en-US">
                <a:solidFill>
                  <a:srgbClr val="616161"/>
                </a:solidFill>
              </a:rPr>
              <a:t>Based on the event in Reticulum II: At least 1 event observed in 13 dwarf galaxies (galaxies with high-resolution spectroscopy analysis) in the timescale of a few Gyr.</a:t>
            </a:r>
          </a:p>
          <a:p>
            <a:pPr indent="0" lvl="0" marL="0" rtl="0">
              <a:lnSpc>
                <a:spcPct val="115000"/>
              </a:lnSpc>
              <a:spcBef>
                <a:spcPts val="0"/>
              </a:spcBef>
              <a:spcAft>
                <a:spcPts val="1600"/>
              </a:spcAft>
              <a:buNone/>
            </a:pPr>
            <a:r>
              <a:t/>
            </a:r>
            <a:endParaRPr>
              <a:solidFill>
                <a:srgbClr val="616161"/>
              </a:solidFill>
            </a:endParaRPr>
          </a:p>
          <a:p>
            <a:pPr indent="0" lvl="0" marL="0" rtl="0">
              <a:lnSpc>
                <a:spcPct val="115000"/>
              </a:lnSpc>
              <a:spcBef>
                <a:spcPts val="0"/>
              </a:spcBef>
              <a:spcAft>
                <a:spcPts val="1600"/>
              </a:spcAft>
              <a:buNone/>
            </a:pPr>
            <a:r>
              <a:t/>
            </a:r>
            <a:endParaRPr>
              <a:solidFill>
                <a:srgbClr val="616161"/>
              </a:solidFill>
            </a:endParaRPr>
          </a:p>
          <a:p>
            <a:pPr indent="0" lvl="0" marL="0" rtl="0">
              <a:lnSpc>
                <a:spcPct val="115000"/>
              </a:lnSpc>
              <a:spcBef>
                <a:spcPts val="0"/>
              </a:spcBef>
              <a:spcAft>
                <a:spcPts val="1600"/>
              </a:spcAft>
              <a:buNone/>
            </a:pPr>
            <a:r>
              <a:t/>
            </a:r>
            <a:endParaRPr>
              <a:solidFill>
                <a:srgbClr val="616161"/>
              </a:solidFill>
            </a:endParaRPr>
          </a:p>
          <a:p>
            <a:pPr indent="0" lvl="0" marL="0" rtl="0">
              <a:lnSpc>
                <a:spcPct val="115000"/>
              </a:lnSpc>
              <a:spcBef>
                <a:spcPts val="0"/>
              </a:spcBef>
              <a:spcAft>
                <a:spcPts val="1600"/>
              </a:spcAft>
              <a:buNone/>
            </a:pPr>
            <a:r>
              <a:t/>
            </a:r>
            <a:endParaRPr>
              <a:solidFill>
                <a:srgbClr val="616161"/>
              </a:solidFill>
            </a:endParaRPr>
          </a:p>
          <a:p>
            <a:pPr lvl="0" rtl="0">
              <a:spcBef>
                <a:spcPts val="0"/>
              </a:spcBef>
              <a:buNone/>
            </a:pPr>
            <a:r>
              <a:t/>
            </a:r>
            <a:endParaRPr/>
          </a:p>
        </p:txBody>
      </p:sp>
      <p:sp>
        <p:nvSpPr>
          <p:cNvPr id="228" name="Shape 228"/>
          <p:cNvSpPr txBox="1"/>
          <p:nvPr>
            <p:ph type="title"/>
          </p:nvPr>
        </p:nvSpPr>
        <p:spPr>
          <a:xfrm>
            <a:off x="228600" y="251752"/>
            <a:ext cx="8686800" cy="427800"/>
          </a:xfrm>
          <a:prstGeom prst="rect">
            <a:avLst/>
          </a:prstGeom>
        </p:spPr>
        <p:txBody>
          <a:bodyPr anchorCtr="0" anchor="b" bIns="91425" lIns="91425" rIns="91425" tIns="91425">
            <a:noAutofit/>
          </a:bodyPr>
          <a:lstStyle/>
          <a:p>
            <a:pPr lvl="0" rtl="0">
              <a:spcBef>
                <a:spcPts val="0"/>
              </a:spcBef>
              <a:buNone/>
            </a:pPr>
            <a:r>
              <a:rPr lang="en-US"/>
              <a:t>Lower limit approximation for rate of BNS</a:t>
            </a:r>
          </a:p>
        </p:txBody>
      </p:sp>
      <p:sp>
        <p:nvSpPr>
          <p:cNvPr id="229" name="Shape 229"/>
          <p:cNvSpPr txBox="1"/>
          <p:nvPr>
            <p:ph idx="12" type="sldNum"/>
          </p:nvPr>
        </p:nvSpPr>
        <p:spPr>
          <a:xfrm>
            <a:off x="222250" y="6504212"/>
            <a:ext cx="414300" cy="237300"/>
          </a:xfrm>
          <a:prstGeom prst="rect">
            <a:avLst/>
          </a:prstGeom>
        </p:spPr>
        <p:txBody>
          <a:bodyPr anchorCtr="0" anchor="t" bIns="0" lIns="0" rIns="0" tIns="0">
            <a:noAutofit/>
          </a:bodyPr>
          <a:lstStyle/>
          <a:p>
            <a:pPr lvl="0" rtl="0">
              <a:spcBef>
                <a:spcPts val="0"/>
              </a:spcBef>
              <a:buNone/>
            </a:pPr>
            <a:fld id="{00000000-1234-1234-1234-123412341234}" type="slidenum">
              <a:rPr lang="en-US"/>
              <a:t>‹#›</a:t>
            </a:fld>
          </a:p>
        </p:txBody>
      </p:sp>
      <p:grpSp>
        <p:nvGrpSpPr>
          <p:cNvPr id="230" name="Shape 230"/>
          <p:cNvGrpSpPr/>
          <p:nvPr/>
        </p:nvGrpSpPr>
        <p:grpSpPr>
          <a:xfrm>
            <a:off x="525800" y="2532450"/>
            <a:ext cx="7834103" cy="1143875"/>
            <a:chOff x="525800" y="2532450"/>
            <a:chExt cx="7834103" cy="1143875"/>
          </a:xfrm>
        </p:grpSpPr>
        <p:pic>
          <p:nvPicPr>
            <p:cNvPr id="231" name="Shape 231" title="This is the rendered form of the equation. You can not edit this directly. Right click will give you the option to save the image, and in most browsers you can drag the image onto your desktop or another program."/>
            <p:cNvPicPr preferRelativeResize="0"/>
            <p:nvPr/>
          </p:nvPicPr>
          <p:blipFill>
            <a:blip r:embed="rId3">
              <a:alphaModFix/>
            </a:blip>
            <a:stretch>
              <a:fillRect/>
            </a:stretch>
          </p:blipFill>
          <p:spPr>
            <a:xfrm>
              <a:off x="636553" y="2532450"/>
              <a:ext cx="7723350" cy="931100"/>
            </a:xfrm>
            <a:prstGeom prst="rect">
              <a:avLst/>
            </a:prstGeom>
            <a:noFill/>
            <a:ln>
              <a:noFill/>
            </a:ln>
          </p:spPr>
        </p:pic>
        <p:sp>
          <p:nvSpPr>
            <p:cNvPr id="232" name="Shape 232"/>
            <p:cNvSpPr/>
            <p:nvPr/>
          </p:nvSpPr>
          <p:spPr>
            <a:xfrm>
              <a:off x="525800" y="2925425"/>
              <a:ext cx="1889700" cy="750900"/>
            </a:xfrm>
            <a:prstGeom prst="ellipse">
              <a:avLst/>
            </a:prstGeom>
            <a:noFill/>
            <a:ln cap="flat" cmpd="sng" w="76200">
              <a:solidFill>
                <a:srgbClr val="99D6EA"/>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33" name="Shape 233"/>
            <p:cNvSpPr/>
            <p:nvPr/>
          </p:nvSpPr>
          <p:spPr>
            <a:xfrm>
              <a:off x="2592925" y="2925425"/>
              <a:ext cx="3114000" cy="750900"/>
            </a:xfrm>
            <a:prstGeom prst="ellipse">
              <a:avLst/>
            </a:prstGeom>
            <a:noFill/>
            <a:ln cap="flat" cmpd="sng" w="76200">
              <a:solidFill>
                <a:srgbClr val="99D6EA"/>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pSp>
      <p:sp>
        <p:nvSpPr>
          <p:cNvPr id="234" name="Shape 234"/>
          <p:cNvSpPr txBox="1"/>
          <p:nvPr>
            <p:ph idx="10" type="dt"/>
          </p:nvPr>
        </p:nvSpPr>
        <p:spPr>
          <a:xfrm>
            <a:off x="736827" y="6504212"/>
            <a:ext cx="675300" cy="2412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8</a:t>
            </a:r>
            <a:r>
              <a:rPr b="0" i="0" lang="en-US" sz="1200" u="none" cap="none" strike="noStrike">
                <a:solidFill>
                  <a:srgbClr val="004C97"/>
                </a:solidFill>
                <a:latin typeface="Helvetica Neue"/>
                <a:ea typeface="Helvetica Neue"/>
                <a:cs typeface="Helvetica Neue"/>
                <a:sym typeface="Helvetica Neue"/>
              </a:rPr>
              <a:t>/</a:t>
            </a:r>
            <a:r>
              <a:rPr lang="en-US"/>
              <a:t>15</a:t>
            </a:r>
            <a:r>
              <a:rPr b="0" i="0" lang="en-US" sz="1200" u="none" cap="none" strike="noStrike">
                <a:solidFill>
                  <a:srgbClr val="004C97"/>
                </a:solidFill>
                <a:latin typeface="Helvetica Neue"/>
                <a:ea typeface="Helvetica Neue"/>
                <a:cs typeface="Helvetica Neue"/>
                <a:sym typeface="Helvetica Neue"/>
              </a:rPr>
              <a:t>/1</a:t>
            </a:r>
            <a:r>
              <a:rPr lang="en-US"/>
              <a:t>7</a:t>
            </a:r>
          </a:p>
        </p:txBody>
      </p:sp>
      <p:sp>
        <p:nvSpPr>
          <p:cNvPr id="235" name="Shape 235"/>
          <p:cNvSpPr txBox="1"/>
          <p:nvPr>
            <p:ph idx="11" type="ftr"/>
          </p:nvPr>
        </p:nvSpPr>
        <p:spPr>
          <a:xfrm>
            <a:off x="1530603" y="6504212"/>
            <a:ext cx="6272400" cy="2430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Karen Pérez Sarmiento</a:t>
            </a:r>
            <a:r>
              <a:rPr b="0" i="0" lang="en-US" sz="1200" u="none" cap="none" strike="noStrike">
                <a:solidFill>
                  <a:srgbClr val="004C97"/>
                </a:solidFill>
                <a:latin typeface="Helvetica Neue"/>
                <a:ea typeface="Helvetica Neue"/>
                <a:cs typeface="Helvetica Neue"/>
                <a:sym typeface="Helvetica Neue"/>
              </a:rPr>
              <a:t> | </a:t>
            </a:r>
            <a:r>
              <a:rPr lang="en-US"/>
              <a:t>SIST Final Presentations</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Shape 241"/>
          <p:cNvSpPr txBox="1"/>
          <p:nvPr>
            <p:ph idx="1" type="body"/>
          </p:nvPr>
        </p:nvSpPr>
        <p:spPr>
          <a:xfrm>
            <a:off x="228600" y="971550"/>
            <a:ext cx="8672400" cy="5059500"/>
          </a:xfrm>
          <a:prstGeom prst="rect">
            <a:avLst/>
          </a:prstGeom>
        </p:spPr>
        <p:txBody>
          <a:bodyPr anchorCtr="0" anchor="t" bIns="91425" lIns="91425" rIns="91425" tIns="91425">
            <a:noAutofit/>
          </a:bodyPr>
          <a:lstStyle/>
          <a:p>
            <a:pPr indent="0" lvl="0" marL="0" rtl="0">
              <a:lnSpc>
                <a:spcPct val="115000"/>
              </a:lnSpc>
              <a:spcBef>
                <a:spcPts val="0"/>
              </a:spcBef>
              <a:spcAft>
                <a:spcPts val="1600"/>
              </a:spcAft>
              <a:buNone/>
            </a:pPr>
            <a:r>
              <a:rPr lang="en-US">
                <a:solidFill>
                  <a:srgbClr val="616161"/>
                </a:solidFill>
              </a:rPr>
              <a:t>Based on the event in Reticulum II: At least 1 event observed in 13 dwarf galaxies (galaxies with high-resolution spectroscopy analysis) in the timescale of a few Gyr.</a:t>
            </a:r>
          </a:p>
          <a:p>
            <a:pPr indent="0" lvl="0" marL="0" rtl="0">
              <a:lnSpc>
                <a:spcPct val="115000"/>
              </a:lnSpc>
              <a:spcBef>
                <a:spcPts val="0"/>
              </a:spcBef>
              <a:spcAft>
                <a:spcPts val="1600"/>
              </a:spcAft>
              <a:buNone/>
            </a:pPr>
            <a:r>
              <a:t/>
            </a:r>
            <a:endParaRPr>
              <a:solidFill>
                <a:srgbClr val="616161"/>
              </a:solidFill>
            </a:endParaRPr>
          </a:p>
          <a:p>
            <a:pPr indent="0" lvl="0" marL="0" rtl="0">
              <a:lnSpc>
                <a:spcPct val="115000"/>
              </a:lnSpc>
              <a:spcBef>
                <a:spcPts val="0"/>
              </a:spcBef>
              <a:spcAft>
                <a:spcPts val="1600"/>
              </a:spcAft>
              <a:buNone/>
            </a:pPr>
            <a:r>
              <a:t/>
            </a:r>
            <a:endParaRPr>
              <a:solidFill>
                <a:srgbClr val="616161"/>
              </a:solidFill>
            </a:endParaRPr>
          </a:p>
          <a:p>
            <a:pPr indent="0" lvl="0" marL="0" rtl="0">
              <a:lnSpc>
                <a:spcPct val="115000"/>
              </a:lnSpc>
              <a:spcBef>
                <a:spcPts val="0"/>
              </a:spcBef>
              <a:spcAft>
                <a:spcPts val="1600"/>
              </a:spcAft>
              <a:buNone/>
            </a:pPr>
            <a:r>
              <a:t/>
            </a:r>
            <a:endParaRPr>
              <a:solidFill>
                <a:srgbClr val="616161"/>
              </a:solidFill>
            </a:endParaRPr>
          </a:p>
          <a:p>
            <a:pPr indent="0" lvl="0" marL="0" rtl="0">
              <a:lnSpc>
                <a:spcPct val="115000"/>
              </a:lnSpc>
              <a:spcBef>
                <a:spcPts val="0"/>
              </a:spcBef>
              <a:spcAft>
                <a:spcPts val="1600"/>
              </a:spcAft>
              <a:buNone/>
            </a:pPr>
            <a:r>
              <a:rPr b="1" lang="en-US">
                <a:solidFill>
                  <a:srgbClr val="004C97"/>
                </a:solidFill>
              </a:rPr>
              <a:t>Assumption: Number of BNS mergers scales up with stellar mass!</a:t>
            </a:r>
          </a:p>
          <a:p>
            <a:pPr lvl="0" rtl="0">
              <a:spcBef>
                <a:spcPts val="0"/>
              </a:spcBef>
              <a:buNone/>
            </a:pPr>
            <a:r>
              <a:t/>
            </a:r>
            <a:endParaRPr/>
          </a:p>
        </p:txBody>
      </p:sp>
      <p:sp>
        <p:nvSpPr>
          <p:cNvPr id="242" name="Shape 242"/>
          <p:cNvSpPr txBox="1"/>
          <p:nvPr>
            <p:ph type="title"/>
          </p:nvPr>
        </p:nvSpPr>
        <p:spPr>
          <a:xfrm>
            <a:off x="228600" y="251752"/>
            <a:ext cx="8686800" cy="427800"/>
          </a:xfrm>
          <a:prstGeom prst="rect">
            <a:avLst/>
          </a:prstGeom>
        </p:spPr>
        <p:txBody>
          <a:bodyPr anchorCtr="0" anchor="b" bIns="91425" lIns="91425" rIns="91425" tIns="91425">
            <a:noAutofit/>
          </a:bodyPr>
          <a:lstStyle/>
          <a:p>
            <a:pPr lvl="0" rtl="0">
              <a:spcBef>
                <a:spcPts val="0"/>
              </a:spcBef>
              <a:buNone/>
            </a:pPr>
            <a:r>
              <a:rPr lang="en-US"/>
              <a:t>Lower limit approximation for rate of BNS</a:t>
            </a:r>
          </a:p>
        </p:txBody>
      </p:sp>
      <p:sp>
        <p:nvSpPr>
          <p:cNvPr id="243" name="Shape 243"/>
          <p:cNvSpPr txBox="1"/>
          <p:nvPr>
            <p:ph idx="12" type="sldNum"/>
          </p:nvPr>
        </p:nvSpPr>
        <p:spPr>
          <a:xfrm>
            <a:off x="222250" y="6504212"/>
            <a:ext cx="414300" cy="237300"/>
          </a:xfrm>
          <a:prstGeom prst="rect">
            <a:avLst/>
          </a:prstGeom>
        </p:spPr>
        <p:txBody>
          <a:bodyPr anchorCtr="0" anchor="t" bIns="0" lIns="0" rIns="0" tIns="0">
            <a:noAutofit/>
          </a:bodyPr>
          <a:lstStyle/>
          <a:p>
            <a:pPr lvl="0" rtl="0">
              <a:spcBef>
                <a:spcPts val="0"/>
              </a:spcBef>
              <a:buNone/>
            </a:pPr>
            <a:fld id="{00000000-1234-1234-1234-123412341234}" type="slidenum">
              <a:rPr lang="en-US"/>
              <a:t>‹#›</a:t>
            </a:fld>
          </a:p>
        </p:txBody>
      </p:sp>
      <p:sp>
        <p:nvSpPr>
          <p:cNvPr id="244" name="Shape 244"/>
          <p:cNvSpPr txBox="1"/>
          <p:nvPr>
            <p:ph idx="10" type="dt"/>
          </p:nvPr>
        </p:nvSpPr>
        <p:spPr>
          <a:xfrm>
            <a:off x="736827" y="6504212"/>
            <a:ext cx="675300" cy="2412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8</a:t>
            </a:r>
            <a:r>
              <a:rPr b="0" i="0" lang="en-US" sz="1200" u="none" cap="none" strike="noStrike">
                <a:solidFill>
                  <a:srgbClr val="004C97"/>
                </a:solidFill>
                <a:latin typeface="Helvetica Neue"/>
                <a:ea typeface="Helvetica Neue"/>
                <a:cs typeface="Helvetica Neue"/>
                <a:sym typeface="Helvetica Neue"/>
              </a:rPr>
              <a:t>/</a:t>
            </a:r>
            <a:r>
              <a:rPr lang="en-US"/>
              <a:t>15</a:t>
            </a:r>
            <a:r>
              <a:rPr b="0" i="0" lang="en-US" sz="1200" u="none" cap="none" strike="noStrike">
                <a:solidFill>
                  <a:srgbClr val="004C97"/>
                </a:solidFill>
                <a:latin typeface="Helvetica Neue"/>
                <a:ea typeface="Helvetica Neue"/>
                <a:cs typeface="Helvetica Neue"/>
                <a:sym typeface="Helvetica Neue"/>
              </a:rPr>
              <a:t>/1</a:t>
            </a:r>
            <a:r>
              <a:rPr lang="en-US"/>
              <a:t>7</a:t>
            </a:r>
          </a:p>
        </p:txBody>
      </p:sp>
      <p:sp>
        <p:nvSpPr>
          <p:cNvPr id="245" name="Shape 245"/>
          <p:cNvSpPr txBox="1"/>
          <p:nvPr>
            <p:ph idx="11" type="ftr"/>
          </p:nvPr>
        </p:nvSpPr>
        <p:spPr>
          <a:xfrm>
            <a:off x="1530603" y="6504212"/>
            <a:ext cx="6272400" cy="2430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Karen Pérez Sarmiento</a:t>
            </a:r>
            <a:r>
              <a:rPr b="0" i="0" lang="en-US" sz="1200" u="none" cap="none" strike="noStrike">
                <a:solidFill>
                  <a:srgbClr val="004C97"/>
                </a:solidFill>
                <a:latin typeface="Helvetica Neue"/>
                <a:ea typeface="Helvetica Neue"/>
                <a:cs typeface="Helvetica Neue"/>
                <a:sym typeface="Helvetica Neue"/>
              </a:rPr>
              <a:t> | </a:t>
            </a:r>
            <a:r>
              <a:rPr lang="en-US"/>
              <a:t>SIST Final Presentations</a:t>
            </a:r>
          </a:p>
        </p:txBody>
      </p:sp>
      <p:grpSp>
        <p:nvGrpSpPr>
          <p:cNvPr id="246" name="Shape 246"/>
          <p:cNvGrpSpPr/>
          <p:nvPr/>
        </p:nvGrpSpPr>
        <p:grpSpPr>
          <a:xfrm>
            <a:off x="525800" y="2532450"/>
            <a:ext cx="7834103" cy="1143875"/>
            <a:chOff x="525800" y="2532450"/>
            <a:chExt cx="7834103" cy="1143875"/>
          </a:xfrm>
        </p:grpSpPr>
        <p:pic>
          <p:nvPicPr>
            <p:cNvPr id="247" name="Shape 247" title="This is the rendered form of the equation. You can not edit this directly. Right click will give you the option to save the image, and in most browsers you can drag the image onto your desktop or another program."/>
            <p:cNvPicPr preferRelativeResize="0"/>
            <p:nvPr/>
          </p:nvPicPr>
          <p:blipFill>
            <a:blip r:embed="rId3">
              <a:alphaModFix/>
            </a:blip>
            <a:stretch>
              <a:fillRect/>
            </a:stretch>
          </p:blipFill>
          <p:spPr>
            <a:xfrm>
              <a:off x="636553" y="2532450"/>
              <a:ext cx="7723350" cy="931100"/>
            </a:xfrm>
            <a:prstGeom prst="rect">
              <a:avLst/>
            </a:prstGeom>
            <a:noFill/>
            <a:ln>
              <a:noFill/>
            </a:ln>
          </p:spPr>
        </p:pic>
        <p:sp>
          <p:nvSpPr>
            <p:cNvPr id="248" name="Shape 248"/>
            <p:cNvSpPr/>
            <p:nvPr/>
          </p:nvSpPr>
          <p:spPr>
            <a:xfrm>
              <a:off x="525800" y="2925425"/>
              <a:ext cx="1889700" cy="750900"/>
            </a:xfrm>
            <a:prstGeom prst="ellipse">
              <a:avLst/>
            </a:prstGeom>
            <a:noFill/>
            <a:ln cap="flat" cmpd="sng" w="76200">
              <a:solidFill>
                <a:srgbClr val="99D6EA"/>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49" name="Shape 249"/>
            <p:cNvSpPr/>
            <p:nvPr/>
          </p:nvSpPr>
          <p:spPr>
            <a:xfrm>
              <a:off x="2592925" y="2925425"/>
              <a:ext cx="3114000" cy="750900"/>
            </a:xfrm>
            <a:prstGeom prst="ellipse">
              <a:avLst/>
            </a:prstGeom>
            <a:noFill/>
            <a:ln cap="flat" cmpd="sng" w="76200">
              <a:solidFill>
                <a:srgbClr val="99D6EA"/>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Shape 255"/>
          <p:cNvSpPr txBox="1"/>
          <p:nvPr>
            <p:ph idx="1" type="body"/>
          </p:nvPr>
        </p:nvSpPr>
        <p:spPr>
          <a:xfrm>
            <a:off x="228601" y="1346300"/>
            <a:ext cx="4206300" cy="3633900"/>
          </a:xfrm>
          <a:prstGeom prst="rect">
            <a:avLst/>
          </a:prstGeom>
        </p:spPr>
        <p:txBody>
          <a:bodyPr anchorCtr="0" anchor="t" bIns="91425" lIns="91425" rIns="91425" tIns="91425">
            <a:noAutofit/>
          </a:bodyPr>
          <a:lstStyle/>
          <a:p>
            <a:pPr indent="-228600" lvl="0" marL="457200">
              <a:spcBef>
                <a:spcPts val="0"/>
              </a:spcBef>
            </a:pPr>
            <a:r>
              <a:rPr b="1" lang="en-US"/>
              <a:t>Schechter Mass Function:</a:t>
            </a:r>
          </a:p>
          <a:p>
            <a:pPr indent="0" lvl="0" marL="152400" rtl="0">
              <a:spcBef>
                <a:spcPts val="0"/>
              </a:spcBef>
              <a:buNone/>
            </a:pPr>
            <a:r>
              <a:t/>
            </a:r>
            <a:endParaRPr/>
          </a:p>
          <a:p>
            <a:pPr indent="0" lvl="0" marL="152400" rtl="0">
              <a:spcBef>
                <a:spcPts val="0"/>
              </a:spcBef>
              <a:buNone/>
            </a:pPr>
            <a:r>
              <a:rPr lang="en-US"/>
              <a:t>Yields s</a:t>
            </a:r>
            <a:r>
              <a:rPr lang="en-US"/>
              <a:t>patial density of galaxies as a function of their stellar mass.</a:t>
            </a:r>
          </a:p>
        </p:txBody>
      </p:sp>
      <p:sp>
        <p:nvSpPr>
          <p:cNvPr id="256" name="Shape 256"/>
          <p:cNvSpPr txBox="1"/>
          <p:nvPr>
            <p:ph type="title"/>
          </p:nvPr>
        </p:nvSpPr>
        <p:spPr>
          <a:xfrm>
            <a:off x="228600" y="251747"/>
            <a:ext cx="8686800" cy="944400"/>
          </a:xfrm>
          <a:prstGeom prst="rect">
            <a:avLst/>
          </a:prstGeom>
        </p:spPr>
        <p:txBody>
          <a:bodyPr anchorCtr="0" anchor="b" bIns="91425" lIns="91425" rIns="91425" tIns="91425">
            <a:noAutofit/>
          </a:bodyPr>
          <a:lstStyle/>
          <a:p>
            <a:pPr lvl="0">
              <a:spcBef>
                <a:spcPts val="0"/>
              </a:spcBef>
              <a:buNone/>
            </a:pPr>
            <a:r>
              <a:rPr lang="en-US"/>
              <a:t>Two methods to approximate galactic stellar mass / luminosity</a:t>
            </a:r>
          </a:p>
        </p:txBody>
      </p:sp>
      <p:sp>
        <p:nvSpPr>
          <p:cNvPr id="257" name="Shape 257"/>
          <p:cNvSpPr txBox="1"/>
          <p:nvPr>
            <p:ph idx="12" type="sldNum"/>
          </p:nvPr>
        </p:nvSpPr>
        <p:spPr>
          <a:xfrm>
            <a:off x="222250" y="6504212"/>
            <a:ext cx="414300" cy="237300"/>
          </a:xfrm>
          <a:prstGeom prst="rect">
            <a:avLst/>
          </a:prstGeom>
        </p:spPr>
        <p:txBody>
          <a:bodyPr anchorCtr="0" anchor="t" bIns="0" lIns="0" rIns="0" tIns="0">
            <a:noAutofit/>
          </a:bodyPr>
          <a:lstStyle/>
          <a:p>
            <a:pPr lvl="0">
              <a:spcBef>
                <a:spcPts val="0"/>
              </a:spcBef>
              <a:buClr>
                <a:srgbClr val="000000"/>
              </a:buClr>
              <a:buSzPct val="25000"/>
              <a:buFont typeface="Arial"/>
              <a:buNone/>
            </a:pPr>
            <a:fld id="{00000000-1234-1234-1234-123412341234}" type="slidenum">
              <a:rPr lang="en-US"/>
              <a:t>‹#›</a:t>
            </a:fld>
          </a:p>
        </p:txBody>
      </p:sp>
      <p:sp>
        <p:nvSpPr>
          <p:cNvPr id="258" name="Shape 258"/>
          <p:cNvSpPr txBox="1"/>
          <p:nvPr>
            <p:ph idx="2" type="body"/>
          </p:nvPr>
        </p:nvSpPr>
        <p:spPr>
          <a:xfrm>
            <a:off x="4559649" y="1346300"/>
            <a:ext cx="4355700" cy="3633900"/>
          </a:xfrm>
          <a:prstGeom prst="rect">
            <a:avLst/>
          </a:prstGeom>
        </p:spPr>
        <p:txBody>
          <a:bodyPr anchorCtr="0" anchor="t" bIns="91425" lIns="91425" rIns="91425" tIns="91425">
            <a:noAutofit/>
          </a:bodyPr>
          <a:lstStyle/>
          <a:p>
            <a:pPr indent="-228600" lvl="0" marL="457200" rtl="0">
              <a:spcBef>
                <a:spcPts val="0"/>
              </a:spcBef>
            </a:pPr>
            <a:r>
              <a:rPr b="1" lang="en-US"/>
              <a:t>Galaxy catalog of nearby universe (&lt;200 Mpc):</a:t>
            </a:r>
          </a:p>
          <a:p>
            <a:pPr indent="0" lvl="0" marL="0" rtl="0">
              <a:spcBef>
                <a:spcPts val="0"/>
              </a:spcBef>
              <a:buNone/>
            </a:pPr>
            <a:r>
              <a:t/>
            </a:r>
            <a:endParaRPr/>
          </a:p>
          <a:p>
            <a:pPr indent="0" lvl="0" marL="0">
              <a:spcBef>
                <a:spcPts val="0"/>
              </a:spcBef>
              <a:buNone/>
            </a:pPr>
            <a:r>
              <a:rPr lang="en-US"/>
              <a:t>To estimate luminosity (proxy for stellar mass) at different distances. </a:t>
            </a:r>
          </a:p>
        </p:txBody>
      </p:sp>
      <p:sp>
        <p:nvSpPr>
          <p:cNvPr id="259" name="Shape 259"/>
          <p:cNvSpPr txBox="1"/>
          <p:nvPr>
            <p:ph idx="10" type="dt"/>
          </p:nvPr>
        </p:nvSpPr>
        <p:spPr>
          <a:xfrm>
            <a:off x="736827" y="6504212"/>
            <a:ext cx="675300" cy="2412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8</a:t>
            </a:r>
            <a:r>
              <a:rPr b="0" i="0" lang="en-US" sz="1200" u="none" cap="none" strike="noStrike">
                <a:solidFill>
                  <a:srgbClr val="004C97"/>
                </a:solidFill>
                <a:latin typeface="Helvetica Neue"/>
                <a:ea typeface="Helvetica Neue"/>
                <a:cs typeface="Helvetica Neue"/>
                <a:sym typeface="Helvetica Neue"/>
              </a:rPr>
              <a:t>/</a:t>
            </a:r>
            <a:r>
              <a:rPr lang="en-US"/>
              <a:t>15</a:t>
            </a:r>
            <a:r>
              <a:rPr b="0" i="0" lang="en-US" sz="1200" u="none" cap="none" strike="noStrike">
                <a:solidFill>
                  <a:srgbClr val="004C97"/>
                </a:solidFill>
                <a:latin typeface="Helvetica Neue"/>
                <a:ea typeface="Helvetica Neue"/>
                <a:cs typeface="Helvetica Neue"/>
                <a:sym typeface="Helvetica Neue"/>
              </a:rPr>
              <a:t>/1</a:t>
            </a:r>
            <a:r>
              <a:rPr lang="en-US"/>
              <a:t>7</a:t>
            </a:r>
          </a:p>
        </p:txBody>
      </p:sp>
      <p:sp>
        <p:nvSpPr>
          <p:cNvPr id="260" name="Shape 260"/>
          <p:cNvSpPr txBox="1"/>
          <p:nvPr>
            <p:ph idx="11" type="ftr"/>
          </p:nvPr>
        </p:nvSpPr>
        <p:spPr>
          <a:xfrm>
            <a:off x="1530603" y="6504212"/>
            <a:ext cx="6272400" cy="2430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Karen Pérez Sarmiento</a:t>
            </a:r>
            <a:r>
              <a:rPr b="0" i="0" lang="en-US" sz="1200" u="none" cap="none" strike="noStrike">
                <a:solidFill>
                  <a:srgbClr val="004C97"/>
                </a:solidFill>
                <a:latin typeface="Helvetica Neue"/>
                <a:ea typeface="Helvetica Neue"/>
                <a:cs typeface="Helvetica Neue"/>
                <a:sym typeface="Helvetica Neue"/>
              </a:rPr>
              <a:t> | </a:t>
            </a:r>
            <a:r>
              <a:rPr lang="en-US"/>
              <a:t>SIST Final Presentations</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Shape 266"/>
          <p:cNvSpPr txBox="1"/>
          <p:nvPr>
            <p:ph idx="1" type="body"/>
          </p:nvPr>
        </p:nvSpPr>
        <p:spPr>
          <a:xfrm>
            <a:off x="228600" y="1398650"/>
            <a:ext cx="8672400" cy="4632300"/>
          </a:xfrm>
          <a:prstGeom prst="rect">
            <a:avLst/>
          </a:prstGeom>
        </p:spPr>
        <p:txBody>
          <a:bodyPr anchorCtr="0" anchor="t" bIns="91425" lIns="91425" rIns="91425" tIns="91425">
            <a:noAutofit/>
          </a:bodyPr>
          <a:lstStyle/>
          <a:p>
            <a:pPr indent="0" lvl="0" marL="0" rtl="0">
              <a:spcBef>
                <a:spcPts val="0"/>
              </a:spcBef>
              <a:buNone/>
            </a:pPr>
            <a:r>
              <a:t/>
            </a:r>
            <a:endParaRPr b="1">
              <a:solidFill>
                <a:srgbClr val="004C97"/>
              </a:solidFill>
            </a:endParaRPr>
          </a:p>
          <a:p>
            <a:pPr indent="0" lvl="0" marL="457200" rtl="0">
              <a:spcBef>
                <a:spcPts val="0"/>
              </a:spcBef>
              <a:buNone/>
            </a:pPr>
            <a:r>
              <a:t/>
            </a:r>
            <a:endParaRPr/>
          </a:p>
          <a:p>
            <a:pPr indent="0" lvl="0" marL="0" rtl="0">
              <a:spcBef>
                <a:spcPts val="0"/>
              </a:spcBef>
              <a:buNone/>
            </a:pPr>
            <a:r>
              <a:t/>
            </a:r>
            <a:endParaRPr/>
          </a:p>
          <a:p>
            <a:pPr indent="-228600" lvl="1" marL="914400" rtl="0">
              <a:spcBef>
                <a:spcPts val="0"/>
              </a:spcBef>
            </a:pPr>
            <a:r>
              <a:rPr lang="en-US"/>
              <a:t>M* determines where the mass function changes slope </a:t>
            </a:r>
          </a:p>
          <a:p>
            <a:pPr indent="-228600" lvl="1" marL="914400" rtl="0">
              <a:spcBef>
                <a:spcPts val="0"/>
              </a:spcBef>
            </a:pPr>
            <a:r>
              <a:rPr lang="en-US"/>
              <a:t>M is the mass</a:t>
            </a:r>
          </a:p>
          <a:p>
            <a:pPr indent="-228600" lvl="1" marL="914400" rtl="0">
              <a:spcBef>
                <a:spcPts val="0"/>
              </a:spcBef>
            </a:pPr>
            <a:r>
              <a:rPr lang="en-US"/>
              <a:t>ɸ* is the normalization</a:t>
            </a:r>
          </a:p>
          <a:p>
            <a:pPr indent="-228600" lvl="1" marL="914400" rtl="0">
              <a:spcBef>
                <a:spcPts val="0"/>
              </a:spcBef>
            </a:pPr>
            <a:r>
              <a:rPr lang="en-US"/>
              <a:t>𝜶 is the slope for fainter, lower mass galaxies.</a:t>
            </a:r>
          </a:p>
          <a:p>
            <a:pPr indent="0" lvl="0" marL="457200" rtl="0">
              <a:spcBef>
                <a:spcPts val="0"/>
              </a:spcBef>
              <a:buNone/>
            </a:pPr>
            <a:r>
              <a:t/>
            </a:r>
            <a:endParaRPr/>
          </a:p>
          <a:p>
            <a:pPr indent="0" lvl="0" marL="0" rtl="0">
              <a:spcBef>
                <a:spcPts val="0"/>
              </a:spcBef>
              <a:buNone/>
            </a:pPr>
            <a:r>
              <a:rPr lang="en-US"/>
              <a:t>Multiplying the function by 10</a:t>
            </a:r>
            <a:r>
              <a:rPr baseline="30000" lang="en-US"/>
              <a:t>M</a:t>
            </a:r>
            <a:r>
              <a:rPr lang="en-US"/>
              <a:t> and integrating for the limits 10</a:t>
            </a:r>
            <a:r>
              <a:rPr baseline="30000" lang="en-US"/>
              <a:t>6</a:t>
            </a:r>
            <a:r>
              <a:rPr lang="en-US"/>
              <a:t>-10</a:t>
            </a:r>
            <a:r>
              <a:rPr baseline="30000" lang="en-US"/>
              <a:t>12</a:t>
            </a:r>
            <a:r>
              <a:rPr lang="en-US"/>
              <a:t>  M</a:t>
            </a:r>
            <a:r>
              <a:rPr baseline="-25000" lang="en-US"/>
              <a:t>☉</a:t>
            </a:r>
            <a:r>
              <a:rPr lang="en-US"/>
              <a:t> yields an estimate of the stellar mass in 1 Mpc</a:t>
            </a:r>
            <a:r>
              <a:rPr baseline="30000" lang="en-US"/>
              <a:t>3</a:t>
            </a:r>
            <a:r>
              <a:rPr lang="en-US"/>
              <a:t>.</a:t>
            </a:r>
          </a:p>
          <a:p>
            <a:pPr indent="0" lvl="0" marL="0" rtl="0">
              <a:spcBef>
                <a:spcPts val="0"/>
              </a:spcBef>
              <a:buNone/>
            </a:pPr>
            <a:r>
              <a:t/>
            </a:r>
            <a:endParaRPr b="1">
              <a:solidFill>
                <a:srgbClr val="004C97"/>
              </a:solidFill>
            </a:endParaRPr>
          </a:p>
          <a:p>
            <a:pPr indent="0" lvl="0" marL="457200" rtl="0">
              <a:spcBef>
                <a:spcPts val="0"/>
              </a:spcBef>
              <a:buNone/>
            </a:pPr>
            <a:r>
              <a:t/>
            </a:r>
            <a:endParaRPr/>
          </a:p>
        </p:txBody>
      </p:sp>
      <p:sp>
        <p:nvSpPr>
          <p:cNvPr id="267" name="Shape 267"/>
          <p:cNvSpPr txBox="1"/>
          <p:nvPr>
            <p:ph type="title"/>
          </p:nvPr>
        </p:nvSpPr>
        <p:spPr>
          <a:xfrm>
            <a:off x="228600" y="251750"/>
            <a:ext cx="8686800" cy="602999"/>
          </a:xfrm>
          <a:prstGeom prst="rect">
            <a:avLst/>
          </a:prstGeom>
        </p:spPr>
        <p:txBody>
          <a:bodyPr anchorCtr="0" anchor="b" bIns="91425" lIns="91425" rIns="91425" tIns="91425">
            <a:noAutofit/>
          </a:bodyPr>
          <a:lstStyle/>
          <a:p>
            <a:pPr lvl="0" rtl="0">
              <a:spcBef>
                <a:spcPts val="0"/>
              </a:spcBef>
              <a:buNone/>
            </a:pPr>
            <a:r>
              <a:rPr lang="en-US"/>
              <a:t>Schechter Mass Function</a:t>
            </a:r>
          </a:p>
        </p:txBody>
      </p:sp>
      <p:sp>
        <p:nvSpPr>
          <p:cNvPr id="268" name="Shape 268"/>
          <p:cNvSpPr txBox="1"/>
          <p:nvPr>
            <p:ph idx="12" type="sldNum"/>
          </p:nvPr>
        </p:nvSpPr>
        <p:spPr>
          <a:xfrm>
            <a:off x="222250" y="6504212"/>
            <a:ext cx="414300" cy="237300"/>
          </a:xfrm>
          <a:prstGeom prst="rect">
            <a:avLst/>
          </a:prstGeom>
        </p:spPr>
        <p:txBody>
          <a:bodyPr anchorCtr="0" anchor="t" bIns="0" lIns="0" rIns="0" tIns="0">
            <a:noAutofit/>
          </a:bodyPr>
          <a:lstStyle/>
          <a:p>
            <a:pPr lvl="0" rtl="0">
              <a:spcBef>
                <a:spcPts val="0"/>
              </a:spcBef>
              <a:buNone/>
            </a:pPr>
            <a:fld id="{00000000-1234-1234-1234-123412341234}" type="slidenum">
              <a:rPr lang="en-US"/>
              <a:t>‹#›</a:t>
            </a:fld>
          </a:p>
        </p:txBody>
      </p:sp>
      <p:pic>
        <p:nvPicPr>
          <p:cNvPr id="269" name="Shape 269" title="This is the rendered form of the equation. You can not edit this directly. Right click will give you the option to save the image, and in most browsers you can drag the image onto your desktop or another program."/>
          <p:cNvPicPr preferRelativeResize="0"/>
          <p:nvPr/>
        </p:nvPicPr>
        <p:blipFill>
          <a:blip r:embed="rId3">
            <a:alphaModFix/>
          </a:blip>
          <a:stretch>
            <a:fillRect/>
          </a:stretch>
        </p:blipFill>
        <p:spPr>
          <a:xfrm>
            <a:off x="440975" y="1398650"/>
            <a:ext cx="8247651" cy="602975"/>
          </a:xfrm>
          <a:prstGeom prst="rect">
            <a:avLst/>
          </a:prstGeom>
          <a:noFill/>
          <a:ln>
            <a:noFill/>
          </a:ln>
        </p:spPr>
      </p:pic>
      <p:sp>
        <p:nvSpPr>
          <p:cNvPr id="270" name="Shape 270"/>
          <p:cNvSpPr txBox="1"/>
          <p:nvPr>
            <p:ph idx="10" type="dt"/>
          </p:nvPr>
        </p:nvSpPr>
        <p:spPr>
          <a:xfrm>
            <a:off x="736827" y="6504212"/>
            <a:ext cx="675300" cy="2412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8</a:t>
            </a:r>
            <a:r>
              <a:rPr b="0" i="0" lang="en-US" sz="1200" u="none" cap="none" strike="noStrike">
                <a:solidFill>
                  <a:srgbClr val="004C97"/>
                </a:solidFill>
                <a:latin typeface="Helvetica Neue"/>
                <a:ea typeface="Helvetica Neue"/>
                <a:cs typeface="Helvetica Neue"/>
                <a:sym typeface="Helvetica Neue"/>
              </a:rPr>
              <a:t>/</a:t>
            </a:r>
            <a:r>
              <a:rPr lang="en-US"/>
              <a:t>15</a:t>
            </a:r>
            <a:r>
              <a:rPr b="0" i="0" lang="en-US" sz="1200" u="none" cap="none" strike="noStrike">
                <a:solidFill>
                  <a:srgbClr val="004C97"/>
                </a:solidFill>
                <a:latin typeface="Helvetica Neue"/>
                <a:ea typeface="Helvetica Neue"/>
                <a:cs typeface="Helvetica Neue"/>
                <a:sym typeface="Helvetica Neue"/>
              </a:rPr>
              <a:t>/1</a:t>
            </a:r>
            <a:r>
              <a:rPr lang="en-US"/>
              <a:t>7</a:t>
            </a:r>
          </a:p>
        </p:txBody>
      </p:sp>
      <p:sp>
        <p:nvSpPr>
          <p:cNvPr id="271" name="Shape 271"/>
          <p:cNvSpPr txBox="1"/>
          <p:nvPr>
            <p:ph idx="11" type="ftr"/>
          </p:nvPr>
        </p:nvSpPr>
        <p:spPr>
          <a:xfrm>
            <a:off x="1530603" y="6504212"/>
            <a:ext cx="6272400" cy="2430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Karen Pérez Sarmiento</a:t>
            </a:r>
            <a:r>
              <a:rPr b="0" i="0" lang="en-US" sz="1200" u="none" cap="none" strike="noStrike">
                <a:solidFill>
                  <a:srgbClr val="004C97"/>
                </a:solidFill>
                <a:latin typeface="Helvetica Neue"/>
                <a:ea typeface="Helvetica Neue"/>
                <a:cs typeface="Helvetica Neue"/>
                <a:sym typeface="Helvetica Neue"/>
              </a:rPr>
              <a:t> | </a:t>
            </a:r>
            <a:r>
              <a:rPr lang="en-US"/>
              <a:t>SIST Final Presentations</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Shape 277"/>
          <p:cNvSpPr txBox="1"/>
          <p:nvPr>
            <p:ph idx="1" type="body"/>
          </p:nvPr>
        </p:nvSpPr>
        <p:spPr>
          <a:xfrm>
            <a:off x="228600" y="971550"/>
            <a:ext cx="8672400" cy="5059500"/>
          </a:xfrm>
          <a:prstGeom prst="rect">
            <a:avLst/>
          </a:prstGeom>
        </p:spPr>
        <p:txBody>
          <a:bodyPr anchorCtr="0" anchor="t" bIns="91425" lIns="91425" rIns="91425" tIns="91425">
            <a:noAutofit/>
          </a:bodyPr>
          <a:lstStyle/>
          <a:p>
            <a:pPr indent="-228600" lvl="0" marL="457200" rtl="0">
              <a:spcBef>
                <a:spcPts val="0"/>
              </a:spcBef>
            </a:pPr>
            <a:r>
              <a:rPr lang="en-US"/>
              <a:t>Initial catalog put together by Jim Annis.</a:t>
            </a:r>
          </a:p>
          <a:p>
            <a:pPr indent="-228600" lvl="1" marL="914400" rtl="0">
              <a:spcBef>
                <a:spcPts val="0"/>
              </a:spcBef>
            </a:pPr>
            <a:r>
              <a:rPr lang="en-US"/>
              <a:t>i-Band &lt; 15.9 catalog of galaxies over the whole sky.</a:t>
            </a:r>
          </a:p>
          <a:p>
            <a:pPr indent="-228600" lvl="1" marL="914400" rtl="0">
              <a:spcBef>
                <a:spcPts val="0"/>
              </a:spcBef>
            </a:pPr>
            <a:r>
              <a:rPr lang="en-US"/>
              <a:t>4 catalogs used to update the distances:</a:t>
            </a:r>
          </a:p>
          <a:p>
            <a:pPr indent="-228600" lvl="2" marL="1371600" rtl="0">
              <a:spcBef>
                <a:spcPts val="0"/>
              </a:spcBef>
            </a:pPr>
            <a:r>
              <a:rPr lang="en-US"/>
              <a:t>EDD</a:t>
            </a:r>
          </a:p>
          <a:p>
            <a:pPr indent="-228600" lvl="2" marL="1371600" rtl="0">
              <a:spcBef>
                <a:spcPts val="0"/>
              </a:spcBef>
            </a:pPr>
            <a:r>
              <a:rPr lang="en-US"/>
              <a:t>NED-D</a:t>
            </a:r>
          </a:p>
          <a:p>
            <a:pPr indent="-228600" lvl="2" marL="1371600" rtl="0">
              <a:spcBef>
                <a:spcPts val="0"/>
              </a:spcBef>
            </a:pPr>
            <a:r>
              <a:rPr lang="en-US"/>
              <a:t>NED</a:t>
            </a:r>
          </a:p>
          <a:p>
            <a:pPr indent="-228600" lvl="2" marL="1371600" rtl="0">
              <a:spcBef>
                <a:spcPts val="0"/>
              </a:spcBef>
            </a:pPr>
            <a:r>
              <a:rPr lang="en-US"/>
              <a:t>SDSS DR12</a:t>
            </a:r>
          </a:p>
          <a:p>
            <a:pPr indent="-228600" lvl="1" marL="914400" rtl="0">
              <a:spcBef>
                <a:spcPts val="0"/>
              </a:spcBef>
            </a:pPr>
            <a:r>
              <a:rPr lang="en-US"/>
              <a:t>The catalog has</a:t>
            </a:r>
          </a:p>
          <a:p>
            <a:pPr indent="-228600" lvl="2" marL="1371600" rtl="0">
              <a:spcBef>
                <a:spcPts val="0"/>
              </a:spcBef>
            </a:pPr>
            <a:r>
              <a:rPr lang="en-US"/>
              <a:t>RA, Dec, redshift</a:t>
            </a:r>
          </a:p>
          <a:p>
            <a:pPr indent="-228600" lvl="2" marL="1371600" rtl="0">
              <a:spcBef>
                <a:spcPts val="0"/>
              </a:spcBef>
            </a:pPr>
            <a:r>
              <a:rPr lang="en-US"/>
              <a:t>Distance</a:t>
            </a:r>
          </a:p>
          <a:p>
            <a:pPr indent="-228600" lvl="2" marL="1371600" rtl="0">
              <a:spcBef>
                <a:spcPts val="0"/>
              </a:spcBef>
            </a:pPr>
            <a:r>
              <a:rPr lang="en-US"/>
              <a:t>i-magnitude, g-i color</a:t>
            </a:r>
          </a:p>
          <a:p>
            <a:pPr indent="-228600" lvl="2" marL="1371600" rtl="0">
              <a:spcBef>
                <a:spcPts val="0"/>
              </a:spcBef>
            </a:pPr>
            <a:r>
              <a:rPr lang="en-US"/>
              <a:t>Absolute magnitude</a:t>
            </a:r>
          </a:p>
          <a:p>
            <a:pPr indent="-228600" lvl="2" marL="1371600" rtl="0">
              <a:spcBef>
                <a:spcPts val="0"/>
              </a:spcBef>
            </a:pPr>
            <a:r>
              <a:rPr lang="en-US"/>
              <a:t>Stellar mass</a:t>
            </a:r>
          </a:p>
          <a:p>
            <a:pPr lvl="0">
              <a:spcBef>
                <a:spcPts val="0"/>
              </a:spcBef>
              <a:buNone/>
            </a:pPr>
            <a:r>
              <a:t/>
            </a:r>
            <a:endParaRPr/>
          </a:p>
        </p:txBody>
      </p:sp>
      <p:sp>
        <p:nvSpPr>
          <p:cNvPr id="278" name="Shape 278"/>
          <p:cNvSpPr txBox="1"/>
          <p:nvPr>
            <p:ph type="title"/>
          </p:nvPr>
        </p:nvSpPr>
        <p:spPr>
          <a:xfrm>
            <a:off x="228600" y="251752"/>
            <a:ext cx="8686800" cy="427800"/>
          </a:xfrm>
          <a:prstGeom prst="rect">
            <a:avLst/>
          </a:prstGeom>
        </p:spPr>
        <p:txBody>
          <a:bodyPr anchorCtr="0" anchor="b" bIns="91425" lIns="91425" rIns="91425" tIns="91425">
            <a:noAutofit/>
          </a:bodyPr>
          <a:lstStyle/>
          <a:p>
            <a:pPr lvl="0">
              <a:spcBef>
                <a:spcPts val="0"/>
              </a:spcBef>
              <a:buNone/>
            </a:pPr>
            <a:r>
              <a:rPr lang="en-US"/>
              <a:t>Building galaxy catalog to estimate stellar mass</a:t>
            </a:r>
          </a:p>
        </p:txBody>
      </p:sp>
      <p:sp>
        <p:nvSpPr>
          <p:cNvPr id="279" name="Shape 279"/>
          <p:cNvSpPr txBox="1"/>
          <p:nvPr>
            <p:ph idx="12" type="sldNum"/>
          </p:nvPr>
        </p:nvSpPr>
        <p:spPr>
          <a:xfrm>
            <a:off x="222250" y="6504212"/>
            <a:ext cx="414300" cy="237300"/>
          </a:xfrm>
          <a:prstGeom prst="rect">
            <a:avLst/>
          </a:prstGeom>
        </p:spPr>
        <p:txBody>
          <a:bodyPr anchorCtr="0" anchor="t" bIns="0" lIns="0" rIns="0" tIns="0">
            <a:noAutofit/>
          </a:bodyPr>
          <a:lstStyle/>
          <a:p>
            <a:pPr lvl="0">
              <a:spcBef>
                <a:spcPts val="0"/>
              </a:spcBef>
              <a:buClr>
                <a:srgbClr val="000000"/>
              </a:buClr>
              <a:buSzPct val="25000"/>
              <a:buFont typeface="Arial"/>
              <a:buNone/>
            </a:pPr>
            <a:fld id="{00000000-1234-1234-1234-123412341234}" type="slidenum">
              <a:rPr lang="en-US"/>
              <a:t>‹#›</a:t>
            </a:fld>
          </a:p>
        </p:txBody>
      </p:sp>
      <p:pic>
        <p:nvPicPr>
          <p:cNvPr id="280" name="Shape 280"/>
          <p:cNvPicPr preferRelativeResize="0"/>
          <p:nvPr/>
        </p:nvPicPr>
        <p:blipFill>
          <a:blip r:embed="rId3">
            <a:alphaModFix/>
          </a:blip>
          <a:stretch>
            <a:fillRect/>
          </a:stretch>
        </p:blipFill>
        <p:spPr>
          <a:xfrm>
            <a:off x="5255950" y="2711675"/>
            <a:ext cx="3305175" cy="556000"/>
          </a:xfrm>
          <a:prstGeom prst="rect">
            <a:avLst/>
          </a:prstGeom>
          <a:noFill/>
          <a:ln>
            <a:noFill/>
          </a:ln>
        </p:spPr>
      </p:pic>
      <p:pic>
        <p:nvPicPr>
          <p:cNvPr id="281" name="Shape 281"/>
          <p:cNvPicPr preferRelativeResize="0"/>
          <p:nvPr/>
        </p:nvPicPr>
        <p:blipFill>
          <a:blip r:embed="rId4">
            <a:alphaModFix/>
          </a:blip>
          <a:stretch>
            <a:fillRect/>
          </a:stretch>
        </p:blipFill>
        <p:spPr>
          <a:xfrm>
            <a:off x="5255950" y="3485275"/>
            <a:ext cx="2991391" cy="269900"/>
          </a:xfrm>
          <a:prstGeom prst="rect">
            <a:avLst/>
          </a:prstGeom>
          <a:noFill/>
          <a:ln>
            <a:noFill/>
          </a:ln>
        </p:spPr>
      </p:pic>
      <p:sp>
        <p:nvSpPr>
          <p:cNvPr id="282" name="Shape 282"/>
          <p:cNvSpPr txBox="1"/>
          <p:nvPr/>
        </p:nvSpPr>
        <p:spPr>
          <a:xfrm>
            <a:off x="6290375" y="4145375"/>
            <a:ext cx="1800000" cy="656100"/>
          </a:xfrm>
          <a:prstGeom prst="rect">
            <a:avLst/>
          </a:prstGeom>
          <a:noFill/>
          <a:ln>
            <a:noFill/>
          </a:ln>
        </p:spPr>
        <p:txBody>
          <a:bodyPr anchorCtr="0" anchor="t" bIns="91425" lIns="91425" rIns="91425" tIns="91425">
            <a:noAutofit/>
          </a:bodyPr>
          <a:lstStyle/>
          <a:p>
            <a:pPr lvl="0" rtl="0">
              <a:spcBef>
                <a:spcPts val="0"/>
              </a:spcBef>
              <a:buNone/>
            </a:pPr>
            <a:r>
              <a:rPr lang="en-US"/>
              <a:t>Taylor et al (2011)</a:t>
            </a:r>
          </a:p>
          <a:p>
            <a:pPr lvl="0" rtl="0">
              <a:spcBef>
                <a:spcPts val="0"/>
              </a:spcBef>
              <a:buNone/>
            </a:pPr>
            <a:r>
              <a:rPr lang="en-US"/>
              <a:t>Annis (2016)</a:t>
            </a:r>
          </a:p>
        </p:txBody>
      </p:sp>
      <p:sp>
        <p:nvSpPr>
          <p:cNvPr id="283" name="Shape 283"/>
          <p:cNvSpPr txBox="1"/>
          <p:nvPr>
            <p:ph idx="10" type="dt"/>
          </p:nvPr>
        </p:nvSpPr>
        <p:spPr>
          <a:xfrm>
            <a:off x="736827" y="6504212"/>
            <a:ext cx="675300" cy="2412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8</a:t>
            </a:r>
            <a:r>
              <a:rPr b="0" i="0" lang="en-US" sz="1200" u="none" cap="none" strike="noStrike">
                <a:solidFill>
                  <a:srgbClr val="004C97"/>
                </a:solidFill>
                <a:latin typeface="Helvetica Neue"/>
                <a:ea typeface="Helvetica Neue"/>
                <a:cs typeface="Helvetica Neue"/>
                <a:sym typeface="Helvetica Neue"/>
              </a:rPr>
              <a:t>/</a:t>
            </a:r>
            <a:r>
              <a:rPr lang="en-US"/>
              <a:t>15</a:t>
            </a:r>
            <a:r>
              <a:rPr b="0" i="0" lang="en-US" sz="1200" u="none" cap="none" strike="noStrike">
                <a:solidFill>
                  <a:srgbClr val="004C97"/>
                </a:solidFill>
                <a:latin typeface="Helvetica Neue"/>
                <a:ea typeface="Helvetica Neue"/>
                <a:cs typeface="Helvetica Neue"/>
                <a:sym typeface="Helvetica Neue"/>
              </a:rPr>
              <a:t>/1</a:t>
            </a:r>
            <a:r>
              <a:rPr lang="en-US"/>
              <a:t>7</a:t>
            </a:r>
          </a:p>
        </p:txBody>
      </p:sp>
      <p:sp>
        <p:nvSpPr>
          <p:cNvPr id="284" name="Shape 284"/>
          <p:cNvSpPr txBox="1"/>
          <p:nvPr>
            <p:ph idx="11" type="ftr"/>
          </p:nvPr>
        </p:nvSpPr>
        <p:spPr>
          <a:xfrm>
            <a:off x="1530603" y="6504212"/>
            <a:ext cx="6272400" cy="2430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Karen Pérez Sarmiento</a:t>
            </a:r>
            <a:r>
              <a:rPr b="0" i="0" lang="en-US" sz="1200" u="none" cap="none" strike="noStrike">
                <a:solidFill>
                  <a:srgbClr val="004C97"/>
                </a:solidFill>
                <a:latin typeface="Helvetica Neue"/>
                <a:ea typeface="Helvetica Neue"/>
                <a:cs typeface="Helvetica Neue"/>
                <a:sym typeface="Helvetica Neue"/>
              </a:rPr>
              <a:t> | </a:t>
            </a:r>
            <a:r>
              <a:rPr lang="en-US"/>
              <a:t>SIST Final Presentations</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Shape 290"/>
          <p:cNvSpPr txBox="1"/>
          <p:nvPr>
            <p:ph idx="1" type="body"/>
          </p:nvPr>
        </p:nvSpPr>
        <p:spPr>
          <a:xfrm>
            <a:off x="228600" y="971550"/>
            <a:ext cx="8672400" cy="5059500"/>
          </a:xfrm>
          <a:prstGeom prst="rect">
            <a:avLst/>
          </a:prstGeom>
        </p:spPr>
        <p:txBody>
          <a:bodyPr anchorCtr="0" anchor="t" bIns="91425" lIns="91425" rIns="91425" tIns="91425">
            <a:noAutofit/>
          </a:bodyPr>
          <a:lstStyle/>
          <a:p>
            <a:pPr indent="0" lvl="0" marL="0" rtl="0">
              <a:spcBef>
                <a:spcPts val="0"/>
              </a:spcBef>
              <a:buNone/>
            </a:pPr>
            <a:r>
              <a:rPr lang="en-US">
                <a:solidFill>
                  <a:schemeClr val="accent6"/>
                </a:solidFill>
              </a:rPr>
              <a:t>Artificial features around galactic plane and SDSS footprint due to difference in catalog source for redshift and color.</a:t>
            </a:r>
          </a:p>
          <a:p>
            <a:pPr indent="0" lvl="0" marL="0" rtl="0">
              <a:spcBef>
                <a:spcPts val="0"/>
              </a:spcBef>
              <a:buNone/>
            </a:pPr>
            <a:r>
              <a:t/>
            </a:r>
            <a:endParaRPr>
              <a:solidFill>
                <a:schemeClr val="accent6"/>
              </a:solidFill>
            </a:endParaRPr>
          </a:p>
        </p:txBody>
      </p:sp>
      <p:sp>
        <p:nvSpPr>
          <p:cNvPr id="291" name="Shape 291"/>
          <p:cNvSpPr txBox="1"/>
          <p:nvPr>
            <p:ph type="title"/>
          </p:nvPr>
        </p:nvSpPr>
        <p:spPr>
          <a:xfrm>
            <a:off x="228600" y="251752"/>
            <a:ext cx="8686800" cy="427800"/>
          </a:xfrm>
          <a:prstGeom prst="rect">
            <a:avLst/>
          </a:prstGeom>
        </p:spPr>
        <p:txBody>
          <a:bodyPr anchorCtr="0" anchor="b" bIns="91425" lIns="91425" rIns="91425" tIns="91425">
            <a:noAutofit/>
          </a:bodyPr>
          <a:lstStyle/>
          <a:p>
            <a:pPr lvl="0">
              <a:spcBef>
                <a:spcPts val="0"/>
              </a:spcBef>
              <a:buNone/>
            </a:pPr>
            <a:r>
              <a:rPr lang="en-US"/>
              <a:t>Building galaxy catalog to estimate stellar mass</a:t>
            </a:r>
          </a:p>
        </p:txBody>
      </p:sp>
      <p:sp>
        <p:nvSpPr>
          <p:cNvPr id="292" name="Shape 292"/>
          <p:cNvSpPr txBox="1"/>
          <p:nvPr>
            <p:ph idx="12" type="sldNum"/>
          </p:nvPr>
        </p:nvSpPr>
        <p:spPr>
          <a:xfrm>
            <a:off x="222250" y="6504212"/>
            <a:ext cx="414300" cy="237300"/>
          </a:xfrm>
          <a:prstGeom prst="rect">
            <a:avLst/>
          </a:prstGeom>
        </p:spPr>
        <p:txBody>
          <a:bodyPr anchorCtr="0" anchor="t" bIns="0" lIns="0" rIns="0" tIns="0">
            <a:noAutofit/>
          </a:bodyPr>
          <a:lstStyle/>
          <a:p>
            <a:pPr lvl="0">
              <a:spcBef>
                <a:spcPts val="0"/>
              </a:spcBef>
              <a:buClr>
                <a:srgbClr val="000000"/>
              </a:buClr>
              <a:buSzPct val="25000"/>
              <a:buFont typeface="Arial"/>
              <a:buNone/>
            </a:pPr>
            <a:fld id="{00000000-1234-1234-1234-123412341234}" type="slidenum">
              <a:rPr lang="en-US"/>
              <a:t>‹#›</a:t>
            </a:fld>
          </a:p>
        </p:txBody>
      </p:sp>
      <p:grpSp>
        <p:nvGrpSpPr>
          <p:cNvPr id="293" name="Shape 293"/>
          <p:cNvGrpSpPr/>
          <p:nvPr/>
        </p:nvGrpSpPr>
        <p:grpSpPr>
          <a:xfrm>
            <a:off x="1147205" y="1824247"/>
            <a:ext cx="6849574" cy="4353237"/>
            <a:chOff x="719150" y="85450"/>
            <a:chExt cx="7705675" cy="4991100"/>
          </a:xfrm>
        </p:grpSpPr>
        <p:pic>
          <p:nvPicPr>
            <p:cNvPr id="294" name="Shape 294"/>
            <p:cNvPicPr preferRelativeResize="0"/>
            <p:nvPr/>
          </p:nvPicPr>
          <p:blipFill>
            <a:blip r:embed="rId3">
              <a:alphaModFix/>
            </a:blip>
            <a:stretch>
              <a:fillRect/>
            </a:stretch>
          </p:blipFill>
          <p:spPr>
            <a:xfrm>
              <a:off x="719150" y="85450"/>
              <a:ext cx="7705675" cy="4682575"/>
            </a:xfrm>
            <a:prstGeom prst="rect">
              <a:avLst/>
            </a:prstGeom>
            <a:noFill/>
            <a:ln>
              <a:noFill/>
            </a:ln>
          </p:spPr>
        </p:pic>
        <p:sp>
          <p:nvSpPr>
            <p:cNvPr id="295" name="Shape 295"/>
            <p:cNvSpPr txBox="1"/>
            <p:nvPr/>
          </p:nvSpPr>
          <p:spPr>
            <a:xfrm>
              <a:off x="3785400" y="4641250"/>
              <a:ext cx="2153400" cy="435300"/>
            </a:xfrm>
            <a:prstGeom prst="rect">
              <a:avLst/>
            </a:prstGeom>
            <a:noFill/>
            <a:ln>
              <a:noFill/>
            </a:ln>
          </p:spPr>
          <p:txBody>
            <a:bodyPr anchorCtr="0" anchor="t" bIns="91425" lIns="91425" rIns="91425" tIns="91425">
              <a:noAutofit/>
            </a:bodyPr>
            <a:lstStyle/>
            <a:p>
              <a:pPr lvl="0" rtl="0">
                <a:spcBef>
                  <a:spcPts val="0"/>
                </a:spcBef>
                <a:buNone/>
              </a:pPr>
              <a:r>
                <a:rPr lang="en-US"/>
                <a:t>Number of galaxies</a:t>
              </a:r>
            </a:p>
          </p:txBody>
        </p:sp>
      </p:grpSp>
      <p:sp>
        <p:nvSpPr>
          <p:cNvPr id="296" name="Shape 296"/>
          <p:cNvSpPr txBox="1"/>
          <p:nvPr>
            <p:ph idx="10" type="dt"/>
          </p:nvPr>
        </p:nvSpPr>
        <p:spPr>
          <a:xfrm>
            <a:off x="736827" y="6504212"/>
            <a:ext cx="675300" cy="2412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8</a:t>
            </a:r>
            <a:r>
              <a:rPr b="0" i="0" lang="en-US" sz="1200" u="none" cap="none" strike="noStrike">
                <a:solidFill>
                  <a:srgbClr val="004C97"/>
                </a:solidFill>
                <a:latin typeface="Helvetica Neue"/>
                <a:ea typeface="Helvetica Neue"/>
                <a:cs typeface="Helvetica Neue"/>
                <a:sym typeface="Helvetica Neue"/>
              </a:rPr>
              <a:t>/</a:t>
            </a:r>
            <a:r>
              <a:rPr lang="en-US"/>
              <a:t>15</a:t>
            </a:r>
            <a:r>
              <a:rPr b="0" i="0" lang="en-US" sz="1200" u="none" cap="none" strike="noStrike">
                <a:solidFill>
                  <a:srgbClr val="004C97"/>
                </a:solidFill>
                <a:latin typeface="Helvetica Neue"/>
                <a:ea typeface="Helvetica Neue"/>
                <a:cs typeface="Helvetica Neue"/>
                <a:sym typeface="Helvetica Neue"/>
              </a:rPr>
              <a:t>/1</a:t>
            </a:r>
            <a:r>
              <a:rPr lang="en-US"/>
              <a:t>7</a:t>
            </a:r>
          </a:p>
        </p:txBody>
      </p:sp>
      <p:sp>
        <p:nvSpPr>
          <p:cNvPr id="297" name="Shape 297"/>
          <p:cNvSpPr txBox="1"/>
          <p:nvPr>
            <p:ph idx="11" type="ftr"/>
          </p:nvPr>
        </p:nvSpPr>
        <p:spPr>
          <a:xfrm>
            <a:off x="1530603" y="6504212"/>
            <a:ext cx="6272400" cy="2430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Karen Pérez Sarmiento</a:t>
            </a:r>
            <a:r>
              <a:rPr b="0" i="0" lang="en-US" sz="1200" u="none" cap="none" strike="noStrike">
                <a:solidFill>
                  <a:srgbClr val="004C97"/>
                </a:solidFill>
                <a:latin typeface="Helvetica Neue"/>
                <a:ea typeface="Helvetica Neue"/>
                <a:cs typeface="Helvetica Neue"/>
                <a:sym typeface="Helvetica Neue"/>
              </a:rPr>
              <a:t> | </a:t>
            </a:r>
            <a:r>
              <a:rPr lang="en-US"/>
              <a:t>SIST Final Presentations</a:t>
            </a:r>
          </a:p>
        </p:txBody>
      </p:sp>
      <p:sp>
        <p:nvSpPr>
          <p:cNvPr id="298" name="Shape 298"/>
          <p:cNvSpPr txBox="1"/>
          <p:nvPr/>
        </p:nvSpPr>
        <p:spPr>
          <a:xfrm>
            <a:off x="7331100" y="4826975"/>
            <a:ext cx="1584300" cy="412800"/>
          </a:xfrm>
          <a:prstGeom prst="rect">
            <a:avLst/>
          </a:prstGeom>
          <a:noFill/>
          <a:ln>
            <a:noFill/>
          </a:ln>
        </p:spPr>
        <p:txBody>
          <a:bodyPr anchorCtr="0" anchor="t" bIns="91425" lIns="91425" rIns="91425" tIns="91425">
            <a:noAutofit/>
          </a:bodyPr>
          <a:lstStyle/>
          <a:p>
            <a:pPr lvl="0" rtl="0">
              <a:spcBef>
                <a:spcPts val="0"/>
              </a:spcBef>
              <a:buNone/>
            </a:pPr>
            <a:r>
              <a:rPr b="1" lang="en-US">
                <a:solidFill>
                  <a:srgbClr val="004C97"/>
                </a:solidFill>
              </a:rPr>
              <a:t>Annis </a:t>
            </a:r>
            <a:r>
              <a:rPr b="1" lang="en-US">
                <a:solidFill>
                  <a:srgbClr val="004C97"/>
                </a:solidFill>
              </a:rPr>
              <a:t>2016</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Shape 89"/>
          <p:cNvSpPr txBox="1"/>
          <p:nvPr>
            <p:ph idx="1" type="body"/>
          </p:nvPr>
        </p:nvSpPr>
        <p:spPr>
          <a:xfrm>
            <a:off x="228600" y="971550"/>
            <a:ext cx="8672400" cy="5059500"/>
          </a:xfrm>
          <a:prstGeom prst="rect">
            <a:avLst/>
          </a:prstGeom>
        </p:spPr>
        <p:txBody>
          <a:bodyPr anchorCtr="0" anchor="t" bIns="91425" lIns="91425" rIns="91425" tIns="91425">
            <a:noAutofit/>
          </a:bodyPr>
          <a:lstStyle/>
          <a:p>
            <a:pPr lvl="0" rtl="0">
              <a:spcBef>
                <a:spcPts val="0"/>
              </a:spcBef>
              <a:buNone/>
            </a:pPr>
            <a:r>
              <a:rPr lang="en-US">
                <a:solidFill>
                  <a:schemeClr val="accent6"/>
                </a:solidFill>
              </a:rPr>
              <a:t>Binary Neutron Stars (BNS) mergers are expected to produce:</a:t>
            </a:r>
          </a:p>
        </p:txBody>
      </p:sp>
      <p:sp>
        <p:nvSpPr>
          <p:cNvPr id="90" name="Shape 90"/>
          <p:cNvSpPr txBox="1"/>
          <p:nvPr>
            <p:ph type="title"/>
          </p:nvPr>
        </p:nvSpPr>
        <p:spPr>
          <a:xfrm>
            <a:off x="228600" y="251752"/>
            <a:ext cx="8686800" cy="427800"/>
          </a:xfrm>
          <a:prstGeom prst="rect">
            <a:avLst/>
          </a:prstGeom>
        </p:spPr>
        <p:txBody>
          <a:bodyPr anchorCtr="0" anchor="b" bIns="91425" lIns="91425" rIns="91425" tIns="91425">
            <a:noAutofit/>
          </a:bodyPr>
          <a:lstStyle/>
          <a:p>
            <a:pPr lvl="0">
              <a:spcBef>
                <a:spcPts val="0"/>
              </a:spcBef>
              <a:buNone/>
            </a:pPr>
            <a:r>
              <a:rPr lang="en-US"/>
              <a:t>Motivation</a:t>
            </a:r>
          </a:p>
        </p:txBody>
      </p:sp>
      <p:sp>
        <p:nvSpPr>
          <p:cNvPr id="91" name="Shape 91"/>
          <p:cNvSpPr txBox="1"/>
          <p:nvPr>
            <p:ph idx="12" type="sldNum"/>
          </p:nvPr>
        </p:nvSpPr>
        <p:spPr>
          <a:xfrm>
            <a:off x="222250" y="6504212"/>
            <a:ext cx="414300" cy="237300"/>
          </a:xfrm>
          <a:prstGeom prst="rect">
            <a:avLst/>
          </a:prstGeom>
        </p:spPr>
        <p:txBody>
          <a:bodyPr anchorCtr="0" anchor="t" bIns="0" lIns="0" rIns="0" tIns="0">
            <a:noAutofit/>
          </a:bodyPr>
          <a:lstStyle/>
          <a:p>
            <a:pPr lvl="0">
              <a:spcBef>
                <a:spcPts val="0"/>
              </a:spcBef>
              <a:buClr>
                <a:srgbClr val="000000"/>
              </a:buClr>
              <a:buSzPct val="25000"/>
              <a:buFont typeface="Arial"/>
              <a:buNone/>
            </a:pPr>
            <a:fld id="{00000000-1234-1234-1234-123412341234}" type="slidenum">
              <a:rPr lang="en-US"/>
              <a:t>‹#›</a:t>
            </a:fld>
          </a:p>
        </p:txBody>
      </p:sp>
      <p:sp>
        <p:nvSpPr>
          <p:cNvPr id="92" name="Shape 92"/>
          <p:cNvSpPr txBox="1"/>
          <p:nvPr>
            <p:ph idx="10" type="dt"/>
          </p:nvPr>
        </p:nvSpPr>
        <p:spPr>
          <a:xfrm>
            <a:off x="736827" y="6504212"/>
            <a:ext cx="675300" cy="2412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8</a:t>
            </a:r>
            <a:r>
              <a:rPr b="0" i="0" lang="en-US" sz="1200" u="none" cap="none" strike="noStrike">
                <a:solidFill>
                  <a:srgbClr val="004C97"/>
                </a:solidFill>
                <a:latin typeface="Helvetica Neue"/>
                <a:ea typeface="Helvetica Neue"/>
                <a:cs typeface="Helvetica Neue"/>
                <a:sym typeface="Helvetica Neue"/>
              </a:rPr>
              <a:t>/</a:t>
            </a:r>
            <a:r>
              <a:rPr lang="en-US"/>
              <a:t>15</a:t>
            </a:r>
            <a:r>
              <a:rPr b="0" i="0" lang="en-US" sz="1200" u="none" cap="none" strike="noStrike">
                <a:solidFill>
                  <a:srgbClr val="004C97"/>
                </a:solidFill>
                <a:latin typeface="Helvetica Neue"/>
                <a:ea typeface="Helvetica Neue"/>
                <a:cs typeface="Helvetica Neue"/>
                <a:sym typeface="Helvetica Neue"/>
              </a:rPr>
              <a:t>/1</a:t>
            </a:r>
            <a:r>
              <a:rPr lang="en-US"/>
              <a:t>7</a:t>
            </a:r>
          </a:p>
        </p:txBody>
      </p:sp>
      <p:sp>
        <p:nvSpPr>
          <p:cNvPr id="93" name="Shape 93"/>
          <p:cNvSpPr txBox="1"/>
          <p:nvPr>
            <p:ph idx="11" type="ftr"/>
          </p:nvPr>
        </p:nvSpPr>
        <p:spPr>
          <a:xfrm>
            <a:off x="1530603" y="6504212"/>
            <a:ext cx="6272400" cy="2430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Karen Pérez Sarmiento</a:t>
            </a:r>
            <a:r>
              <a:rPr b="0" i="0" lang="en-US" sz="1200" u="none" cap="none" strike="noStrike">
                <a:solidFill>
                  <a:srgbClr val="004C97"/>
                </a:solidFill>
                <a:latin typeface="Helvetica Neue"/>
                <a:ea typeface="Helvetica Neue"/>
                <a:cs typeface="Helvetica Neue"/>
                <a:sym typeface="Helvetica Neue"/>
              </a:rPr>
              <a:t> | </a:t>
            </a:r>
            <a:r>
              <a:rPr lang="en-US"/>
              <a:t>SIST Final Presentations</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Shape 304"/>
          <p:cNvSpPr txBox="1"/>
          <p:nvPr>
            <p:ph idx="1" type="body"/>
          </p:nvPr>
        </p:nvSpPr>
        <p:spPr>
          <a:xfrm>
            <a:off x="228600" y="971550"/>
            <a:ext cx="8672400" cy="5059500"/>
          </a:xfrm>
          <a:prstGeom prst="rect">
            <a:avLst/>
          </a:prstGeom>
        </p:spPr>
        <p:txBody>
          <a:bodyPr anchorCtr="0" anchor="t" bIns="91425" lIns="91425" rIns="91425" tIns="91425">
            <a:noAutofit/>
          </a:bodyPr>
          <a:lstStyle/>
          <a:p>
            <a:pPr indent="0" lvl="0" marL="0" rtl="0">
              <a:spcBef>
                <a:spcPts val="0"/>
              </a:spcBef>
              <a:buNone/>
            </a:pPr>
            <a:r>
              <a:rPr lang="en-US"/>
              <a:t>I worked on rebuilding the catalog (&lt;200 Mpc) to eliminate artificial features:</a:t>
            </a:r>
          </a:p>
          <a:p>
            <a:pPr indent="0" lvl="0" marL="0" rtl="0">
              <a:spcBef>
                <a:spcPts val="0"/>
              </a:spcBef>
              <a:buNone/>
            </a:pPr>
            <a:r>
              <a:rPr lang="en-US"/>
              <a:t>I used 2MASS Extended Source Catalog as the base catalog and added distances from other surveys in the following preferential order: </a:t>
            </a:r>
          </a:p>
          <a:p>
            <a:pPr indent="0" lvl="0" marL="0" rtl="0">
              <a:spcBef>
                <a:spcPts val="0"/>
              </a:spcBef>
              <a:buNone/>
            </a:pPr>
            <a:r>
              <a:t/>
            </a:r>
            <a:endParaRPr/>
          </a:p>
          <a:p>
            <a:pPr indent="-228600" lvl="0" marL="457200" rtl="0">
              <a:spcBef>
                <a:spcPts val="0"/>
              </a:spcBef>
              <a:buClr>
                <a:schemeClr val="accent6"/>
              </a:buClr>
            </a:pPr>
            <a:r>
              <a:t/>
            </a:r>
            <a:endParaRPr b="1">
              <a:solidFill>
                <a:schemeClr val="accent6"/>
              </a:solidFill>
            </a:endParaRPr>
          </a:p>
          <a:p>
            <a:pPr indent="0" lvl="0" marL="0" rtl="0">
              <a:spcBef>
                <a:spcPts val="0"/>
              </a:spcBef>
              <a:buNone/>
            </a:pPr>
            <a:r>
              <a:t/>
            </a:r>
            <a:endParaRPr/>
          </a:p>
          <a:p>
            <a:pPr indent="0" lvl="0" marL="0" rtl="0">
              <a:spcBef>
                <a:spcPts val="0"/>
              </a:spcBef>
              <a:buNone/>
            </a:pPr>
            <a:r>
              <a:t/>
            </a:r>
            <a:endParaRPr/>
          </a:p>
          <a:p>
            <a:pPr indent="0" lvl="0" marL="0" rtl="0">
              <a:spcBef>
                <a:spcPts val="0"/>
              </a:spcBef>
              <a:buNone/>
            </a:pPr>
            <a:r>
              <a:t/>
            </a:r>
            <a:endParaRPr/>
          </a:p>
          <a:p>
            <a:pPr indent="0" lvl="0" marL="0" rtl="0">
              <a:spcBef>
                <a:spcPts val="0"/>
              </a:spcBef>
              <a:buNone/>
            </a:pPr>
            <a:r>
              <a:t/>
            </a:r>
            <a:endParaRPr/>
          </a:p>
          <a:p>
            <a:pPr indent="0" lvl="0" marL="0" rtl="0">
              <a:spcBef>
                <a:spcPts val="0"/>
              </a:spcBef>
              <a:buNone/>
            </a:pPr>
            <a:r>
              <a:t/>
            </a:r>
            <a:endParaRPr/>
          </a:p>
          <a:p>
            <a:pPr indent="0" lvl="0" marL="0">
              <a:spcBef>
                <a:spcPts val="0"/>
              </a:spcBef>
              <a:buNone/>
            </a:pPr>
            <a:r>
              <a:t/>
            </a:r>
            <a:endParaRPr/>
          </a:p>
        </p:txBody>
      </p:sp>
      <p:sp>
        <p:nvSpPr>
          <p:cNvPr id="305" name="Shape 305"/>
          <p:cNvSpPr txBox="1"/>
          <p:nvPr>
            <p:ph type="title"/>
          </p:nvPr>
        </p:nvSpPr>
        <p:spPr>
          <a:xfrm>
            <a:off x="228600" y="251752"/>
            <a:ext cx="8686800" cy="427800"/>
          </a:xfrm>
          <a:prstGeom prst="rect">
            <a:avLst/>
          </a:prstGeom>
        </p:spPr>
        <p:txBody>
          <a:bodyPr anchorCtr="0" anchor="b" bIns="91425" lIns="91425" rIns="91425" tIns="91425">
            <a:noAutofit/>
          </a:bodyPr>
          <a:lstStyle/>
          <a:p>
            <a:pPr lvl="0">
              <a:spcBef>
                <a:spcPts val="0"/>
              </a:spcBef>
              <a:buNone/>
            </a:pPr>
            <a:r>
              <a:rPr lang="en-US"/>
              <a:t>Building galaxy catalog to estimate stellar mass</a:t>
            </a:r>
          </a:p>
        </p:txBody>
      </p:sp>
      <p:sp>
        <p:nvSpPr>
          <p:cNvPr id="306" name="Shape 306"/>
          <p:cNvSpPr txBox="1"/>
          <p:nvPr>
            <p:ph idx="12" type="sldNum"/>
          </p:nvPr>
        </p:nvSpPr>
        <p:spPr>
          <a:xfrm>
            <a:off x="222250" y="6504212"/>
            <a:ext cx="414300" cy="237300"/>
          </a:xfrm>
          <a:prstGeom prst="rect">
            <a:avLst/>
          </a:prstGeom>
        </p:spPr>
        <p:txBody>
          <a:bodyPr anchorCtr="0" anchor="t" bIns="0" lIns="0" rIns="0" tIns="0">
            <a:noAutofit/>
          </a:bodyPr>
          <a:lstStyle/>
          <a:p>
            <a:pPr lvl="0">
              <a:spcBef>
                <a:spcPts val="0"/>
              </a:spcBef>
              <a:buClr>
                <a:srgbClr val="000000"/>
              </a:buClr>
              <a:buSzPct val="25000"/>
              <a:buFont typeface="Arial"/>
              <a:buNone/>
            </a:pPr>
            <a:fld id="{00000000-1234-1234-1234-123412341234}" type="slidenum">
              <a:rPr lang="en-US"/>
              <a:t>‹#›</a:t>
            </a:fld>
          </a:p>
        </p:txBody>
      </p:sp>
      <p:sp>
        <p:nvSpPr>
          <p:cNvPr id="307" name="Shape 307"/>
          <p:cNvSpPr txBox="1"/>
          <p:nvPr>
            <p:ph idx="10" type="dt"/>
          </p:nvPr>
        </p:nvSpPr>
        <p:spPr>
          <a:xfrm>
            <a:off x="736827" y="6504212"/>
            <a:ext cx="675300" cy="2412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8</a:t>
            </a:r>
            <a:r>
              <a:rPr b="0" i="0" lang="en-US" sz="1200" u="none" cap="none" strike="noStrike">
                <a:solidFill>
                  <a:srgbClr val="004C97"/>
                </a:solidFill>
                <a:latin typeface="Helvetica Neue"/>
                <a:ea typeface="Helvetica Neue"/>
                <a:cs typeface="Helvetica Neue"/>
                <a:sym typeface="Helvetica Neue"/>
              </a:rPr>
              <a:t>/</a:t>
            </a:r>
            <a:r>
              <a:rPr lang="en-US"/>
              <a:t>15</a:t>
            </a:r>
            <a:r>
              <a:rPr b="0" i="0" lang="en-US" sz="1200" u="none" cap="none" strike="noStrike">
                <a:solidFill>
                  <a:srgbClr val="004C97"/>
                </a:solidFill>
                <a:latin typeface="Helvetica Neue"/>
                <a:ea typeface="Helvetica Neue"/>
                <a:cs typeface="Helvetica Neue"/>
                <a:sym typeface="Helvetica Neue"/>
              </a:rPr>
              <a:t>/1</a:t>
            </a:r>
            <a:r>
              <a:rPr lang="en-US"/>
              <a:t>7</a:t>
            </a:r>
          </a:p>
        </p:txBody>
      </p:sp>
      <p:sp>
        <p:nvSpPr>
          <p:cNvPr id="308" name="Shape 308"/>
          <p:cNvSpPr txBox="1"/>
          <p:nvPr>
            <p:ph idx="11" type="ftr"/>
          </p:nvPr>
        </p:nvSpPr>
        <p:spPr>
          <a:xfrm>
            <a:off x="1530603" y="6504212"/>
            <a:ext cx="6272400" cy="2430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Karen Pérez Sarmiento</a:t>
            </a:r>
            <a:r>
              <a:rPr b="0" i="0" lang="en-US" sz="1200" u="none" cap="none" strike="noStrike">
                <a:solidFill>
                  <a:srgbClr val="004C97"/>
                </a:solidFill>
                <a:latin typeface="Helvetica Neue"/>
                <a:ea typeface="Helvetica Neue"/>
                <a:cs typeface="Helvetica Neue"/>
                <a:sym typeface="Helvetica Neue"/>
              </a:rPr>
              <a:t> | </a:t>
            </a:r>
            <a:r>
              <a:rPr lang="en-US"/>
              <a:t>SIST Final Presentations</a:t>
            </a:r>
          </a:p>
        </p:txBody>
      </p:sp>
      <p:sp>
        <p:nvSpPr>
          <p:cNvPr id="309" name="Shape 309"/>
          <p:cNvSpPr/>
          <p:nvPr/>
        </p:nvSpPr>
        <p:spPr>
          <a:xfrm>
            <a:off x="374950" y="3299675"/>
            <a:ext cx="4347000" cy="852900"/>
          </a:xfrm>
          <a:prstGeom prst="roundRect">
            <a:avLst>
              <a:gd fmla="val 16667" name="adj"/>
            </a:avLst>
          </a:prstGeom>
          <a:solidFill>
            <a:srgbClr val="99D6EA"/>
          </a:solidFill>
          <a:ln cap="flat" cmpd="sng" w="9525">
            <a:solidFill>
              <a:schemeClr val="accent1"/>
            </a:solidFill>
            <a:prstDash val="solid"/>
            <a:round/>
            <a:headEnd len="med" w="med" type="none"/>
            <a:tailEnd len="med" w="med" type="none"/>
          </a:ln>
        </p:spPr>
        <p:txBody>
          <a:bodyPr anchorCtr="0" anchor="ctr" bIns="91425" lIns="91425" rIns="91425" tIns="91425">
            <a:noAutofit/>
          </a:bodyPr>
          <a:lstStyle/>
          <a:p>
            <a:pPr lvl="0" rtl="0">
              <a:spcBef>
                <a:spcPts val="480"/>
              </a:spcBef>
              <a:buNone/>
            </a:pPr>
            <a:r>
              <a:rPr b="1" lang="en-US" sz="2400">
                <a:solidFill>
                  <a:schemeClr val="accent6"/>
                </a:solidFill>
                <a:latin typeface="Helvetica Neue"/>
                <a:ea typeface="Helvetica Neue"/>
                <a:cs typeface="Helvetica Neue"/>
                <a:sym typeface="Helvetica Neue"/>
              </a:rPr>
              <a:t>1) Distances</a:t>
            </a:r>
            <a:r>
              <a:rPr lang="en-US" sz="2400">
                <a:solidFill>
                  <a:schemeClr val="accent6"/>
                </a:solidFill>
                <a:latin typeface="Helvetica Neue"/>
                <a:ea typeface="Helvetica Neue"/>
                <a:cs typeface="Helvetica Neue"/>
                <a:sym typeface="Helvetica Neue"/>
              </a:rPr>
              <a:t> from</a:t>
            </a:r>
            <a:r>
              <a:rPr b="1" lang="en-US" sz="2400">
                <a:solidFill>
                  <a:schemeClr val="accent6"/>
                </a:solidFill>
                <a:latin typeface="Helvetica Neue"/>
                <a:ea typeface="Helvetica Neue"/>
                <a:cs typeface="Helvetica Neue"/>
                <a:sym typeface="Helvetica Neue"/>
              </a:rPr>
              <a:t> NED</a:t>
            </a:r>
            <a:r>
              <a:rPr lang="en-US" sz="2400">
                <a:solidFill>
                  <a:schemeClr val="accent6"/>
                </a:solidFill>
                <a:latin typeface="Helvetica Neue"/>
                <a:ea typeface="Helvetica Neue"/>
                <a:cs typeface="Helvetica Neue"/>
                <a:sym typeface="Helvetica Neue"/>
              </a:rPr>
              <a:t> and </a:t>
            </a:r>
            <a:r>
              <a:rPr b="1" lang="en-US" sz="2400">
                <a:solidFill>
                  <a:schemeClr val="accent6"/>
                </a:solidFill>
                <a:latin typeface="Helvetica Neue"/>
                <a:ea typeface="Helvetica Neue"/>
                <a:cs typeface="Helvetica Neue"/>
                <a:sym typeface="Helvetica Neue"/>
              </a:rPr>
              <a:t>EDD</a:t>
            </a:r>
          </a:p>
        </p:txBody>
      </p:sp>
      <p:sp>
        <p:nvSpPr>
          <p:cNvPr id="310" name="Shape 310"/>
          <p:cNvSpPr/>
          <p:nvPr/>
        </p:nvSpPr>
        <p:spPr>
          <a:xfrm>
            <a:off x="3609300" y="5122962"/>
            <a:ext cx="4193700" cy="852900"/>
          </a:xfrm>
          <a:prstGeom prst="roundRect">
            <a:avLst>
              <a:gd fmla="val 16667" name="adj"/>
            </a:avLst>
          </a:prstGeom>
          <a:solidFill>
            <a:srgbClr val="99D6EA"/>
          </a:solidFill>
          <a:ln cap="flat" cmpd="sng" w="9525">
            <a:solidFill>
              <a:schemeClr val="accent1"/>
            </a:solidFill>
            <a:prstDash val="solid"/>
            <a:round/>
            <a:headEnd len="med" w="med" type="none"/>
            <a:tailEnd len="med" w="med" type="none"/>
          </a:ln>
        </p:spPr>
        <p:txBody>
          <a:bodyPr anchorCtr="0" anchor="ctr" bIns="91425" lIns="91425" rIns="91425" tIns="91425">
            <a:noAutofit/>
          </a:bodyPr>
          <a:lstStyle/>
          <a:p>
            <a:pPr lvl="0" rtl="0">
              <a:spcBef>
                <a:spcPts val="480"/>
              </a:spcBef>
              <a:buNone/>
            </a:pPr>
            <a:r>
              <a:rPr b="1" lang="en-US" sz="2400">
                <a:solidFill>
                  <a:schemeClr val="accent6"/>
                </a:solidFill>
                <a:latin typeface="Helvetica Neue"/>
                <a:ea typeface="Helvetica Neue"/>
                <a:cs typeface="Helvetica Neue"/>
                <a:sym typeface="Helvetica Neue"/>
              </a:rPr>
              <a:t>3) Photometric redshifts</a:t>
            </a:r>
            <a:r>
              <a:rPr lang="en-US" sz="2400">
                <a:solidFill>
                  <a:schemeClr val="accent6"/>
                </a:solidFill>
                <a:latin typeface="Helvetica Neue"/>
                <a:ea typeface="Helvetica Neue"/>
                <a:cs typeface="Helvetica Neue"/>
                <a:sym typeface="Helvetica Neue"/>
              </a:rPr>
              <a:t> from </a:t>
            </a:r>
            <a:r>
              <a:rPr b="1" lang="en-US" sz="2400">
                <a:solidFill>
                  <a:schemeClr val="accent6"/>
                </a:solidFill>
                <a:latin typeface="Helvetica Neue"/>
                <a:ea typeface="Helvetica Neue"/>
                <a:cs typeface="Helvetica Neue"/>
                <a:sym typeface="Helvetica Neue"/>
              </a:rPr>
              <a:t>2MPZ</a:t>
            </a:r>
            <a:r>
              <a:rPr lang="en-US" sz="2400">
                <a:solidFill>
                  <a:schemeClr val="accent6"/>
                </a:solidFill>
                <a:latin typeface="Helvetica Neue"/>
                <a:ea typeface="Helvetica Neue"/>
                <a:cs typeface="Helvetica Neue"/>
                <a:sym typeface="Helvetica Neue"/>
              </a:rPr>
              <a:t> catalog</a:t>
            </a:r>
          </a:p>
          <a:p>
            <a:pPr lvl="0">
              <a:spcBef>
                <a:spcPts val="0"/>
              </a:spcBef>
              <a:buNone/>
            </a:pPr>
            <a:r>
              <a:t/>
            </a:r>
            <a:endParaRPr/>
          </a:p>
        </p:txBody>
      </p:sp>
      <p:sp>
        <p:nvSpPr>
          <p:cNvPr id="311" name="Shape 311"/>
          <p:cNvSpPr/>
          <p:nvPr/>
        </p:nvSpPr>
        <p:spPr>
          <a:xfrm>
            <a:off x="1953075" y="4269225"/>
            <a:ext cx="5121600" cy="737100"/>
          </a:xfrm>
          <a:prstGeom prst="roundRect">
            <a:avLst>
              <a:gd fmla="val 16667" name="adj"/>
            </a:avLst>
          </a:prstGeom>
          <a:solidFill>
            <a:schemeClr val="accent1"/>
          </a:solidFill>
          <a:ln cap="flat" cmpd="sng" w="9525">
            <a:solidFill>
              <a:srgbClr val="99D6EA"/>
            </a:solidFill>
            <a:prstDash val="solid"/>
            <a:round/>
            <a:headEnd len="med" w="med" type="none"/>
            <a:tailEnd len="med" w="med" type="none"/>
          </a:ln>
        </p:spPr>
        <p:txBody>
          <a:bodyPr anchorCtr="0" anchor="ctr" bIns="91425" lIns="91425" rIns="91425" tIns="91425">
            <a:noAutofit/>
          </a:bodyPr>
          <a:lstStyle/>
          <a:p>
            <a:pPr lvl="0" rtl="0">
              <a:spcBef>
                <a:spcPts val="480"/>
              </a:spcBef>
              <a:buNone/>
            </a:pPr>
            <a:r>
              <a:rPr b="1" lang="en-US" sz="2400">
                <a:solidFill>
                  <a:schemeClr val="accent6"/>
                </a:solidFill>
                <a:latin typeface="Helvetica Neue"/>
                <a:ea typeface="Helvetica Neue"/>
                <a:cs typeface="Helvetica Neue"/>
                <a:sym typeface="Helvetica Neue"/>
              </a:rPr>
              <a:t>2) Spectroscopic redshifts </a:t>
            </a:r>
            <a:r>
              <a:rPr lang="en-US" sz="2400">
                <a:solidFill>
                  <a:schemeClr val="accent6"/>
                </a:solidFill>
                <a:latin typeface="Helvetica Neue"/>
                <a:ea typeface="Helvetica Neue"/>
                <a:cs typeface="Helvetica Neue"/>
                <a:sym typeface="Helvetica Neue"/>
              </a:rPr>
              <a:t>from </a:t>
            </a:r>
            <a:r>
              <a:rPr b="1" lang="en-US" sz="2400">
                <a:solidFill>
                  <a:schemeClr val="accent6"/>
                </a:solidFill>
                <a:latin typeface="Helvetica Neue"/>
                <a:ea typeface="Helvetica Neue"/>
                <a:cs typeface="Helvetica Neue"/>
                <a:sym typeface="Helvetica Neue"/>
              </a:rPr>
              <a:t>NEDZ</a:t>
            </a:r>
            <a:r>
              <a:rPr lang="en-US" sz="2400">
                <a:solidFill>
                  <a:schemeClr val="accent6"/>
                </a:solidFill>
                <a:latin typeface="Helvetica Neue"/>
                <a:ea typeface="Helvetica Neue"/>
                <a:cs typeface="Helvetica Neue"/>
                <a:sym typeface="Helvetica Neue"/>
              </a:rPr>
              <a:t> and </a:t>
            </a:r>
            <a:r>
              <a:rPr b="1" lang="en-US" sz="2400">
                <a:solidFill>
                  <a:schemeClr val="accent6"/>
                </a:solidFill>
                <a:latin typeface="Helvetica Neue"/>
                <a:ea typeface="Helvetica Neue"/>
                <a:cs typeface="Helvetica Neue"/>
                <a:sym typeface="Helvetica Neue"/>
              </a:rPr>
              <a:t>SDSS</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Shape 317"/>
          <p:cNvSpPr txBox="1"/>
          <p:nvPr>
            <p:ph type="title"/>
          </p:nvPr>
        </p:nvSpPr>
        <p:spPr>
          <a:xfrm>
            <a:off x="228600" y="251752"/>
            <a:ext cx="8686800" cy="427800"/>
          </a:xfrm>
          <a:prstGeom prst="rect">
            <a:avLst/>
          </a:prstGeom>
        </p:spPr>
        <p:txBody>
          <a:bodyPr anchorCtr="0" anchor="b" bIns="91425" lIns="91425" rIns="91425" tIns="91425">
            <a:noAutofit/>
          </a:bodyPr>
          <a:lstStyle/>
          <a:p>
            <a:pPr lvl="0">
              <a:spcBef>
                <a:spcPts val="0"/>
              </a:spcBef>
              <a:buNone/>
            </a:pPr>
            <a:r>
              <a:rPr lang="en-US"/>
              <a:t>Results from New Galaxy Catalog</a:t>
            </a:r>
          </a:p>
        </p:txBody>
      </p:sp>
      <p:sp>
        <p:nvSpPr>
          <p:cNvPr id="318" name="Shape 318"/>
          <p:cNvSpPr txBox="1"/>
          <p:nvPr>
            <p:ph idx="12" type="sldNum"/>
          </p:nvPr>
        </p:nvSpPr>
        <p:spPr>
          <a:xfrm>
            <a:off x="222250" y="6504212"/>
            <a:ext cx="414300" cy="237300"/>
          </a:xfrm>
          <a:prstGeom prst="rect">
            <a:avLst/>
          </a:prstGeom>
        </p:spPr>
        <p:txBody>
          <a:bodyPr anchorCtr="0" anchor="t" bIns="0" lIns="0" rIns="0" tIns="0">
            <a:noAutofit/>
          </a:bodyPr>
          <a:lstStyle/>
          <a:p>
            <a:pPr lvl="0">
              <a:spcBef>
                <a:spcPts val="0"/>
              </a:spcBef>
              <a:buClr>
                <a:srgbClr val="000000"/>
              </a:buClr>
              <a:buSzPct val="25000"/>
              <a:buFont typeface="Arial"/>
              <a:buNone/>
            </a:pPr>
            <a:fld id="{00000000-1234-1234-1234-123412341234}" type="slidenum">
              <a:rPr lang="en-US"/>
              <a:t>‹#›</a:t>
            </a:fld>
          </a:p>
        </p:txBody>
      </p:sp>
      <p:sp>
        <p:nvSpPr>
          <p:cNvPr id="319" name="Shape 319"/>
          <p:cNvSpPr txBox="1"/>
          <p:nvPr>
            <p:ph idx="10" type="dt"/>
          </p:nvPr>
        </p:nvSpPr>
        <p:spPr>
          <a:xfrm>
            <a:off x="736827" y="6504212"/>
            <a:ext cx="675300" cy="2412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8</a:t>
            </a:r>
            <a:r>
              <a:rPr b="0" i="0" lang="en-US" sz="1200" u="none" cap="none" strike="noStrike">
                <a:solidFill>
                  <a:srgbClr val="004C97"/>
                </a:solidFill>
                <a:latin typeface="Helvetica Neue"/>
                <a:ea typeface="Helvetica Neue"/>
                <a:cs typeface="Helvetica Neue"/>
                <a:sym typeface="Helvetica Neue"/>
              </a:rPr>
              <a:t>/</a:t>
            </a:r>
            <a:r>
              <a:rPr lang="en-US"/>
              <a:t>15</a:t>
            </a:r>
            <a:r>
              <a:rPr b="0" i="0" lang="en-US" sz="1200" u="none" cap="none" strike="noStrike">
                <a:solidFill>
                  <a:srgbClr val="004C97"/>
                </a:solidFill>
                <a:latin typeface="Helvetica Neue"/>
                <a:ea typeface="Helvetica Neue"/>
                <a:cs typeface="Helvetica Neue"/>
                <a:sym typeface="Helvetica Neue"/>
              </a:rPr>
              <a:t>/1</a:t>
            </a:r>
            <a:r>
              <a:rPr lang="en-US"/>
              <a:t>7</a:t>
            </a:r>
          </a:p>
        </p:txBody>
      </p:sp>
      <p:sp>
        <p:nvSpPr>
          <p:cNvPr id="320" name="Shape 320"/>
          <p:cNvSpPr txBox="1"/>
          <p:nvPr>
            <p:ph idx="11" type="ftr"/>
          </p:nvPr>
        </p:nvSpPr>
        <p:spPr>
          <a:xfrm>
            <a:off x="1530603" y="6504212"/>
            <a:ext cx="6272400" cy="2430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Karen Pérez Sarmiento</a:t>
            </a:r>
            <a:r>
              <a:rPr b="0" i="0" lang="en-US" sz="1200" u="none" cap="none" strike="noStrike">
                <a:solidFill>
                  <a:srgbClr val="004C97"/>
                </a:solidFill>
                <a:latin typeface="Helvetica Neue"/>
                <a:ea typeface="Helvetica Neue"/>
                <a:cs typeface="Helvetica Neue"/>
                <a:sym typeface="Helvetica Neue"/>
              </a:rPr>
              <a:t> | </a:t>
            </a:r>
            <a:r>
              <a:rPr lang="en-US"/>
              <a:t>SIST Final Presentations</a:t>
            </a:r>
          </a:p>
        </p:txBody>
      </p:sp>
      <p:sp>
        <p:nvSpPr>
          <p:cNvPr id="321" name="Shape 321"/>
          <p:cNvSpPr txBox="1"/>
          <p:nvPr/>
        </p:nvSpPr>
        <p:spPr>
          <a:xfrm>
            <a:off x="3753000" y="5866125"/>
            <a:ext cx="1638000" cy="363000"/>
          </a:xfrm>
          <a:prstGeom prst="rect">
            <a:avLst/>
          </a:prstGeom>
          <a:noFill/>
          <a:ln>
            <a:noFill/>
          </a:ln>
        </p:spPr>
        <p:txBody>
          <a:bodyPr anchorCtr="0" anchor="t" bIns="91425" lIns="91425" rIns="91425" tIns="91425">
            <a:noAutofit/>
          </a:bodyPr>
          <a:lstStyle/>
          <a:p>
            <a:pPr lvl="0">
              <a:spcBef>
                <a:spcPts val="0"/>
              </a:spcBef>
              <a:buNone/>
            </a:pPr>
            <a:r>
              <a:rPr lang="en-US"/>
              <a:t>J-Band Magnitude</a:t>
            </a:r>
          </a:p>
        </p:txBody>
      </p:sp>
      <p:pic>
        <p:nvPicPr>
          <p:cNvPr id="322" name="Shape 322"/>
          <p:cNvPicPr preferRelativeResize="0"/>
          <p:nvPr/>
        </p:nvPicPr>
        <p:blipFill>
          <a:blip r:embed="rId3">
            <a:alphaModFix/>
          </a:blip>
          <a:stretch>
            <a:fillRect/>
          </a:stretch>
        </p:blipFill>
        <p:spPr>
          <a:xfrm>
            <a:off x="190500" y="982124"/>
            <a:ext cx="8762999" cy="503262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Shape 328"/>
          <p:cNvSpPr txBox="1"/>
          <p:nvPr>
            <p:ph type="title"/>
          </p:nvPr>
        </p:nvSpPr>
        <p:spPr>
          <a:xfrm>
            <a:off x="228600" y="251752"/>
            <a:ext cx="8686800" cy="427800"/>
          </a:xfrm>
          <a:prstGeom prst="rect">
            <a:avLst/>
          </a:prstGeom>
        </p:spPr>
        <p:txBody>
          <a:bodyPr anchorCtr="0" anchor="b" bIns="91425" lIns="91425" rIns="91425" tIns="91425">
            <a:noAutofit/>
          </a:bodyPr>
          <a:lstStyle/>
          <a:p>
            <a:pPr lvl="0" rtl="0">
              <a:spcBef>
                <a:spcPts val="0"/>
              </a:spcBef>
              <a:buNone/>
            </a:pPr>
            <a:r>
              <a:rPr lang="en-US"/>
              <a:t>Results from New Galaxy Catalog</a:t>
            </a:r>
          </a:p>
        </p:txBody>
      </p:sp>
      <p:sp>
        <p:nvSpPr>
          <p:cNvPr id="329" name="Shape 329"/>
          <p:cNvSpPr txBox="1"/>
          <p:nvPr>
            <p:ph idx="12" type="sldNum"/>
          </p:nvPr>
        </p:nvSpPr>
        <p:spPr>
          <a:xfrm>
            <a:off x="222250" y="6504212"/>
            <a:ext cx="414300" cy="237300"/>
          </a:xfrm>
          <a:prstGeom prst="rect">
            <a:avLst/>
          </a:prstGeom>
        </p:spPr>
        <p:txBody>
          <a:bodyPr anchorCtr="0" anchor="t" bIns="0" lIns="0" rIns="0" tIns="0">
            <a:noAutofit/>
          </a:bodyPr>
          <a:lstStyle/>
          <a:p>
            <a:pPr lvl="0" rtl="0">
              <a:spcBef>
                <a:spcPts val="0"/>
              </a:spcBef>
              <a:buNone/>
            </a:pPr>
            <a:fld id="{00000000-1234-1234-1234-123412341234}" type="slidenum">
              <a:rPr lang="en-US"/>
              <a:t>‹#›</a:t>
            </a:fld>
          </a:p>
        </p:txBody>
      </p:sp>
      <p:sp>
        <p:nvSpPr>
          <p:cNvPr id="330" name="Shape 330"/>
          <p:cNvSpPr txBox="1"/>
          <p:nvPr>
            <p:ph idx="10" type="dt"/>
          </p:nvPr>
        </p:nvSpPr>
        <p:spPr>
          <a:xfrm>
            <a:off x="736827" y="6504212"/>
            <a:ext cx="675300" cy="2412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8</a:t>
            </a:r>
            <a:r>
              <a:rPr b="0" i="0" lang="en-US" sz="1200" u="none" cap="none" strike="noStrike">
                <a:solidFill>
                  <a:srgbClr val="004C97"/>
                </a:solidFill>
                <a:latin typeface="Helvetica Neue"/>
                <a:ea typeface="Helvetica Neue"/>
                <a:cs typeface="Helvetica Neue"/>
                <a:sym typeface="Helvetica Neue"/>
              </a:rPr>
              <a:t>/</a:t>
            </a:r>
            <a:r>
              <a:rPr lang="en-US"/>
              <a:t>15</a:t>
            </a:r>
            <a:r>
              <a:rPr b="0" i="0" lang="en-US" sz="1200" u="none" cap="none" strike="noStrike">
                <a:solidFill>
                  <a:srgbClr val="004C97"/>
                </a:solidFill>
                <a:latin typeface="Helvetica Neue"/>
                <a:ea typeface="Helvetica Neue"/>
                <a:cs typeface="Helvetica Neue"/>
                <a:sym typeface="Helvetica Neue"/>
              </a:rPr>
              <a:t>/1</a:t>
            </a:r>
            <a:r>
              <a:rPr lang="en-US"/>
              <a:t>7</a:t>
            </a:r>
          </a:p>
        </p:txBody>
      </p:sp>
      <p:sp>
        <p:nvSpPr>
          <p:cNvPr id="331" name="Shape 331"/>
          <p:cNvSpPr txBox="1"/>
          <p:nvPr>
            <p:ph idx="11" type="ftr"/>
          </p:nvPr>
        </p:nvSpPr>
        <p:spPr>
          <a:xfrm>
            <a:off x="1530603" y="6504212"/>
            <a:ext cx="6272400" cy="2430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Karen Pérez Sarmiento</a:t>
            </a:r>
            <a:r>
              <a:rPr b="0" i="0" lang="en-US" sz="1200" u="none" cap="none" strike="noStrike">
                <a:solidFill>
                  <a:srgbClr val="004C97"/>
                </a:solidFill>
                <a:latin typeface="Helvetica Neue"/>
                <a:ea typeface="Helvetica Neue"/>
                <a:cs typeface="Helvetica Neue"/>
                <a:sym typeface="Helvetica Neue"/>
              </a:rPr>
              <a:t> | </a:t>
            </a:r>
            <a:r>
              <a:rPr lang="en-US"/>
              <a:t>SIST Final Presentations</a:t>
            </a:r>
          </a:p>
        </p:txBody>
      </p:sp>
      <p:pic>
        <p:nvPicPr>
          <p:cNvPr id="332" name="Shape 332"/>
          <p:cNvPicPr preferRelativeResize="0"/>
          <p:nvPr/>
        </p:nvPicPr>
        <p:blipFill>
          <a:blip r:embed="rId3">
            <a:alphaModFix/>
          </a:blip>
          <a:stretch>
            <a:fillRect/>
          </a:stretch>
        </p:blipFill>
        <p:spPr>
          <a:xfrm>
            <a:off x="130337" y="878136"/>
            <a:ext cx="8883325" cy="5101724"/>
          </a:xfrm>
          <a:prstGeom prst="rect">
            <a:avLst/>
          </a:prstGeom>
          <a:noFill/>
          <a:ln>
            <a:noFill/>
          </a:ln>
        </p:spPr>
      </p:pic>
      <p:sp>
        <p:nvSpPr>
          <p:cNvPr id="333" name="Shape 333"/>
          <p:cNvSpPr txBox="1"/>
          <p:nvPr/>
        </p:nvSpPr>
        <p:spPr>
          <a:xfrm>
            <a:off x="3577050" y="5828800"/>
            <a:ext cx="2669100" cy="363000"/>
          </a:xfrm>
          <a:prstGeom prst="rect">
            <a:avLst/>
          </a:prstGeom>
          <a:noFill/>
          <a:ln>
            <a:noFill/>
          </a:ln>
        </p:spPr>
        <p:txBody>
          <a:bodyPr anchorCtr="0" anchor="t" bIns="91425" lIns="91425" rIns="91425" tIns="91425">
            <a:noAutofit/>
          </a:bodyPr>
          <a:lstStyle/>
          <a:p>
            <a:pPr lvl="0" rtl="0">
              <a:spcBef>
                <a:spcPts val="0"/>
              </a:spcBef>
              <a:buNone/>
            </a:pPr>
            <a:r>
              <a:rPr lang="en-US"/>
              <a:t>BNS event rates (yr</a:t>
            </a:r>
            <a:r>
              <a:rPr baseline="30000" lang="en-US"/>
              <a:t>-1</a:t>
            </a:r>
            <a:r>
              <a:rPr lang="en-US"/>
              <a:t>pixel</a:t>
            </a:r>
            <a:r>
              <a:rPr baseline="30000" lang="en-US"/>
              <a:t>-1</a:t>
            </a:r>
            <a:r>
              <a:rPr lang="en-US"/>
              <a:t>)</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Shape 339"/>
          <p:cNvSpPr txBox="1"/>
          <p:nvPr>
            <p:ph idx="1" type="body"/>
          </p:nvPr>
        </p:nvSpPr>
        <p:spPr>
          <a:xfrm>
            <a:off x="228600" y="971550"/>
            <a:ext cx="8672400" cy="5059500"/>
          </a:xfrm>
          <a:prstGeom prst="rect">
            <a:avLst/>
          </a:prstGeom>
        </p:spPr>
        <p:txBody>
          <a:bodyPr anchorCtr="0" anchor="t" bIns="91425" lIns="91425" rIns="91425" tIns="91425">
            <a:noAutofit/>
          </a:bodyPr>
          <a:lstStyle/>
          <a:p>
            <a:pPr indent="-228600" lvl="0" marL="457200" rtl="0">
              <a:spcBef>
                <a:spcPts val="0"/>
              </a:spcBef>
            </a:pPr>
            <a:r>
              <a:rPr lang="en-US"/>
              <a:t>Rate with Schechter Function approach = </a:t>
            </a:r>
            <a:r>
              <a:rPr lang="en-US">
                <a:solidFill>
                  <a:schemeClr val="accent6"/>
                </a:solidFill>
              </a:rPr>
              <a:t>286 Gpc</a:t>
            </a:r>
            <a:r>
              <a:rPr baseline="30000" lang="en-US">
                <a:solidFill>
                  <a:schemeClr val="accent6"/>
                </a:solidFill>
              </a:rPr>
              <a:t>-3</a:t>
            </a:r>
            <a:r>
              <a:rPr lang="en-US">
                <a:solidFill>
                  <a:schemeClr val="accent6"/>
                </a:solidFill>
              </a:rPr>
              <a:t>yr</a:t>
            </a:r>
            <a:r>
              <a:rPr baseline="30000" lang="en-US">
                <a:solidFill>
                  <a:schemeClr val="accent6"/>
                </a:solidFill>
              </a:rPr>
              <a:t>-1</a:t>
            </a:r>
          </a:p>
          <a:p>
            <a:pPr indent="-228600" lvl="0" marL="457200" rtl="0">
              <a:spcBef>
                <a:spcPts val="0"/>
              </a:spcBef>
              <a:buClr>
                <a:schemeClr val="accent6"/>
              </a:buClr>
            </a:pPr>
            <a:r>
              <a:rPr lang="en-US">
                <a:solidFill>
                  <a:schemeClr val="accent6"/>
                </a:solidFill>
              </a:rPr>
              <a:t>Rate with Galaxy catalog approach = 135 Gpc</a:t>
            </a:r>
            <a:r>
              <a:rPr baseline="30000" lang="en-US">
                <a:solidFill>
                  <a:schemeClr val="accent6"/>
                </a:solidFill>
              </a:rPr>
              <a:t>-3</a:t>
            </a:r>
            <a:r>
              <a:rPr lang="en-US">
                <a:solidFill>
                  <a:schemeClr val="accent6"/>
                </a:solidFill>
              </a:rPr>
              <a:t>yr</a:t>
            </a:r>
            <a:r>
              <a:rPr baseline="30000" lang="en-US">
                <a:solidFill>
                  <a:schemeClr val="accent6"/>
                </a:solidFill>
              </a:rPr>
              <a:t>-1 </a:t>
            </a:r>
          </a:p>
          <a:p>
            <a:pPr indent="0" lvl="0" marL="0" rtl="0">
              <a:spcBef>
                <a:spcPts val="0"/>
              </a:spcBef>
              <a:buNone/>
            </a:pPr>
            <a:r>
              <a:t/>
            </a:r>
            <a:endParaRPr/>
          </a:p>
          <a:p>
            <a:pPr indent="0" lvl="0" marL="0" rtl="0">
              <a:spcBef>
                <a:spcPts val="0"/>
              </a:spcBef>
              <a:buNone/>
            </a:pPr>
            <a:r>
              <a:t/>
            </a:r>
            <a:endParaRPr baseline="-25000">
              <a:solidFill>
                <a:schemeClr val="accent6"/>
              </a:solidFill>
            </a:endParaRPr>
          </a:p>
        </p:txBody>
      </p:sp>
      <p:sp>
        <p:nvSpPr>
          <p:cNvPr id="340" name="Shape 340"/>
          <p:cNvSpPr txBox="1"/>
          <p:nvPr>
            <p:ph type="title"/>
          </p:nvPr>
        </p:nvSpPr>
        <p:spPr>
          <a:xfrm>
            <a:off x="228600" y="251752"/>
            <a:ext cx="8686800" cy="427800"/>
          </a:xfrm>
          <a:prstGeom prst="rect">
            <a:avLst/>
          </a:prstGeom>
        </p:spPr>
        <p:txBody>
          <a:bodyPr anchorCtr="0" anchor="b" bIns="91425" lIns="91425" rIns="91425" tIns="91425">
            <a:noAutofit/>
          </a:bodyPr>
          <a:lstStyle/>
          <a:p>
            <a:pPr lvl="0">
              <a:spcBef>
                <a:spcPts val="0"/>
              </a:spcBef>
              <a:buNone/>
            </a:pPr>
            <a:r>
              <a:rPr lang="en-US"/>
              <a:t>Comparison with literature values</a:t>
            </a:r>
          </a:p>
        </p:txBody>
      </p:sp>
      <p:sp>
        <p:nvSpPr>
          <p:cNvPr id="341" name="Shape 341"/>
          <p:cNvSpPr txBox="1"/>
          <p:nvPr>
            <p:ph idx="12" type="sldNum"/>
          </p:nvPr>
        </p:nvSpPr>
        <p:spPr>
          <a:xfrm>
            <a:off x="222250" y="6504212"/>
            <a:ext cx="414300" cy="237300"/>
          </a:xfrm>
          <a:prstGeom prst="rect">
            <a:avLst/>
          </a:prstGeom>
        </p:spPr>
        <p:txBody>
          <a:bodyPr anchorCtr="0" anchor="t" bIns="0" lIns="0" rIns="0" tIns="0">
            <a:noAutofit/>
          </a:bodyPr>
          <a:lstStyle/>
          <a:p>
            <a:pPr lvl="0">
              <a:spcBef>
                <a:spcPts val="0"/>
              </a:spcBef>
              <a:buClr>
                <a:srgbClr val="000000"/>
              </a:buClr>
              <a:buSzPct val="25000"/>
              <a:buFont typeface="Arial"/>
              <a:buNone/>
            </a:pPr>
            <a:fld id="{00000000-1234-1234-1234-123412341234}" type="slidenum">
              <a:rPr lang="en-US"/>
              <a:t>‹#›</a:t>
            </a:fld>
          </a:p>
        </p:txBody>
      </p:sp>
      <p:sp>
        <p:nvSpPr>
          <p:cNvPr id="342" name="Shape 342"/>
          <p:cNvSpPr txBox="1"/>
          <p:nvPr>
            <p:ph idx="10" type="dt"/>
          </p:nvPr>
        </p:nvSpPr>
        <p:spPr>
          <a:xfrm>
            <a:off x="736827" y="6504212"/>
            <a:ext cx="675300" cy="2412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8</a:t>
            </a:r>
            <a:r>
              <a:rPr b="0" i="0" lang="en-US" sz="1200" u="none" cap="none" strike="noStrike">
                <a:solidFill>
                  <a:srgbClr val="004C97"/>
                </a:solidFill>
                <a:latin typeface="Helvetica Neue"/>
                <a:ea typeface="Helvetica Neue"/>
                <a:cs typeface="Helvetica Neue"/>
                <a:sym typeface="Helvetica Neue"/>
              </a:rPr>
              <a:t>/</a:t>
            </a:r>
            <a:r>
              <a:rPr lang="en-US"/>
              <a:t>15</a:t>
            </a:r>
            <a:r>
              <a:rPr b="0" i="0" lang="en-US" sz="1200" u="none" cap="none" strike="noStrike">
                <a:solidFill>
                  <a:srgbClr val="004C97"/>
                </a:solidFill>
                <a:latin typeface="Helvetica Neue"/>
                <a:ea typeface="Helvetica Neue"/>
                <a:cs typeface="Helvetica Neue"/>
                <a:sym typeface="Helvetica Neue"/>
              </a:rPr>
              <a:t>/1</a:t>
            </a:r>
            <a:r>
              <a:rPr lang="en-US"/>
              <a:t>7</a:t>
            </a:r>
          </a:p>
        </p:txBody>
      </p:sp>
      <p:sp>
        <p:nvSpPr>
          <p:cNvPr id="343" name="Shape 343"/>
          <p:cNvSpPr txBox="1"/>
          <p:nvPr>
            <p:ph idx="11" type="ftr"/>
          </p:nvPr>
        </p:nvSpPr>
        <p:spPr>
          <a:xfrm>
            <a:off x="1530603" y="6504212"/>
            <a:ext cx="6272400" cy="2430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Karen Pérez Sarmiento</a:t>
            </a:r>
            <a:r>
              <a:rPr b="0" i="0" lang="en-US" sz="1200" u="none" cap="none" strike="noStrike">
                <a:solidFill>
                  <a:srgbClr val="004C97"/>
                </a:solidFill>
                <a:latin typeface="Helvetica Neue"/>
                <a:ea typeface="Helvetica Neue"/>
                <a:cs typeface="Helvetica Neue"/>
                <a:sym typeface="Helvetica Neue"/>
              </a:rPr>
              <a:t> | </a:t>
            </a:r>
            <a:r>
              <a:rPr lang="en-US"/>
              <a:t>SIST Final Presentations</a:t>
            </a:r>
          </a:p>
        </p:txBody>
      </p:sp>
      <p:pic>
        <p:nvPicPr>
          <p:cNvPr id="344" name="Shape 344"/>
          <p:cNvPicPr preferRelativeResize="0"/>
          <p:nvPr/>
        </p:nvPicPr>
        <p:blipFill>
          <a:blip r:embed="rId3">
            <a:alphaModFix/>
          </a:blip>
          <a:stretch>
            <a:fillRect/>
          </a:stretch>
        </p:blipFill>
        <p:spPr>
          <a:xfrm>
            <a:off x="723512" y="1934799"/>
            <a:ext cx="7682575" cy="42094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Shape 350"/>
          <p:cNvSpPr txBox="1"/>
          <p:nvPr>
            <p:ph idx="1" type="body"/>
          </p:nvPr>
        </p:nvSpPr>
        <p:spPr>
          <a:xfrm>
            <a:off x="228600" y="971550"/>
            <a:ext cx="8672400" cy="5059500"/>
          </a:xfrm>
          <a:prstGeom prst="rect">
            <a:avLst/>
          </a:prstGeom>
        </p:spPr>
        <p:txBody>
          <a:bodyPr anchorCtr="0" anchor="t" bIns="91425" lIns="91425" rIns="91425" tIns="91425">
            <a:noAutofit/>
          </a:bodyPr>
          <a:lstStyle/>
          <a:p>
            <a:pPr indent="0" lvl="0" marL="0" rtl="0">
              <a:lnSpc>
                <a:spcPct val="115000"/>
              </a:lnSpc>
              <a:spcBef>
                <a:spcPts val="0"/>
              </a:spcBef>
              <a:spcAft>
                <a:spcPts val="1600"/>
              </a:spcAft>
              <a:buNone/>
            </a:pPr>
            <a:r>
              <a:rPr b="1" lang="en-US">
                <a:solidFill>
                  <a:srgbClr val="616161"/>
                </a:solidFill>
              </a:rPr>
              <a:t>LIGO</a:t>
            </a:r>
            <a:r>
              <a:rPr lang="en-US">
                <a:solidFill>
                  <a:srgbClr val="616161"/>
                </a:solidFill>
              </a:rPr>
              <a:t> has observational selection effects for certain regions of the sky (Chen et al 2016) : </a:t>
            </a:r>
            <a:r>
              <a:rPr b="1" lang="en-US">
                <a:solidFill>
                  <a:srgbClr val="616161"/>
                </a:solidFill>
              </a:rPr>
              <a:t>more sensitive to some regions of the celestial sphere than others.</a:t>
            </a:r>
          </a:p>
          <a:p>
            <a:pPr indent="0" lvl="0" marL="0" rtl="0">
              <a:lnSpc>
                <a:spcPct val="115000"/>
              </a:lnSpc>
              <a:spcBef>
                <a:spcPts val="0"/>
              </a:spcBef>
              <a:spcAft>
                <a:spcPts val="1600"/>
              </a:spcAft>
              <a:buNone/>
            </a:pPr>
            <a:r>
              <a:rPr lang="en-US">
                <a:solidFill>
                  <a:srgbClr val="616161"/>
                </a:solidFill>
              </a:rPr>
              <a:t>This depends on:</a:t>
            </a:r>
          </a:p>
          <a:p>
            <a:pPr indent="-228600" lvl="1" marL="914400" rtl="0">
              <a:lnSpc>
                <a:spcPct val="115000"/>
              </a:lnSpc>
              <a:spcBef>
                <a:spcPts val="0"/>
              </a:spcBef>
              <a:spcAft>
                <a:spcPts val="1600"/>
              </a:spcAft>
              <a:buClr>
                <a:srgbClr val="616161"/>
              </a:buClr>
            </a:pPr>
            <a:r>
              <a:rPr lang="en-US">
                <a:solidFill>
                  <a:srgbClr val="616161"/>
                </a:solidFill>
              </a:rPr>
              <a:t>Declination (latitude) due to location of interferometers</a:t>
            </a:r>
          </a:p>
          <a:p>
            <a:pPr indent="0" lvl="0" marL="0" rtl="0">
              <a:lnSpc>
                <a:spcPct val="115000"/>
              </a:lnSpc>
              <a:spcBef>
                <a:spcPts val="0"/>
              </a:spcBef>
              <a:spcAft>
                <a:spcPts val="1600"/>
              </a:spcAft>
              <a:buNone/>
            </a:pPr>
            <a:r>
              <a:t/>
            </a:r>
            <a:endParaRPr>
              <a:solidFill>
                <a:srgbClr val="616161"/>
              </a:solidFill>
            </a:endParaRPr>
          </a:p>
          <a:p>
            <a:pPr indent="-228600" lvl="1" marL="914400" rtl="0">
              <a:lnSpc>
                <a:spcPct val="115000"/>
              </a:lnSpc>
              <a:spcBef>
                <a:spcPts val="0"/>
              </a:spcBef>
              <a:spcAft>
                <a:spcPts val="1600"/>
              </a:spcAft>
              <a:buClr>
                <a:srgbClr val="616161"/>
              </a:buClr>
            </a:pPr>
            <a:r>
              <a:rPr lang="en-US">
                <a:solidFill>
                  <a:srgbClr val="616161"/>
                </a:solidFill>
              </a:rPr>
              <a:t>Right Ascension (longitude) due to nonuniform daily and annual cycle.</a:t>
            </a:r>
          </a:p>
          <a:p>
            <a:pPr lvl="0">
              <a:spcBef>
                <a:spcPts val="0"/>
              </a:spcBef>
              <a:buNone/>
            </a:pPr>
            <a:r>
              <a:t/>
            </a:r>
            <a:endParaRPr/>
          </a:p>
        </p:txBody>
      </p:sp>
      <p:sp>
        <p:nvSpPr>
          <p:cNvPr id="351" name="Shape 351"/>
          <p:cNvSpPr txBox="1"/>
          <p:nvPr>
            <p:ph type="title"/>
          </p:nvPr>
        </p:nvSpPr>
        <p:spPr>
          <a:xfrm>
            <a:off x="228600" y="251752"/>
            <a:ext cx="8686800" cy="427800"/>
          </a:xfrm>
          <a:prstGeom prst="rect">
            <a:avLst/>
          </a:prstGeom>
        </p:spPr>
        <p:txBody>
          <a:bodyPr anchorCtr="0" anchor="b" bIns="91425" lIns="91425" rIns="91425" tIns="91425">
            <a:noAutofit/>
          </a:bodyPr>
          <a:lstStyle/>
          <a:p>
            <a:pPr lvl="0">
              <a:spcBef>
                <a:spcPts val="0"/>
              </a:spcBef>
              <a:buNone/>
            </a:pPr>
            <a:r>
              <a:rPr lang="en-US"/>
              <a:t>LIGO observational selection effects</a:t>
            </a:r>
          </a:p>
        </p:txBody>
      </p:sp>
      <p:sp>
        <p:nvSpPr>
          <p:cNvPr id="352" name="Shape 352"/>
          <p:cNvSpPr txBox="1"/>
          <p:nvPr>
            <p:ph idx="12" type="sldNum"/>
          </p:nvPr>
        </p:nvSpPr>
        <p:spPr>
          <a:xfrm>
            <a:off x="222250" y="6504212"/>
            <a:ext cx="414300" cy="237300"/>
          </a:xfrm>
          <a:prstGeom prst="rect">
            <a:avLst/>
          </a:prstGeom>
        </p:spPr>
        <p:txBody>
          <a:bodyPr anchorCtr="0" anchor="t" bIns="0" lIns="0" rIns="0" tIns="0">
            <a:noAutofit/>
          </a:bodyPr>
          <a:lstStyle/>
          <a:p>
            <a:pPr lvl="0">
              <a:spcBef>
                <a:spcPts val="0"/>
              </a:spcBef>
              <a:buClr>
                <a:srgbClr val="000000"/>
              </a:buClr>
              <a:buSzPct val="25000"/>
              <a:buFont typeface="Arial"/>
              <a:buNone/>
            </a:pPr>
            <a:fld id="{00000000-1234-1234-1234-123412341234}" type="slidenum">
              <a:rPr lang="en-US"/>
              <a:t>‹#›</a:t>
            </a:fld>
          </a:p>
        </p:txBody>
      </p:sp>
      <p:sp>
        <p:nvSpPr>
          <p:cNvPr id="353" name="Shape 353"/>
          <p:cNvSpPr txBox="1"/>
          <p:nvPr>
            <p:ph idx="10" type="dt"/>
          </p:nvPr>
        </p:nvSpPr>
        <p:spPr>
          <a:xfrm>
            <a:off x="736827" y="6504212"/>
            <a:ext cx="675300" cy="2412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8</a:t>
            </a:r>
            <a:r>
              <a:rPr b="0" i="0" lang="en-US" sz="1200" u="none" cap="none" strike="noStrike">
                <a:solidFill>
                  <a:srgbClr val="004C97"/>
                </a:solidFill>
                <a:latin typeface="Helvetica Neue"/>
                <a:ea typeface="Helvetica Neue"/>
                <a:cs typeface="Helvetica Neue"/>
                <a:sym typeface="Helvetica Neue"/>
              </a:rPr>
              <a:t>/</a:t>
            </a:r>
            <a:r>
              <a:rPr lang="en-US"/>
              <a:t>15</a:t>
            </a:r>
            <a:r>
              <a:rPr b="0" i="0" lang="en-US" sz="1200" u="none" cap="none" strike="noStrike">
                <a:solidFill>
                  <a:srgbClr val="004C97"/>
                </a:solidFill>
                <a:latin typeface="Helvetica Neue"/>
                <a:ea typeface="Helvetica Neue"/>
                <a:cs typeface="Helvetica Neue"/>
                <a:sym typeface="Helvetica Neue"/>
              </a:rPr>
              <a:t>/1</a:t>
            </a:r>
            <a:r>
              <a:rPr lang="en-US"/>
              <a:t>7</a:t>
            </a:r>
          </a:p>
        </p:txBody>
      </p:sp>
      <p:sp>
        <p:nvSpPr>
          <p:cNvPr id="354" name="Shape 354"/>
          <p:cNvSpPr txBox="1"/>
          <p:nvPr>
            <p:ph idx="11" type="ftr"/>
          </p:nvPr>
        </p:nvSpPr>
        <p:spPr>
          <a:xfrm>
            <a:off x="1530603" y="6504212"/>
            <a:ext cx="6272400" cy="2430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Karen Pérez Sarmiento</a:t>
            </a:r>
            <a:r>
              <a:rPr b="0" i="0" lang="en-US" sz="1200" u="none" cap="none" strike="noStrike">
                <a:solidFill>
                  <a:srgbClr val="004C97"/>
                </a:solidFill>
                <a:latin typeface="Helvetica Neue"/>
                <a:ea typeface="Helvetica Neue"/>
                <a:cs typeface="Helvetica Neue"/>
                <a:sym typeface="Helvetica Neue"/>
              </a:rPr>
              <a:t> | </a:t>
            </a:r>
            <a:r>
              <a:rPr lang="en-US"/>
              <a:t>SIST Final Presentations</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sp>
        <p:nvSpPr>
          <p:cNvPr id="360" name="Shape 360"/>
          <p:cNvSpPr txBox="1"/>
          <p:nvPr>
            <p:ph type="title"/>
          </p:nvPr>
        </p:nvSpPr>
        <p:spPr>
          <a:xfrm>
            <a:off x="228600" y="251752"/>
            <a:ext cx="8686800" cy="427800"/>
          </a:xfrm>
          <a:prstGeom prst="rect">
            <a:avLst/>
          </a:prstGeom>
        </p:spPr>
        <p:txBody>
          <a:bodyPr anchorCtr="0" anchor="b" bIns="91425" lIns="91425" rIns="91425" tIns="91425">
            <a:noAutofit/>
          </a:bodyPr>
          <a:lstStyle/>
          <a:p>
            <a:pPr lvl="0">
              <a:spcBef>
                <a:spcPts val="0"/>
              </a:spcBef>
              <a:buNone/>
            </a:pPr>
            <a:r>
              <a:rPr lang="en-US"/>
              <a:t>LIGO observational selection effects</a:t>
            </a:r>
          </a:p>
        </p:txBody>
      </p:sp>
      <p:sp>
        <p:nvSpPr>
          <p:cNvPr id="361" name="Shape 361"/>
          <p:cNvSpPr txBox="1"/>
          <p:nvPr>
            <p:ph idx="12" type="sldNum"/>
          </p:nvPr>
        </p:nvSpPr>
        <p:spPr>
          <a:xfrm>
            <a:off x="222250" y="6504212"/>
            <a:ext cx="414300" cy="237300"/>
          </a:xfrm>
          <a:prstGeom prst="rect">
            <a:avLst/>
          </a:prstGeom>
        </p:spPr>
        <p:txBody>
          <a:bodyPr anchorCtr="0" anchor="t" bIns="0" lIns="0" rIns="0" tIns="0">
            <a:noAutofit/>
          </a:bodyPr>
          <a:lstStyle/>
          <a:p>
            <a:pPr lvl="0">
              <a:spcBef>
                <a:spcPts val="0"/>
              </a:spcBef>
              <a:buClr>
                <a:srgbClr val="000000"/>
              </a:buClr>
              <a:buSzPct val="25000"/>
              <a:buFont typeface="Arial"/>
              <a:buNone/>
            </a:pPr>
            <a:fld id="{00000000-1234-1234-1234-123412341234}" type="slidenum">
              <a:rPr lang="en-US"/>
              <a:t>‹#›</a:t>
            </a:fld>
          </a:p>
        </p:txBody>
      </p:sp>
      <p:sp>
        <p:nvSpPr>
          <p:cNvPr id="362" name="Shape 362"/>
          <p:cNvSpPr txBox="1"/>
          <p:nvPr>
            <p:ph idx="10" type="dt"/>
          </p:nvPr>
        </p:nvSpPr>
        <p:spPr>
          <a:xfrm>
            <a:off x="736827" y="6504212"/>
            <a:ext cx="675300" cy="2412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8</a:t>
            </a:r>
            <a:r>
              <a:rPr b="0" i="0" lang="en-US" sz="1200" u="none" cap="none" strike="noStrike">
                <a:solidFill>
                  <a:srgbClr val="004C97"/>
                </a:solidFill>
                <a:latin typeface="Helvetica Neue"/>
                <a:ea typeface="Helvetica Neue"/>
                <a:cs typeface="Helvetica Neue"/>
                <a:sym typeface="Helvetica Neue"/>
              </a:rPr>
              <a:t>/</a:t>
            </a:r>
            <a:r>
              <a:rPr lang="en-US"/>
              <a:t>15</a:t>
            </a:r>
            <a:r>
              <a:rPr b="0" i="0" lang="en-US" sz="1200" u="none" cap="none" strike="noStrike">
                <a:solidFill>
                  <a:srgbClr val="004C97"/>
                </a:solidFill>
                <a:latin typeface="Helvetica Neue"/>
                <a:ea typeface="Helvetica Neue"/>
                <a:cs typeface="Helvetica Neue"/>
                <a:sym typeface="Helvetica Neue"/>
              </a:rPr>
              <a:t>/1</a:t>
            </a:r>
            <a:r>
              <a:rPr lang="en-US"/>
              <a:t>7</a:t>
            </a:r>
          </a:p>
        </p:txBody>
      </p:sp>
      <p:sp>
        <p:nvSpPr>
          <p:cNvPr id="363" name="Shape 363"/>
          <p:cNvSpPr txBox="1"/>
          <p:nvPr>
            <p:ph idx="11" type="ftr"/>
          </p:nvPr>
        </p:nvSpPr>
        <p:spPr>
          <a:xfrm>
            <a:off x="1530603" y="6504212"/>
            <a:ext cx="6272400" cy="2430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Karen Pérez Sarmiento</a:t>
            </a:r>
            <a:r>
              <a:rPr b="0" i="0" lang="en-US" sz="1200" u="none" cap="none" strike="noStrike">
                <a:solidFill>
                  <a:srgbClr val="004C97"/>
                </a:solidFill>
                <a:latin typeface="Helvetica Neue"/>
                <a:ea typeface="Helvetica Neue"/>
                <a:cs typeface="Helvetica Neue"/>
                <a:sym typeface="Helvetica Neue"/>
              </a:rPr>
              <a:t> | </a:t>
            </a:r>
            <a:r>
              <a:rPr lang="en-US"/>
              <a:t>SIST Final Presentations</a:t>
            </a:r>
          </a:p>
        </p:txBody>
      </p:sp>
      <p:pic>
        <p:nvPicPr>
          <p:cNvPr id="364" name="Shape 364"/>
          <p:cNvPicPr preferRelativeResize="0"/>
          <p:nvPr/>
        </p:nvPicPr>
        <p:blipFill>
          <a:blip r:embed="rId3">
            <a:alphaModFix/>
          </a:blip>
          <a:stretch>
            <a:fillRect/>
          </a:stretch>
        </p:blipFill>
        <p:spPr>
          <a:xfrm>
            <a:off x="265800" y="884574"/>
            <a:ext cx="8612375" cy="4946124"/>
          </a:xfrm>
          <a:prstGeom prst="rect">
            <a:avLst/>
          </a:prstGeom>
          <a:noFill/>
          <a:ln>
            <a:noFill/>
          </a:ln>
        </p:spPr>
      </p:pic>
      <p:sp>
        <p:nvSpPr>
          <p:cNvPr id="365" name="Shape 365"/>
          <p:cNvSpPr txBox="1"/>
          <p:nvPr/>
        </p:nvSpPr>
        <p:spPr>
          <a:xfrm>
            <a:off x="3685050" y="5705475"/>
            <a:ext cx="1773900" cy="342900"/>
          </a:xfrm>
          <a:prstGeom prst="rect">
            <a:avLst/>
          </a:prstGeom>
          <a:noFill/>
          <a:ln>
            <a:noFill/>
          </a:ln>
        </p:spPr>
        <p:txBody>
          <a:bodyPr anchorCtr="0" anchor="t" bIns="91425" lIns="91425" rIns="91425" tIns="91425">
            <a:noAutofit/>
          </a:bodyPr>
          <a:lstStyle/>
          <a:p>
            <a:pPr lvl="0">
              <a:spcBef>
                <a:spcPts val="0"/>
              </a:spcBef>
              <a:buNone/>
            </a:pPr>
            <a:r>
              <a:rPr lang="en-US"/>
              <a:t>Probability per deg</a:t>
            </a:r>
            <a:r>
              <a:rPr baseline="30000" lang="en-US"/>
              <a:t>2</a:t>
            </a:r>
          </a:p>
        </p:txBody>
      </p:sp>
      <p:sp>
        <p:nvSpPr>
          <p:cNvPr id="366" name="Shape 366"/>
          <p:cNvSpPr txBox="1"/>
          <p:nvPr/>
        </p:nvSpPr>
        <p:spPr>
          <a:xfrm>
            <a:off x="7331100" y="4826975"/>
            <a:ext cx="1584300" cy="412800"/>
          </a:xfrm>
          <a:prstGeom prst="rect">
            <a:avLst/>
          </a:prstGeom>
          <a:noFill/>
          <a:ln>
            <a:noFill/>
          </a:ln>
        </p:spPr>
        <p:txBody>
          <a:bodyPr anchorCtr="0" anchor="t" bIns="91425" lIns="91425" rIns="91425" tIns="91425">
            <a:noAutofit/>
          </a:bodyPr>
          <a:lstStyle/>
          <a:p>
            <a:pPr lvl="0" rtl="0">
              <a:spcBef>
                <a:spcPts val="0"/>
              </a:spcBef>
              <a:buNone/>
            </a:pPr>
            <a:r>
              <a:rPr b="1" lang="en-US">
                <a:solidFill>
                  <a:srgbClr val="004C97"/>
                </a:solidFill>
              </a:rPr>
              <a:t>Chen et al. 2016</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sp>
        <p:nvSpPr>
          <p:cNvPr id="372" name="Shape 372"/>
          <p:cNvSpPr txBox="1"/>
          <p:nvPr>
            <p:ph type="title"/>
          </p:nvPr>
        </p:nvSpPr>
        <p:spPr>
          <a:xfrm>
            <a:off x="228600" y="251752"/>
            <a:ext cx="8686800" cy="427800"/>
          </a:xfrm>
          <a:prstGeom prst="rect">
            <a:avLst/>
          </a:prstGeom>
        </p:spPr>
        <p:txBody>
          <a:bodyPr anchorCtr="0" anchor="b" bIns="91425" lIns="91425" rIns="91425" tIns="91425">
            <a:noAutofit/>
          </a:bodyPr>
          <a:lstStyle/>
          <a:p>
            <a:pPr lvl="0" rtl="0">
              <a:spcBef>
                <a:spcPts val="0"/>
              </a:spcBef>
              <a:buNone/>
            </a:pPr>
            <a:r>
              <a:rPr lang="en-US"/>
              <a:t>LIGO observational selection effects</a:t>
            </a:r>
          </a:p>
        </p:txBody>
      </p:sp>
      <p:sp>
        <p:nvSpPr>
          <p:cNvPr id="373" name="Shape 373"/>
          <p:cNvSpPr txBox="1"/>
          <p:nvPr>
            <p:ph idx="12" type="sldNum"/>
          </p:nvPr>
        </p:nvSpPr>
        <p:spPr>
          <a:xfrm>
            <a:off x="222250" y="6504212"/>
            <a:ext cx="414300" cy="237300"/>
          </a:xfrm>
          <a:prstGeom prst="rect">
            <a:avLst/>
          </a:prstGeom>
        </p:spPr>
        <p:txBody>
          <a:bodyPr anchorCtr="0" anchor="t" bIns="0" lIns="0" rIns="0" tIns="0">
            <a:noAutofit/>
          </a:bodyPr>
          <a:lstStyle/>
          <a:p>
            <a:pPr lvl="0" rtl="0">
              <a:spcBef>
                <a:spcPts val="0"/>
              </a:spcBef>
              <a:buNone/>
            </a:pPr>
            <a:fld id="{00000000-1234-1234-1234-123412341234}" type="slidenum">
              <a:rPr lang="en-US"/>
              <a:t>‹#›</a:t>
            </a:fld>
          </a:p>
        </p:txBody>
      </p:sp>
      <p:sp>
        <p:nvSpPr>
          <p:cNvPr id="374" name="Shape 374"/>
          <p:cNvSpPr txBox="1"/>
          <p:nvPr>
            <p:ph idx="10" type="dt"/>
          </p:nvPr>
        </p:nvSpPr>
        <p:spPr>
          <a:xfrm>
            <a:off x="736827" y="6504212"/>
            <a:ext cx="675300" cy="2412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8</a:t>
            </a:r>
            <a:r>
              <a:rPr b="0" i="0" lang="en-US" sz="1200" u="none" cap="none" strike="noStrike">
                <a:solidFill>
                  <a:srgbClr val="004C97"/>
                </a:solidFill>
                <a:latin typeface="Helvetica Neue"/>
                <a:ea typeface="Helvetica Neue"/>
                <a:cs typeface="Helvetica Neue"/>
                <a:sym typeface="Helvetica Neue"/>
              </a:rPr>
              <a:t>/</a:t>
            </a:r>
            <a:r>
              <a:rPr lang="en-US"/>
              <a:t>15</a:t>
            </a:r>
            <a:r>
              <a:rPr b="0" i="0" lang="en-US" sz="1200" u="none" cap="none" strike="noStrike">
                <a:solidFill>
                  <a:srgbClr val="004C97"/>
                </a:solidFill>
                <a:latin typeface="Helvetica Neue"/>
                <a:ea typeface="Helvetica Neue"/>
                <a:cs typeface="Helvetica Neue"/>
                <a:sym typeface="Helvetica Neue"/>
              </a:rPr>
              <a:t>/1</a:t>
            </a:r>
            <a:r>
              <a:rPr lang="en-US"/>
              <a:t>7</a:t>
            </a:r>
          </a:p>
        </p:txBody>
      </p:sp>
      <p:sp>
        <p:nvSpPr>
          <p:cNvPr id="375" name="Shape 375"/>
          <p:cNvSpPr txBox="1"/>
          <p:nvPr>
            <p:ph idx="11" type="ftr"/>
          </p:nvPr>
        </p:nvSpPr>
        <p:spPr>
          <a:xfrm>
            <a:off x="1530603" y="6504212"/>
            <a:ext cx="6272400" cy="2430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Karen Pérez Sarmiento</a:t>
            </a:r>
            <a:r>
              <a:rPr b="0" i="0" lang="en-US" sz="1200" u="none" cap="none" strike="noStrike">
                <a:solidFill>
                  <a:srgbClr val="004C97"/>
                </a:solidFill>
                <a:latin typeface="Helvetica Neue"/>
                <a:ea typeface="Helvetica Neue"/>
                <a:cs typeface="Helvetica Neue"/>
                <a:sym typeface="Helvetica Neue"/>
              </a:rPr>
              <a:t> | </a:t>
            </a:r>
            <a:r>
              <a:rPr lang="en-US"/>
              <a:t>SIST Final Presentations</a:t>
            </a:r>
          </a:p>
        </p:txBody>
      </p:sp>
      <p:sp>
        <p:nvSpPr>
          <p:cNvPr id="376" name="Shape 376"/>
          <p:cNvSpPr txBox="1"/>
          <p:nvPr/>
        </p:nvSpPr>
        <p:spPr>
          <a:xfrm>
            <a:off x="3847750" y="5895475"/>
            <a:ext cx="1773900" cy="342900"/>
          </a:xfrm>
          <a:prstGeom prst="rect">
            <a:avLst/>
          </a:prstGeom>
          <a:noFill/>
          <a:ln>
            <a:noFill/>
          </a:ln>
        </p:spPr>
        <p:txBody>
          <a:bodyPr anchorCtr="0" anchor="t" bIns="91425" lIns="91425" rIns="91425" tIns="91425">
            <a:noAutofit/>
          </a:bodyPr>
          <a:lstStyle/>
          <a:p>
            <a:pPr lvl="0" rtl="0">
              <a:spcBef>
                <a:spcPts val="0"/>
              </a:spcBef>
              <a:buNone/>
            </a:pPr>
            <a:r>
              <a:rPr lang="en-US"/>
              <a:t>Probability per deg</a:t>
            </a:r>
            <a:r>
              <a:rPr baseline="30000" lang="en-US"/>
              <a:t>2</a:t>
            </a:r>
          </a:p>
        </p:txBody>
      </p:sp>
      <p:pic>
        <p:nvPicPr>
          <p:cNvPr id="377" name="Shape 377"/>
          <p:cNvPicPr preferRelativeResize="0"/>
          <p:nvPr/>
        </p:nvPicPr>
        <p:blipFill>
          <a:blip r:embed="rId3">
            <a:alphaModFix/>
          </a:blip>
          <a:stretch>
            <a:fillRect/>
          </a:stretch>
        </p:blipFill>
        <p:spPr>
          <a:xfrm>
            <a:off x="163600" y="1060136"/>
            <a:ext cx="8816811" cy="5063524"/>
          </a:xfrm>
          <a:prstGeom prst="rect">
            <a:avLst/>
          </a:prstGeom>
          <a:noFill/>
          <a:ln>
            <a:noFill/>
          </a:ln>
        </p:spPr>
      </p:pic>
      <p:sp>
        <p:nvSpPr>
          <p:cNvPr id="378" name="Shape 378"/>
          <p:cNvSpPr txBox="1"/>
          <p:nvPr/>
        </p:nvSpPr>
        <p:spPr>
          <a:xfrm>
            <a:off x="7331100" y="4839450"/>
            <a:ext cx="1584300" cy="412800"/>
          </a:xfrm>
          <a:prstGeom prst="rect">
            <a:avLst/>
          </a:prstGeom>
          <a:noFill/>
          <a:ln>
            <a:noFill/>
          </a:ln>
        </p:spPr>
        <p:txBody>
          <a:bodyPr anchorCtr="0" anchor="t" bIns="91425" lIns="91425" rIns="91425" tIns="91425">
            <a:noAutofit/>
          </a:bodyPr>
          <a:lstStyle/>
          <a:p>
            <a:pPr lvl="0" rtl="0">
              <a:spcBef>
                <a:spcPts val="0"/>
              </a:spcBef>
              <a:buNone/>
            </a:pPr>
            <a:r>
              <a:rPr b="1" lang="en-US">
                <a:solidFill>
                  <a:srgbClr val="004C97"/>
                </a:solidFill>
              </a:rPr>
              <a:t>Chen et al. 2016</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3" name="Shape 383"/>
        <p:cNvGrpSpPr/>
        <p:nvPr/>
      </p:nvGrpSpPr>
      <p:grpSpPr>
        <a:xfrm>
          <a:off x="0" y="0"/>
          <a:ext cx="0" cy="0"/>
          <a:chOff x="0" y="0"/>
          <a:chExt cx="0" cy="0"/>
        </a:xfrm>
      </p:grpSpPr>
      <p:sp>
        <p:nvSpPr>
          <p:cNvPr id="384" name="Shape 384"/>
          <p:cNvSpPr txBox="1"/>
          <p:nvPr>
            <p:ph type="title"/>
          </p:nvPr>
        </p:nvSpPr>
        <p:spPr>
          <a:xfrm>
            <a:off x="228600" y="251752"/>
            <a:ext cx="8686800" cy="427800"/>
          </a:xfrm>
          <a:prstGeom prst="rect">
            <a:avLst/>
          </a:prstGeom>
        </p:spPr>
        <p:txBody>
          <a:bodyPr anchorCtr="0" anchor="b" bIns="91425" lIns="91425" rIns="91425" tIns="91425">
            <a:noAutofit/>
          </a:bodyPr>
          <a:lstStyle/>
          <a:p>
            <a:pPr lvl="0">
              <a:spcBef>
                <a:spcPts val="0"/>
              </a:spcBef>
              <a:buNone/>
            </a:pPr>
            <a:r>
              <a:rPr lang="en-US"/>
              <a:t>Predicting observable rates of BNS with LIGO</a:t>
            </a:r>
          </a:p>
        </p:txBody>
      </p:sp>
      <p:sp>
        <p:nvSpPr>
          <p:cNvPr id="385" name="Shape 385"/>
          <p:cNvSpPr txBox="1"/>
          <p:nvPr>
            <p:ph idx="12" type="sldNum"/>
          </p:nvPr>
        </p:nvSpPr>
        <p:spPr>
          <a:xfrm>
            <a:off x="222250" y="6504212"/>
            <a:ext cx="414300" cy="237300"/>
          </a:xfrm>
          <a:prstGeom prst="rect">
            <a:avLst/>
          </a:prstGeom>
        </p:spPr>
        <p:txBody>
          <a:bodyPr anchorCtr="0" anchor="t" bIns="0" lIns="0" rIns="0" tIns="0">
            <a:noAutofit/>
          </a:bodyPr>
          <a:lstStyle/>
          <a:p>
            <a:pPr lvl="0">
              <a:spcBef>
                <a:spcPts val="0"/>
              </a:spcBef>
              <a:buClr>
                <a:srgbClr val="000000"/>
              </a:buClr>
              <a:buSzPct val="25000"/>
              <a:buFont typeface="Arial"/>
              <a:buNone/>
            </a:pPr>
            <a:fld id="{00000000-1234-1234-1234-123412341234}" type="slidenum">
              <a:rPr lang="en-US"/>
              <a:t>‹#›</a:t>
            </a:fld>
          </a:p>
        </p:txBody>
      </p:sp>
      <p:sp>
        <p:nvSpPr>
          <p:cNvPr id="386" name="Shape 386"/>
          <p:cNvSpPr txBox="1"/>
          <p:nvPr>
            <p:ph idx="1" type="body"/>
          </p:nvPr>
        </p:nvSpPr>
        <p:spPr>
          <a:xfrm>
            <a:off x="228600" y="971550"/>
            <a:ext cx="8672400" cy="5059500"/>
          </a:xfrm>
          <a:prstGeom prst="rect">
            <a:avLst/>
          </a:prstGeom>
        </p:spPr>
        <p:txBody>
          <a:bodyPr anchorCtr="0" anchor="t" bIns="91425" lIns="91425" rIns="91425" tIns="91425">
            <a:noAutofit/>
          </a:bodyPr>
          <a:lstStyle/>
          <a:p>
            <a:pPr indent="0" lvl="0" marL="0" rtl="0">
              <a:spcBef>
                <a:spcPts val="0"/>
              </a:spcBef>
              <a:buNone/>
            </a:pPr>
            <a:r>
              <a:rPr lang="en-US"/>
              <a:t>Multiply LIGO sensitivity map (for every month and rates map.</a:t>
            </a:r>
          </a:p>
        </p:txBody>
      </p:sp>
      <p:grpSp>
        <p:nvGrpSpPr>
          <p:cNvPr id="387" name="Shape 387"/>
          <p:cNvGrpSpPr/>
          <p:nvPr/>
        </p:nvGrpSpPr>
        <p:grpSpPr>
          <a:xfrm>
            <a:off x="-104325" y="2212237"/>
            <a:ext cx="9352625" cy="3533777"/>
            <a:chOff x="-149900" y="1662112"/>
            <a:chExt cx="9352625" cy="3533777"/>
          </a:xfrm>
        </p:grpSpPr>
        <p:pic>
          <p:nvPicPr>
            <p:cNvPr id="388" name="Shape 388"/>
            <p:cNvPicPr preferRelativeResize="0"/>
            <p:nvPr/>
          </p:nvPicPr>
          <p:blipFill>
            <a:blip r:embed="rId3">
              <a:alphaModFix amt="70000"/>
            </a:blip>
            <a:stretch>
              <a:fillRect/>
            </a:stretch>
          </p:blipFill>
          <p:spPr>
            <a:xfrm>
              <a:off x="-149900" y="1662114"/>
              <a:ext cx="6153150" cy="3533775"/>
            </a:xfrm>
            <a:prstGeom prst="rect">
              <a:avLst/>
            </a:prstGeom>
            <a:noFill/>
            <a:ln>
              <a:noFill/>
            </a:ln>
          </p:spPr>
        </p:pic>
        <p:pic>
          <p:nvPicPr>
            <p:cNvPr id="389" name="Shape 389"/>
            <p:cNvPicPr preferRelativeResize="0"/>
            <p:nvPr/>
          </p:nvPicPr>
          <p:blipFill>
            <a:blip r:embed="rId4">
              <a:alphaModFix amt="70000"/>
            </a:blip>
            <a:stretch>
              <a:fillRect/>
            </a:stretch>
          </p:blipFill>
          <p:spPr>
            <a:xfrm>
              <a:off x="3049575" y="1662112"/>
              <a:ext cx="6153150" cy="3533775"/>
            </a:xfrm>
            <a:prstGeom prst="rect">
              <a:avLst/>
            </a:prstGeom>
            <a:noFill/>
            <a:ln>
              <a:noFill/>
            </a:ln>
          </p:spPr>
        </p:pic>
      </p:grpSp>
      <p:sp>
        <p:nvSpPr>
          <p:cNvPr id="390" name="Shape 390"/>
          <p:cNvSpPr txBox="1"/>
          <p:nvPr>
            <p:ph idx="10" type="dt"/>
          </p:nvPr>
        </p:nvSpPr>
        <p:spPr>
          <a:xfrm>
            <a:off x="736827" y="6504212"/>
            <a:ext cx="675300" cy="2412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8</a:t>
            </a:r>
            <a:r>
              <a:rPr b="0" i="0" lang="en-US" sz="1200" u="none" cap="none" strike="noStrike">
                <a:solidFill>
                  <a:srgbClr val="004C97"/>
                </a:solidFill>
                <a:latin typeface="Helvetica Neue"/>
                <a:ea typeface="Helvetica Neue"/>
                <a:cs typeface="Helvetica Neue"/>
                <a:sym typeface="Helvetica Neue"/>
              </a:rPr>
              <a:t>/</a:t>
            </a:r>
            <a:r>
              <a:rPr lang="en-US"/>
              <a:t>15</a:t>
            </a:r>
            <a:r>
              <a:rPr b="0" i="0" lang="en-US" sz="1200" u="none" cap="none" strike="noStrike">
                <a:solidFill>
                  <a:srgbClr val="004C97"/>
                </a:solidFill>
                <a:latin typeface="Helvetica Neue"/>
                <a:ea typeface="Helvetica Neue"/>
                <a:cs typeface="Helvetica Neue"/>
                <a:sym typeface="Helvetica Neue"/>
              </a:rPr>
              <a:t>/1</a:t>
            </a:r>
            <a:r>
              <a:rPr lang="en-US"/>
              <a:t>7</a:t>
            </a:r>
          </a:p>
        </p:txBody>
      </p:sp>
      <p:sp>
        <p:nvSpPr>
          <p:cNvPr id="391" name="Shape 391"/>
          <p:cNvSpPr txBox="1"/>
          <p:nvPr>
            <p:ph idx="11" type="ftr"/>
          </p:nvPr>
        </p:nvSpPr>
        <p:spPr>
          <a:xfrm>
            <a:off x="1530603" y="6504212"/>
            <a:ext cx="6272400" cy="2430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Karen Pérez Sarmiento</a:t>
            </a:r>
            <a:r>
              <a:rPr b="0" i="0" lang="en-US" sz="1200" u="none" cap="none" strike="noStrike">
                <a:solidFill>
                  <a:srgbClr val="004C97"/>
                </a:solidFill>
                <a:latin typeface="Helvetica Neue"/>
                <a:ea typeface="Helvetica Neue"/>
                <a:cs typeface="Helvetica Neue"/>
                <a:sym typeface="Helvetica Neue"/>
              </a:rPr>
              <a:t> | </a:t>
            </a:r>
            <a:r>
              <a:rPr lang="en-US"/>
              <a:t>SIST Final Presentations</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6" name="Shape 396"/>
        <p:cNvGrpSpPr/>
        <p:nvPr/>
      </p:nvGrpSpPr>
      <p:grpSpPr>
        <a:xfrm>
          <a:off x="0" y="0"/>
          <a:ext cx="0" cy="0"/>
          <a:chOff x="0" y="0"/>
          <a:chExt cx="0" cy="0"/>
        </a:xfrm>
      </p:grpSpPr>
      <p:sp>
        <p:nvSpPr>
          <p:cNvPr id="397" name="Shape 397"/>
          <p:cNvSpPr txBox="1"/>
          <p:nvPr>
            <p:ph type="title"/>
          </p:nvPr>
        </p:nvSpPr>
        <p:spPr>
          <a:xfrm>
            <a:off x="228600" y="251752"/>
            <a:ext cx="8686800" cy="427800"/>
          </a:xfrm>
          <a:prstGeom prst="rect">
            <a:avLst/>
          </a:prstGeom>
        </p:spPr>
        <p:txBody>
          <a:bodyPr anchorCtr="0" anchor="b" bIns="91425" lIns="91425" rIns="91425" tIns="91425">
            <a:noAutofit/>
          </a:bodyPr>
          <a:lstStyle/>
          <a:p>
            <a:pPr lvl="0" rtl="0">
              <a:spcBef>
                <a:spcPts val="0"/>
              </a:spcBef>
              <a:buNone/>
            </a:pPr>
            <a:r>
              <a:rPr lang="en-US"/>
              <a:t>Predicting observable rates of BNS with LIGO</a:t>
            </a:r>
          </a:p>
        </p:txBody>
      </p:sp>
      <p:sp>
        <p:nvSpPr>
          <p:cNvPr id="398" name="Shape 398"/>
          <p:cNvSpPr txBox="1"/>
          <p:nvPr>
            <p:ph idx="12" type="sldNum"/>
          </p:nvPr>
        </p:nvSpPr>
        <p:spPr>
          <a:xfrm>
            <a:off x="222250" y="6504212"/>
            <a:ext cx="414300" cy="237300"/>
          </a:xfrm>
          <a:prstGeom prst="rect">
            <a:avLst/>
          </a:prstGeom>
        </p:spPr>
        <p:txBody>
          <a:bodyPr anchorCtr="0" anchor="t" bIns="0" lIns="0" rIns="0" tIns="0">
            <a:noAutofit/>
          </a:bodyPr>
          <a:lstStyle/>
          <a:p>
            <a:pPr lvl="0" rtl="0">
              <a:spcBef>
                <a:spcPts val="0"/>
              </a:spcBef>
              <a:buClr>
                <a:srgbClr val="000000"/>
              </a:buClr>
              <a:buSzPct val="25000"/>
              <a:buFont typeface="Arial"/>
              <a:buNone/>
            </a:pPr>
            <a:fld id="{00000000-1234-1234-1234-123412341234}" type="slidenum">
              <a:rPr lang="en-US"/>
              <a:t>‹#›</a:t>
            </a:fld>
          </a:p>
        </p:txBody>
      </p:sp>
      <p:sp>
        <p:nvSpPr>
          <p:cNvPr id="399" name="Shape 399"/>
          <p:cNvSpPr txBox="1"/>
          <p:nvPr>
            <p:ph idx="1" type="body"/>
          </p:nvPr>
        </p:nvSpPr>
        <p:spPr>
          <a:xfrm>
            <a:off x="228600" y="971550"/>
            <a:ext cx="8672400" cy="5059500"/>
          </a:xfrm>
          <a:prstGeom prst="rect">
            <a:avLst/>
          </a:prstGeom>
        </p:spPr>
        <p:txBody>
          <a:bodyPr anchorCtr="0" anchor="t" bIns="91425" lIns="91425" rIns="91425" tIns="91425">
            <a:noAutofit/>
          </a:bodyPr>
          <a:lstStyle/>
          <a:p>
            <a:pPr indent="0" lvl="0" marL="0" rtl="0">
              <a:spcBef>
                <a:spcPts val="0"/>
              </a:spcBef>
              <a:buNone/>
            </a:pPr>
            <a:r>
              <a:rPr lang="en-US"/>
              <a:t>W</a:t>
            </a:r>
            <a:r>
              <a:rPr lang="en-US"/>
              <a:t>e get an expected number of observable events with LIGO of ~2.4 yr</a:t>
            </a:r>
            <a:r>
              <a:rPr baseline="30000" lang="en-US"/>
              <a:t>-1</a:t>
            </a:r>
            <a:r>
              <a:rPr lang="en-US"/>
              <a:t>.</a:t>
            </a:r>
          </a:p>
        </p:txBody>
      </p:sp>
      <p:sp>
        <p:nvSpPr>
          <p:cNvPr id="400" name="Shape 400"/>
          <p:cNvSpPr txBox="1"/>
          <p:nvPr>
            <p:ph idx="10" type="dt"/>
          </p:nvPr>
        </p:nvSpPr>
        <p:spPr>
          <a:xfrm>
            <a:off x="736827" y="6504212"/>
            <a:ext cx="675300" cy="2412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8</a:t>
            </a:r>
            <a:r>
              <a:rPr b="0" i="0" lang="en-US" sz="1200" u="none" cap="none" strike="noStrike">
                <a:solidFill>
                  <a:srgbClr val="004C97"/>
                </a:solidFill>
                <a:latin typeface="Helvetica Neue"/>
                <a:ea typeface="Helvetica Neue"/>
                <a:cs typeface="Helvetica Neue"/>
                <a:sym typeface="Helvetica Neue"/>
              </a:rPr>
              <a:t>/</a:t>
            </a:r>
            <a:r>
              <a:rPr lang="en-US"/>
              <a:t>15</a:t>
            </a:r>
            <a:r>
              <a:rPr b="0" i="0" lang="en-US" sz="1200" u="none" cap="none" strike="noStrike">
                <a:solidFill>
                  <a:srgbClr val="004C97"/>
                </a:solidFill>
                <a:latin typeface="Helvetica Neue"/>
                <a:ea typeface="Helvetica Neue"/>
                <a:cs typeface="Helvetica Neue"/>
                <a:sym typeface="Helvetica Neue"/>
              </a:rPr>
              <a:t>/1</a:t>
            </a:r>
            <a:r>
              <a:rPr lang="en-US"/>
              <a:t>7</a:t>
            </a:r>
          </a:p>
        </p:txBody>
      </p:sp>
      <p:sp>
        <p:nvSpPr>
          <p:cNvPr id="401" name="Shape 401"/>
          <p:cNvSpPr txBox="1"/>
          <p:nvPr>
            <p:ph idx="11" type="ftr"/>
          </p:nvPr>
        </p:nvSpPr>
        <p:spPr>
          <a:xfrm>
            <a:off x="1530603" y="6504212"/>
            <a:ext cx="6272400" cy="2430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Karen Pérez Sarmiento</a:t>
            </a:r>
            <a:r>
              <a:rPr b="0" i="0" lang="en-US" sz="1200" u="none" cap="none" strike="noStrike">
                <a:solidFill>
                  <a:srgbClr val="004C97"/>
                </a:solidFill>
                <a:latin typeface="Helvetica Neue"/>
                <a:ea typeface="Helvetica Neue"/>
                <a:cs typeface="Helvetica Neue"/>
                <a:sym typeface="Helvetica Neue"/>
              </a:rPr>
              <a:t> | </a:t>
            </a:r>
            <a:r>
              <a:rPr lang="en-US"/>
              <a:t>SIST Final Presentations</a:t>
            </a:r>
          </a:p>
        </p:txBody>
      </p:sp>
      <p:pic>
        <p:nvPicPr>
          <p:cNvPr id="402" name="Shape 402"/>
          <p:cNvPicPr preferRelativeResize="0"/>
          <p:nvPr/>
        </p:nvPicPr>
        <p:blipFill>
          <a:blip r:embed="rId3">
            <a:alphaModFix/>
          </a:blip>
          <a:stretch>
            <a:fillRect/>
          </a:stretch>
        </p:blipFill>
        <p:spPr>
          <a:xfrm>
            <a:off x="228599" y="1838825"/>
            <a:ext cx="7878750" cy="4524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7" name="Shape 407"/>
        <p:cNvGrpSpPr/>
        <p:nvPr/>
      </p:nvGrpSpPr>
      <p:grpSpPr>
        <a:xfrm>
          <a:off x="0" y="0"/>
          <a:ext cx="0" cy="0"/>
          <a:chOff x="0" y="0"/>
          <a:chExt cx="0" cy="0"/>
        </a:xfrm>
      </p:grpSpPr>
      <p:sp>
        <p:nvSpPr>
          <p:cNvPr id="408" name="Shape 408"/>
          <p:cNvSpPr txBox="1"/>
          <p:nvPr>
            <p:ph type="title"/>
          </p:nvPr>
        </p:nvSpPr>
        <p:spPr>
          <a:xfrm>
            <a:off x="228600" y="251752"/>
            <a:ext cx="8686800" cy="427800"/>
          </a:xfrm>
          <a:prstGeom prst="rect">
            <a:avLst/>
          </a:prstGeom>
        </p:spPr>
        <p:txBody>
          <a:bodyPr anchorCtr="0" anchor="b" bIns="91425" lIns="91425" rIns="91425" tIns="91425">
            <a:noAutofit/>
          </a:bodyPr>
          <a:lstStyle/>
          <a:p>
            <a:pPr lvl="0">
              <a:spcBef>
                <a:spcPts val="0"/>
              </a:spcBef>
              <a:buNone/>
            </a:pPr>
            <a:r>
              <a:rPr lang="en-US"/>
              <a:t>Literature comparison</a:t>
            </a:r>
          </a:p>
        </p:txBody>
      </p:sp>
      <p:sp>
        <p:nvSpPr>
          <p:cNvPr id="409" name="Shape 409"/>
          <p:cNvSpPr txBox="1"/>
          <p:nvPr>
            <p:ph idx="12" type="sldNum"/>
          </p:nvPr>
        </p:nvSpPr>
        <p:spPr>
          <a:xfrm>
            <a:off x="222250" y="6504212"/>
            <a:ext cx="414300" cy="237300"/>
          </a:xfrm>
          <a:prstGeom prst="rect">
            <a:avLst/>
          </a:prstGeom>
        </p:spPr>
        <p:txBody>
          <a:bodyPr anchorCtr="0" anchor="t" bIns="0" lIns="0" rIns="0" tIns="0">
            <a:noAutofit/>
          </a:bodyPr>
          <a:lstStyle/>
          <a:p>
            <a:pPr lvl="0">
              <a:spcBef>
                <a:spcPts val="0"/>
              </a:spcBef>
              <a:buClr>
                <a:srgbClr val="000000"/>
              </a:buClr>
              <a:buSzPct val="25000"/>
              <a:buFont typeface="Arial"/>
              <a:buNone/>
            </a:pPr>
            <a:fld id="{00000000-1234-1234-1234-123412341234}" type="slidenum">
              <a:rPr lang="en-US"/>
              <a:t>‹#›</a:t>
            </a:fld>
          </a:p>
        </p:txBody>
      </p:sp>
      <p:pic>
        <p:nvPicPr>
          <p:cNvPr id="410" name="Shape 410"/>
          <p:cNvPicPr preferRelativeResize="0"/>
          <p:nvPr/>
        </p:nvPicPr>
        <p:blipFill>
          <a:blip r:embed="rId3">
            <a:alphaModFix/>
          </a:blip>
          <a:stretch>
            <a:fillRect/>
          </a:stretch>
        </p:blipFill>
        <p:spPr>
          <a:xfrm>
            <a:off x="152400" y="831949"/>
            <a:ext cx="8898824" cy="4875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Shape 99"/>
          <p:cNvSpPr txBox="1"/>
          <p:nvPr>
            <p:ph idx="1" type="body"/>
          </p:nvPr>
        </p:nvSpPr>
        <p:spPr>
          <a:xfrm>
            <a:off x="228600" y="971550"/>
            <a:ext cx="8672400" cy="5059500"/>
          </a:xfrm>
          <a:prstGeom prst="rect">
            <a:avLst/>
          </a:prstGeom>
        </p:spPr>
        <p:txBody>
          <a:bodyPr anchorCtr="0" anchor="t" bIns="91425" lIns="91425" rIns="91425" tIns="91425">
            <a:noAutofit/>
          </a:bodyPr>
          <a:lstStyle/>
          <a:p>
            <a:pPr lvl="0">
              <a:spcBef>
                <a:spcPts val="0"/>
              </a:spcBef>
              <a:buNone/>
            </a:pPr>
            <a:r>
              <a:rPr lang="en-US">
                <a:solidFill>
                  <a:schemeClr val="accent6"/>
                </a:solidFill>
              </a:rPr>
              <a:t>Binary Neutron Stars (BNS) mergers are expected to produce:</a:t>
            </a:r>
          </a:p>
          <a:p>
            <a:pPr lvl="0">
              <a:spcBef>
                <a:spcPts val="0"/>
              </a:spcBef>
              <a:buNone/>
            </a:pPr>
            <a:r>
              <a:t/>
            </a:r>
            <a:endParaRPr/>
          </a:p>
          <a:p>
            <a:pPr indent="-228600" lvl="0" marL="457200" rtl="0">
              <a:spcBef>
                <a:spcPts val="0"/>
              </a:spcBef>
              <a:buClr>
                <a:schemeClr val="accent6"/>
              </a:buClr>
            </a:pPr>
            <a:r>
              <a:rPr lang="en-US">
                <a:solidFill>
                  <a:schemeClr val="accent6"/>
                </a:solidFill>
              </a:rPr>
              <a:t>Gravitational Wave (GW) signals, detectable with GW interferometers (e.g. LIGO)</a:t>
            </a:r>
          </a:p>
        </p:txBody>
      </p:sp>
      <p:sp>
        <p:nvSpPr>
          <p:cNvPr id="100" name="Shape 100"/>
          <p:cNvSpPr txBox="1"/>
          <p:nvPr>
            <p:ph type="title"/>
          </p:nvPr>
        </p:nvSpPr>
        <p:spPr>
          <a:xfrm>
            <a:off x="228600" y="251752"/>
            <a:ext cx="8686800" cy="427800"/>
          </a:xfrm>
          <a:prstGeom prst="rect">
            <a:avLst/>
          </a:prstGeom>
        </p:spPr>
        <p:txBody>
          <a:bodyPr anchorCtr="0" anchor="b" bIns="91425" lIns="91425" rIns="91425" tIns="91425">
            <a:noAutofit/>
          </a:bodyPr>
          <a:lstStyle/>
          <a:p>
            <a:pPr lvl="0" rtl="0">
              <a:spcBef>
                <a:spcPts val="0"/>
              </a:spcBef>
              <a:buNone/>
            </a:pPr>
            <a:r>
              <a:rPr lang="en-US"/>
              <a:t>Motivation</a:t>
            </a:r>
          </a:p>
        </p:txBody>
      </p:sp>
      <p:sp>
        <p:nvSpPr>
          <p:cNvPr id="101" name="Shape 101"/>
          <p:cNvSpPr txBox="1"/>
          <p:nvPr>
            <p:ph idx="12" type="sldNum"/>
          </p:nvPr>
        </p:nvSpPr>
        <p:spPr>
          <a:xfrm>
            <a:off x="222250" y="6504212"/>
            <a:ext cx="414300" cy="237300"/>
          </a:xfrm>
          <a:prstGeom prst="rect">
            <a:avLst/>
          </a:prstGeom>
        </p:spPr>
        <p:txBody>
          <a:bodyPr anchorCtr="0" anchor="t" bIns="0" lIns="0" rIns="0" tIns="0">
            <a:noAutofit/>
          </a:bodyPr>
          <a:lstStyle/>
          <a:p>
            <a:pPr lvl="0" rtl="0">
              <a:spcBef>
                <a:spcPts val="0"/>
              </a:spcBef>
              <a:buNone/>
            </a:pPr>
            <a:fld id="{00000000-1234-1234-1234-123412341234}" type="slidenum">
              <a:rPr lang="en-US"/>
              <a:t>‹#›</a:t>
            </a:fld>
          </a:p>
        </p:txBody>
      </p:sp>
      <p:sp>
        <p:nvSpPr>
          <p:cNvPr id="102" name="Shape 102"/>
          <p:cNvSpPr txBox="1"/>
          <p:nvPr>
            <p:ph idx="10" type="dt"/>
          </p:nvPr>
        </p:nvSpPr>
        <p:spPr>
          <a:xfrm>
            <a:off x="736827" y="6504212"/>
            <a:ext cx="675300" cy="2412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8</a:t>
            </a:r>
            <a:r>
              <a:rPr b="0" i="0" lang="en-US" sz="1200" u="none" cap="none" strike="noStrike">
                <a:solidFill>
                  <a:srgbClr val="004C97"/>
                </a:solidFill>
                <a:latin typeface="Helvetica Neue"/>
                <a:ea typeface="Helvetica Neue"/>
                <a:cs typeface="Helvetica Neue"/>
                <a:sym typeface="Helvetica Neue"/>
              </a:rPr>
              <a:t>/</a:t>
            </a:r>
            <a:r>
              <a:rPr lang="en-US"/>
              <a:t>15</a:t>
            </a:r>
            <a:r>
              <a:rPr b="0" i="0" lang="en-US" sz="1200" u="none" cap="none" strike="noStrike">
                <a:solidFill>
                  <a:srgbClr val="004C97"/>
                </a:solidFill>
                <a:latin typeface="Helvetica Neue"/>
                <a:ea typeface="Helvetica Neue"/>
                <a:cs typeface="Helvetica Neue"/>
                <a:sym typeface="Helvetica Neue"/>
              </a:rPr>
              <a:t>/1</a:t>
            </a:r>
            <a:r>
              <a:rPr lang="en-US"/>
              <a:t>7</a:t>
            </a:r>
          </a:p>
        </p:txBody>
      </p:sp>
      <p:sp>
        <p:nvSpPr>
          <p:cNvPr id="103" name="Shape 103"/>
          <p:cNvSpPr txBox="1"/>
          <p:nvPr>
            <p:ph idx="11" type="ftr"/>
          </p:nvPr>
        </p:nvSpPr>
        <p:spPr>
          <a:xfrm>
            <a:off x="1530603" y="6504212"/>
            <a:ext cx="6272400" cy="2430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Karen Pérez Sarmiento</a:t>
            </a:r>
            <a:r>
              <a:rPr b="0" i="0" lang="en-US" sz="1200" u="none" cap="none" strike="noStrike">
                <a:solidFill>
                  <a:srgbClr val="004C97"/>
                </a:solidFill>
                <a:latin typeface="Helvetica Neue"/>
                <a:ea typeface="Helvetica Neue"/>
                <a:cs typeface="Helvetica Neue"/>
                <a:sym typeface="Helvetica Neue"/>
              </a:rPr>
              <a:t> | </a:t>
            </a:r>
            <a:r>
              <a:rPr lang="en-US"/>
              <a:t>SIST Final Presentations</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5" name="Shape 415"/>
        <p:cNvGrpSpPr/>
        <p:nvPr/>
      </p:nvGrpSpPr>
      <p:grpSpPr>
        <a:xfrm>
          <a:off x="0" y="0"/>
          <a:ext cx="0" cy="0"/>
          <a:chOff x="0" y="0"/>
          <a:chExt cx="0" cy="0"/>
        </a:xfrm>
      </p:grpSpPr>
      <p:sp>
        <p:nvSpPr>
          <p:cNvPr id="416" name="Shape 416"/>
          <p:cNvSpPr txBox="1"/>
          <p:nvPr>
            <p:ph idx="1" type="body"/>
          </p:nvPr>
        </p:nvSpPr>
        <p:spPr>
          <a:xfrm>
            <a:off x="228600" y="971550"/>
            <a:ext cx="8672400" cy="5059500"/>
          </a:xfrm>
          <a:prstGeom prst="rect">
            <a:avLst/>
          </a:prstGeom>
        </p:spPr>
        <p:txBody>
          <a:bodyPr anchorCtr="0" anchor="t" bIns="91425" lIns="91425" rIns="91425" tIns="91425">
            <a:noAutofit/>
          </a:bodyPr>
          <a:lstStyle/>
          <a:p>
            <a:pPr indent="0" lvl="0" marL="0" rtl="0">
              <a:spcBef>
                <a:spcPts val="0"/>
              </a:spcBef>
              <a:buNone/>
            </a:pPr>
            <a:r>
              <a:t/>
            </a:r>
            <a:endParaRPr/>
          </a:p>
          <a:p>
            <a:pPr indent="0" lvl="0" marL="0" rtl="0">
              <a:spcBef>
                <a:spcPts val="0"/>
              </a:spcBef>
              <a:buNone/>
            </a:pPr>
            <a:r>
              <a:t/>
            </a:r>
            <a:endParaRPr/>
          </a:p>
          <a:p>
            <a:pPr indent="-228600" lvl="0" marL="457200" rtl="0">
              <a:spcBef>
                <a:spcPts val="0"/>
              </a:spcBef>
            </a:pPr>
            <a:r>
              <a:rPr lang="en-US"/>
              <a:t>Build LIGO sensitivity maps for sources at different distances in order to make a better prediction of the number of observable BNS merger events.</a:t>
            </a:r>
          </a:p>
          <a:p>
            <a:pPr indent="0" lvl="0" marL="0" rtl="0">
              <a:spcBef>
                <a:spcPts val="0"/>
              </a:spcBef>
              <a:buNone/>
            </a:pPr>
            <a:r>
              <a:t/>
            </a:r>
            <a:endParaRPr/>
          </a:p>
          <a:p>
            <a:pPr indent="-228600" lvl="0" marL="457200" rtl="0">
              <a:spcBef>
                <a:spcPts val="0"/>
              </a:spcBef>
            </a:pPr>
            <a:r>
              <a:rPr lang="en-US"/>
              <a:t>Consider DECam footprint and use this work to inform future EM follow-up.</a:t>
            </a:r>
          </a:p>
          <a:p>
            <a:pPr indent="0" lvl="0" marL="0" rtl="0">
              <a:spcBef>
                <a:spcPts val="0"/>
              </a:spcBef>
              <a:buNone/>
            </a:pPr>
            <a:r>
              <a:t/>
            </a:r>
            <a:endParaRPr/>
          </a:p>
        </p:txBody>
      </p:sp>
      <p:sp>
        <p:nvSpPr>
          <p:cNvPr id="417" name="Shape 417"/>
          <p:cNvSpPr txBox="1"/>
          <p:nvPr>
            <p:ph type="title"/>
          </p:nvPr>
        </p:nvSpPr>
        <p:spPr>
          <a:xfrm>
            <a:off x="228600" y="251752"/>
            <a:ext cx="8686800" cy="427800"/>
          </a:xfrm>
          <a:prstGeom prst="rect">
            <a:avLst/>
          </a:prstGeom>
        </p:spPr>
        <p:txBody>
          <a:bodyPr anchorCtr="0" anchor="b" bIns="91425" lIns="91425" rIns="91425" tIns="91425">
            <a:noAutofit/>
          </a:bodyPr>
          <a:lstStyle/>
          <a:p>
            <a:pPr lvl="0">
              <a:spcBef>
                <a:spcPts val="0"/>
              </a:spcBef>
              <a:buNone/>
            </a:pPr>
            <a:r>
              <a:rPr lang="en-US"/>
              <a:t>Future steps</a:t>
            </a:r>
          </a:p>
        </p:txBody>
      </p:sp>
      <p:sp>
        <p:nvSpPr>
          <p:cNvPr id="418" name="Shape 418"/>
          <p:cNvSpPr txBox="1"/>
          <p:nvPr>
            <p:ph idx="12" type="sldNum"/>
          </p:nvPr>
        </p:nvSpPr>
        <p:spPr>
          <a:xfrm>
            <a:off x="222250" y="6504212"/>
            <a:ext cx="414300" cy="237300"/>
          </a:xfrm>
          <a:prstGeom prst="rect">
            <a:avLst/>
          </a:prstGeom>
        </p:spPr>
        <p:txBody>
          <a:bodyPr anchorCtr="0" anchor="t" bIns="0" lIns="0" rIns="0" tIns="0">
            <a:noAutofit/>
          </a:bodyPr>
          <a:lstStyle/>
          <a:p>
            <a:pPr lvl="0">
              <a:spcBef>
                <a:spcPts val="0"/>
              </a:spcBef>
              <a:buClr>
                <a:srgbClr val="000000"/>
              </a:buClr>
              <a:buSzPct val="25000"/>
              <a:buFont typeface="Arial"/>
              <a:buNone/>
            </a:pPr>
            <a:fld id="{00000000-1234-1234-1234-123412341234}" type="slidenum">
              <a:rPr lang="en-US"/>
              <a:t>‹#›</a:t>
            </a:fld>
          </a:p>
        </p:txBody>
      </p:sp>
      <p:sp>
        <p:nvSpPr>
          <p:cNvPr id="419" name="Shape 419"/>
          <p:cNvSpPr txBox="1"/>
          <p:nvPr>
            <p:ph idx="10" type="dt"/>
          </p:nvPr>
        </p:nvSpPr>
        <p:spPr>
          <a:xfrm>
            <a:off x="736827" y="6504212"/>
            <a:ext cx="675300" cy="2412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8</a:t>
            </a:r>
            <a:r>
              <a:rPr b="0" i="0" lang="en-US" sz="1200" u="none" cap="none" strike="noStrike">
                <a:solidFill>
                  <a:srgbClr val="004C97"/>
                </a:solidFill>
                <a:latin typeface="Helvetica Neue"/>
                <a:ea typeface="Helvetica Neue"/>
                <a:cs typeface="Helvetica Neue"/>
                <a:sym typeface="Helvetica Neue"/>
              </a:rPr>
              <a:t>/</a:t>
            </a:r>
            <a:r>
              <a:rPr lang="en-US"/>
              <a:t>15</a:t>
            </a:r>
            <a:r>
              <a:rPr b="0" i="0" lang="en-US" sz="1200" u="none" cap="none" strike="noStrike">
                <a:solidFill>
                  <a:srgbClr val="004C97"/>
                </a:solidFill>
                <a:latin typeface="Helvetica Neue"/>
                <a:ea typeface="Helvetica Neue"/>
                <a:cs typeface="Helvetica Neue"/>
                <a:sym typeface="Helvetica Neue"/>
              </a:rPr>
              <a:t>/1</a:t>
            </a:r>
            <a:r>
              <a:rPr lang="en-US"/>
              <a:t>7</a:t>
            </a:r>
          </a:p>
        </p:txBody>
      </p:sp>
      <p:sp>
        <p:nvSpPr>
          <p:cNvPr id="420" name="Shape 420"/>
          <p:cNvSpPr txBox="1"/>
          <p:nvPr>
            <p:ph idx="11" type="ftr"/>
          </p:nvPr>
        </p:nvSpPr>
        <p:spPr>
          <a:xfrm>
            <a:off x="1530603" y="6504212"/>
            <a:ext cx="6272400" cy="2430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Karen Pérez Sarmiento</a:t>
            </a:r>
            <a:r>
              <a:rPr b="0" i="0" lang="en-US" sz="1200" u="none" cap="none" strike="noStrike">
                <a:solidFill>
                  <a:srgbClr val="004C97"/>
                </a:solidFill>
                <a:latin typeface="Helvetica Neue"/>
                <a:ea typeface="Helvetica Neue"/>
                <a:cs typeface="Helvetica Neue"/>
                <a:sym typeface="Helvetica Neue"/>
              </a:rPr>
              <a:t> | </a:t>
            </a:r>
            <a:r>
              <a:rPr lang="en-US"/>
              <a:t>SIST Final Presentations</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5" name="Shape 425"/>
        <p:cNvGrpSpPr/>
        <p:nvPr/>
      </p:nvGrpSpPr>
      <p:grpSpPr>
        <a:xfrm>
          <a:off x="0" y="0"/>
          <a:ext cx="0" cy="0"/>
          <a:chOff x="0" y="0"/>
          <a:chExt cx="0" cy="0"/>
        </a:xfrm>
      </p:grpSpPr>
      <p:sp>
        <p:nvSpPr>
          <p:cNvPr id="426" name="Shape 426"/>
          <p:cNvSpPr txBox="1"/>
          <p:nvPr>
            <p:ph idx="1" type="body"/>
          </p:nvPr>
        </p:nvSpPr>
        <p:spPr>
          <a:xfrm>
            <a:off x="228600" y="971550"/>
            <a:ext cx="8672400" cy="5059500"/>
          </a:xfrm>
          <a:prstGeom prst="rect">
            <a:avLst/>
          </a:prstGeom>
        </p:spPr>
        <p:txBody>
          <a:bodyPr anchorCtr="0" anchor="t" bIns="91425" lIns="91425" rIns="91425" tIns="91425">
            <a:noAutofit/>
          </a:bodyPr>
          <a:lstStyle/>
          <a:p>
            <a:pPr indent="-228600" lvl="0" marL="457200" rtl="0">
              <a:lnSpc>
                <a:spcPct val="115000"/>
              </a:lnSpc>
              <a:spcBef>
                <a:spcPts val="0"/>
              </a:spcBef>
              <a:buAutoNum type="arabicPeriod"/>
            </a:pPr>
            <a:r>
              <a:rPr lang="en-US"/>
              <a:t>Annis, J., et al. Private communication (2015).</a:t>
            </a:r>
          </a:p>
          <a:p>
            <a:pPr indent="-228600" lvl="0" marL="457200" rtl="0">
              <a:lnSpc>
                <a:spcPct val="115000"/>
              </a:lnSpc>
              <a:spcBef>
                <a:spcPts val="0"/>
              </a:spcBef>
              <a:buAutoNum type="arabicPeriod"/>
            </a:pPr>
            <a:r>
              <a:rPr lang="en-US"/>
              <a:t>Bechtol, K., et al. ApJ 807, no. 1 (2015): 50.</a:t>
            </a:r>
          </a:p>
          <a:p>
            <a:pPr indent="-228600" lvl="0" marL="457200" rtl="0">
              <a:lnSpc>
                <a:spcPct val="115000"/>
              </a:lnSpc>
              <a:spcBef>
                <a:spcPts val="0"/>
              </a:spcBef>
              <a:buAutoNum type="arabicPeriod"/>
            </a:pPr>
            <a:r>
              <a:rPr lang="en-US"/>
              <a:t>Chen, H. Y., et al. ApJ 835, no. 1 (2017): 31.</a:t>
            </a:r>
          </a:p>
          <a:p>
            <a:pPr indent="-228600" lvl="0" marL="457200" rtl="0">
              <a:lnSpc>
                <a:spcPct val="115000"/>
              </a:lnSpc>
              <a:spcBef>
                <a:spcPts val="0"/>
              </a:spcBef>
              <a:buAutoNum type="arabicPeriod"/>
            </a:pPr>
            <a:r>
              <a:rPr lang="en-US"/>
              <a:t>Conselice, C. J., et al. ApJ 830, no. 2 (2016): 83.</a:t>
            </a:r>
          </a:p>
          <a:p>
            <a:pPr indent="-228600" lvl="0" marL="457200" rtl="0">
              <a:lnSpc>
                <a:spcPct val="115000"/>
              </a:lnSpc>
              <a:spcBef>
                <a:spcPts val="0"/>
              </a:spcBef>
              <a:buAutoNum type="arabicPeriod"/>
            </a:pPr>
            <a:r>
              <a:rPr lang="en-US"/>
              <a:t>Coward, D. M., et al. MNRAS 425, no. 4 (October 1, 2012): 2668–73.</a:t>
            </a:r>
          </a:p>
          <a:p>
            <a:pPr indent="-228600" lvl="0" marL="457200" rtl="0">
              <a:lnSpc>
                <a:spcPct val="115000"/>
              </a:lnSpc>
              <a:spcBef>
                <a:spcPts val="0"/>
              </a:spcBef>
              <a:buAutoNum type="arabicPeriod"/>
            </a:pPr>
            <a:r>
              <a:rPr lang="en-US"/>
              <a:t>Fong, W., et al. Ap J 815, no. 2 (2015): 102.</a:t>
            </a:r>
          </a:p>
          <a:p>
            <a:pPr indent="-228600" lvl="0" marL="457200" rtl="0">
              <a:lnSpc>
                <a:spcPct val="115000"/>
              </a:lnSpc>
              <a:spcBef>
                <a:spcPts val="0"/>
              </a:spcBef>
              <a:buAutoNum type="arabicPeriod"/>
            </a:pPr>
            <a:r>
              <a:rPr lang="en-US"/>
              <a:t>Ji, A. P., et al. ApJ 830, no. 2 (2016): 93.</a:t>
            </a:r>
            <a:br>
              <a:rPr lang="en-US"/>
            </a:br>
          </a:p>
        </p:txBody>
      </p:sp>
      <p:sp>
        <p:nvSpPr>
          <p:cNvPr id="427" name="Shape 427"/>
          <p:cNvSpPr txBox="1"/>
          <p:nvPr>
            <p:ph type="title"/>
          </p:nvPr>
        </p:nvSpPr>
        <p:spPr>
          <a:xfrm>
            <a:off x="228600" y="251752"/>
            <a:ext cx="8686800" cy="427800"/>
          </a:xfrm>
          <a:prstGeom prst="rect">
            <a:avLst/>
          </a:prstGeom>
        </p:spPr>
        <p:txBody>
          <a:bodyPr anchorCtr="0" anchor="b" bIns="91425" lIns="91425" rIns="91425" tIns="91425">
            <a:noAutofit/>
          </a:bodyPr>
          <a:lstStyle/>
          <a:p>
            <a:pPr lvl="0">
              <a:spcBef>
                <a:spcPts val="0"/>
              </a:spcBef>
              <a:buNone/>
            </a:pPr>
            <a:r>
              <a:rPr lang="en-US"/>
              <a:t>References</a:t>
            </a:r>
          </a:p>
        </p:txBody>
      </p:sp>
      <p:sp>
        <p:nvSpPr>
          <p:cNvPr id="428" name="Shape 428"/>
          <p:cNvSpPr txBox="1"/>
          <p:nvPr>
            <p:ph idx="12" type="sldNum"/>
          </p:nvPr>
        </p:nvSpPr>
        <p:spPr>
          <a:xfrm>
            <a:off x="222250" y="6504212"/>
            <a:ext cx="414300" cy="237300"/>
          </a:xfrm>
          <a:prstGeom prst="rect">
            <a:avLst/>
          </a:prstGeom>
        </p:spPr>
        <p:txBody>
          <a:bodyPr anchorCtr="0" anchor="t" bIns="0" lIns="0" rIns="0" tIns="0">
            <a:noAutofit/>
          </a:bodyPr>
          <a:lstStyle/>
          <a:p>
            <a:pPr lvl="0">
              <a:spcBef>
                <a:spcPts val="0"/>
              </a:spcBef>
              <a:buClr>
                <a:srgbClr val="000000"/>
              </a:buClr>
              <a:buSzPct val="25000"/>
              <a:buFont typeface="Arial"/>
              <a:buNone/>
            </a:pPr>
            <a:fld id="{00000000-1234-1234-1234-123412341234}" type="slidenum">
              <a:rPr lang="en-US"/>
              <a:t>‹#›</a:t>
            </a:fld>
          </a:p>
        </p:txBody>
      </p:sp>
      <p:sp>
        <p:nvSpPr>
          <p:cNvPr id="429" name="Shape 429"/>
          <p:cNvSpPr txBox="1"/>
          <p:nvPr>
            <p:ph idx="10" type="dt"/>
          </p:nvPr>
        </p:nvSpPr>
        <p:spPr>
          <a:xfrm>
            <a:off x="736827" y="6504212"/>
            <a:ext cx="675300" cy="2412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8</a:t>
            </a:r>
            <a:r>
              <a:rPr b="0" i="0" lang="en-US" sz="1200" u="none" cap="none" strike="noStrike">
                <a:solidFill>
                  <a:srgbClr val="004C97"/>
                </a:solidFill>
                <a:latin typeface="Helvetica Neue"/>
                <a:ea typeface="Helvetica Neue"/>
                <a:cs typeface="Helvetica Neue"/>
                <a:sym typeface="Helvetica Neue"/>
              </a:rPr>
              <a:t>/</a:t>
            </a:r>
            <a:r>
              <a:rPr lang="en-US"/>
              <a:t>15</a:t>
            </a:r>
            <a:r>
              <a:rPr b="0" i="0" lang="en-US" sz="1200" u="none" cap="none" strike="noStrike">
                <a:solidFill>
                  <a:srgbClr val="004C97"/>
                </a:solidFill>
                <a:latin typeface="Helvetica Neue"/>
                <a:ea typeface="Helvetica Neue"/>
                <a:cs typeface="Helvetica Neue"/>
                <a:sym typeface="Helvetica Neue"/>
              </a:rPr>
              <a:t>/1</a:t>
            </a:r>
            <a:r>
              <a:rPr lang="en-US"/>
              <a:t>7</a:t>
            </a:r>
          </a:p>
        </p:txBody>
      </p:sp>
      <p:sp>
        <p:nvSpPr>
          <p:cNvPr id="430" name="Shape 430"/>
          <p:cNvSpPr txBox="1"/>
          <p:nvPr>
            <p:ph idx="11" type="ftr"/>
          </p:nvPr>
        </p:nvSpPr>
        <p:spPr>
          <a:xfrm>
            <a:off x="1530603" y="6504212"/>
            <a:ext cx="6272400" cy="2430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Karen Pérez Sarmiento</a:t>
            </a:r>
            <a:r>
              <a:rPr b="0" i="0" lang="en-US" sz="1200" u="none" cap="none" strike="noStrike">
                <a:solidFill>
                  <a:srgbClr val="004C97"/>
                </a:solidFill>
                <a:latin typeface="Helvetica Neue"/>
                <a:ea typeface="Helvetica Neue"/>
                <a:cs typeface="Helvetica Neue"/>
                <a:sym typeface="Helvetica Neue"/>
              </a:rPr>
              <a:t> | </a:t>
            </a:r>
            <a:r>
              <a:rPr lang="en-US"/>
              <a:t>SIST Final Presentations</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5" name="Shape 435"/>
        <p:cNvGrpSpPr/>
        <p:nvPr/>
      </p:nvGrpSpPr>
      <p:grpSpPr>
        <a:xfrm>
          <a:off x="0" y="0"/>
          <a:ext cx="0" cy="0"/>
          <a:chOff x="0" y="0"/>
          <a:chExt cx="0" cy="0"/>
        </a:xfrm>
      </p:grpSpPr>
      <p:sp>
        <p:nvSpPr>
          <p:cNvPr id="436" name="Shape 436"/>
          <p:cNvSpPr txBox="1"/>
          <p:nvPr>
            <p:ph idx="1" type="body"/>
          </p:nvPr>
        </p:nvSpPr>
        <p:spPr>
          <a:xfrm>
            <a:off x="228600" y="971550"/>
            <a:ext cx="8672400" cy="5059500"/>
          </a:xfrm>
          <a:prstGeom prst="rect">
            <a:avLst/>
          </a:prstGeom>
        </p:spPr>
        <p:txBody>
          <a:bodyPr anchorCtr="0" anchor="t" bIns="91425" lIns="91425" rIns="91425" tIns="91425">
            <a:noAutofit/>
          </a:bodyPr>
          <a:lstStyle/>
          <a:p>
            <a:pPr lvl="0">
              <a:spcBef>
                <a:spcPts val="0"/>
              </a:spcBef>
              <a:buNone/>
            </a:pPr>
            <a:r>
              <a:rPr lang="en-US"/>
              <a:t>I would like to thank my project advisors </a:t>
            </a:r>
            <a:r>
              <a:rPr lang="en-US">
                <a:solidFill>
                  <a:schemeClr val="accent6"/>
                </a:solidFill>
              </a:rPr>
              <a:t>Marcelle Soares-Santos and </a:t>
            </a:r>
            <a:r>
              <a:rPr lang="en-US"/>
              <a:t>Alex Drlica-Wagner for their guidance and mentorship througout this project.</a:t>
            </a:r>
          </a:p>
          <a:p>
            <a:pPr lvl="0">
              <a:spcBef>
                <a:spcPts val="0"/>
              </a:spcBef>
              <a:buNone/>
            </a:pPr>
            <a:r>
              <a:t/>
            </a:r>
            <a:endParaRPr/>
          </a:p>
          <a:p>
            <a:pPr lvl="0">
              <a:spcBef>
                <a:spcPts val="0"/>
              </a:spcBef>
              <a:buNone/>
            </a:pPr>
            <a:r>
              <a:rPr lang="en-US"/>
              <a:t>I would also like to thank Hsin-Yu Chen and </a:t>
            </a:r>
            <a:r>
              <a:rPr lang="en-US">
                <a:solidFill>
                  <a:schemeClr val="accent6"/>
                </a:solidFill>
              </a:rPr>
              <a:t>Jim Annis </a:t>
            </a:r>
            <a:r>
              <a:rPr lang="en-US"/>
              <a:t>(Dark Energy Survey collaborators) for their invaluable input.</a:t>
            </a:r>
          </a:p>
          <a:p>
            <a:pPr lvl="0">
              <a:spcBef>
                <a:spcPts val="0"/>
              </a:spcBef>
              <a:buNone/>
            </a:pPr>
            <a:r>
              <a:t/>
            </a:r>
            <a:endParaRPr/>
          </a:p>
          <a:p>
            <a:pPr lvl="0">
              <a:spcBef>
                <a:spcPts val="0"/>
              </a:spcBef>
              <a:buNone/>
            </a:pPr>
            <a:r>
              <a:rPr lang="en-US"/>
              <a:t>Finally, special thanks to the SIST committee and mentors: Sandra Charles, Elliot McCrory, Judy Nunez, Bill Freeman, Camille Ginsburg and Raul Campos.</a:t>
            </a:r>
          </a:p>
        </p:txBody>
      </p:sp>
      <p:sp>
        <p:nvSpPr>
          <p:cNvPr id="437" name="Shape 437"/>
          <p:cNvSpPr txBox="1"/>
          <p:nvPr>
            <p:ph type="title"/>
          </p:nvPr>
        </p:nvSpPr>
        <p:spPr>
          <a:xfrm>
            <a:off x="228600" y="251752"/>
            <a:ext cx="8686800" cy="427800"/>
          </a:xfrm>
          <a:prstGeom prst="rect">
            <a:avLst/>
          </a:prstGeom>
        </p:spPr>
        <p:txBody>
          <a:bodyPr anchorCtr="0" anchor="b" bIns="91425" lIns="91425" rIns="91425" tIns="91425">
            <a:noAutofit/>
          </a:bodyPr>
          <a:lstStyle/>
          <a:p>
            <a:pPr lvl="0">
              <a:spcBef>
                <a:spcPts val="0"/>
              </a:spcBef>
              <a:buNone/>
            </a:pPr>
            <a:r>
              <a:rPr lang="en-US"/>
              <a:t>Acknowledgements </a:t>
            </a:r>
          </a:p>
        </p:txBody>
      </p:sp>
      <p:sp>
        <p:nvSpPr>
          <p:cNvPr id="438" name="Shape 438"/>
          <p:cNvSpPr txBox="1"/>
          <p:nvPr>
            <p:ph idx="12" type="sldNum"/>
          </p:nvPr>
        </p:nvSpPr>
        <p:spPr>
          <a:xfrm>
            <a:off x="222250" y="6504212"/>
            <a:ext cx="414300" cy="237300"/>
          </a:xfrm>
          <a:prstGeom prst="rect">
            <a:avLst/>
          </a:prstGeom>
        </p:spPr>
        <p:txBody>
          <a:bodyPr anchorCtr="0" anchor="t" bIns="0" lIns="0" rIns="0" tIns="0">
            <a:noAutofit/>
          </a:bodyPr>
          <a:lstStyle/>
          <a:p>
            <a:pPr lvl="0">
              <a:spcBef>
                <a:spcPts val="0"/>
              </a:spcBef>
              <a:buClr>
                <a:srgbClr val="000000"/>
              </a:buClr>
              <a:buSzPct val="25000"/>
              <a:buFont typeface="Arial"/>
              <a:buNone/>
            </a:pPr>
            <a:fld id="{00000000-1234-1234-1234-123412341234}" type="slidenum">
              <a:rPr lang="en-US"/>
              <a:t>‹#›</a:t>
            </a:fld>
          </a:p>
        </p:txBody>
      </p:sp>
      <p:sp>
        <p:nvSpPr>
          <p:cNvPr id="439" name="Shape 439"/>
          <p:cNvSpPr txBox="1"/>
          <p:nvPr>
            <p:ph idx="10" type="dt"/>
          </p:nvPr>
        </p:nvSpPr>
        <p:spPr>
          <a:xfrm>
            <a:off x="736827" y="6504212"/>
            <a:ext cx="675300" cy="2412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8</a:t>
            </a:r>
            <a:r>
              <a:rPr b="0" i="0" lang="en-US" sz="1200" u="none" cap="none" strike="noStrike">
                <a:solidFill>
                  <a:srgbClr val="004C97"/>
                </a:solidFill>
                <a:latin typeface="Helvetica Neue"/>
                <a:ea typeface="Helvetica Neue"/>
                <a:cs typeface="Helvetica Neue"/>
                <a:sym typeface="Helvetica Neue"/>
              </a:rPr>
              <a:t>/</a:t>
            </a:r>
            <a:r>
              <a:rPr lang="en-US"/>
              <a:t>15</a:t>
            </a:r>
            <a:r>
              <a:rPr b="0" i="0" lang="en-US" sz="1200" u="none" cap="none" strike="noStrike">
                <a:solidFill>
                  <a:srgbClr val="004C97"/>
                </a:solidFill>
                <a:latin typeface="Helvetica Neue"/>
                <a:ea typeface="Helvetica Neue"/>
                <a:cs typeface="Helvetica Neue"/>
                <a:sym typeface="Helvetica Neue"/>
              </a:rPr>
              <a:t>/1</a:t>
            </a:r>
            <a:r>
              <a:rPr lang="en-US"/>
              <a:t>7</a:t>
            </a:r>
          </a:p>
        </p:txBody>
      </p:sp>
      <p:sp>
        <p:nvSpPr>
          <p:cNvPr id="440" name="Shape 440"/>
          <p:cNvSpPr txBox="1"/>
          <p:nvPr>
            <p:ph idx="11" type="ftr"/>
          </p:nvPr>
        </p:nvSpPr>
        <p:spPr>
          <a:xfrm>
            <a:off x="1530603" y="6504212"/>
            <a:ext cx="6272400" cy="2430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Karen Pérez Sarmiento</a:t>
            </a:r>
            <a:r>
              <a:rPr b="0" i="0" lang="en-US" sz="1200" u="none" cap="none" strike="noStrike">
                <a:solidFill>
                  <a:srgbClr val="004C97"/>
                </a:solidFill>
                <a:latin typeface="Helvetica Neue"/>
                <a:ea typeface="Helvetica Neue"/>
                <a:cs typeface="Helvetica Neue"/>
                <a:sym typeface="Helvetica Neue"/>
              </a:rPr>
              <a:t> | </a:t>
            </a:r>
            <a:r>
              <a:rPr lang="en-US"/>
              <a:t>SIST Final Presentations</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4" name="Shape 444"/>
        <p:cNvGrpSpPr/>
        <p:nvPr/>
      </p:nvGrpSpPr>
      <p:grpSpPr>
        <a:xfrm>
          <a:off x="0" y="0"/>
          <a:ext cx="0" cy="0"/>
          <a:chOff x="0" y="0"/>
          <a:chExt cx="0" cy="0"/>
        </a:xfrm>
      </p:grpSpPr>
      <p:sp>
        <p:nvSpPr>
          <p:cNvPr id="445" name="Shape 445"/>
          <p:cNvSpPr txBox="1"/>
          <p:nvPr>
            <p:ph idx="10" type="dt"/>
          </p:nvPr>
        </p:nvSpPr>
        <p:spPr>
          <a:xfrm>
            <a:off x="736827" y="6504212"/>
            <a:ext cx="675367" cy="241299"/>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8</a:t>
            </a:r>
            <a:r>
              <a:rPr b="0" i="0" lang="en-US" sz="1200" u="none" cap="none" strike="noStrike">
                <a:solidFill>
                  <a:srgbClr val="004C97"/>
                </a:solidFill>
                <a:latin typeface="Helvetica Neue"/>
                <a:ea typeface="Helvetica Neue"/>
                <a:cs typeface="Helvetica Neue"/>
                <a:sym typeface="Helvetica Neue"/>
              </a:rPr>
              <a:t>/</a:t>
            </a:r>
            <a:r>
              <a:rPr lang="en-US"/>
              <a:t>14</a:t>
            </a:r>
            <a:r>
              <a:rPr b="0" i="0" lang="en-US" sz="1200" u="none" cap="none" strike="noStrike">
                <a:solidFill>
                  <a:srgbClr val="004C97"/>
                </a:solidFill>
                <a:latin typeface="Helvetica Neue"/>
                <a:ea typeface="Helvetica Neue"/>
                <a:cs typeface="Helvetica Neue"/>
                <a:sym typeface="Helvetica Neue"/>
              </a:rPr>
              <a:t>/1</a:t>
            </a:r>
            <a:r>
              <a:rPr lang="en-US"/>
              <a:t>7</a:t>
            </a:r>
          </a:p>
        </p:txBody>
      </p:sp>
      <p:sp>
        <p:nvSpPr>
          <p:cNvPr id="446" name="Shape 446"/>
          <p:cNvSpPr txBox="1"/>
          <p:nvPr>
            <p:ph idx="11" type="ftr"/>
          </p:nvPr>
        </p:nvSpPr>
        <p:spPr>
          <a:xfrm>
            <a:off x="1530603" y="6504212"/>
            <a:ext cx="6272277" cy="242872"/>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Karen Pérez Sarmiento</a:t>
            </a:r>
            <a:r>
              <a:rPr b="0" i="0" lang="en-US" sz="1200" u="none" cap="none" strike="noStrike">
                <a:solidFill>
                  <a:srgbClr val="004C97"/>
                </a:solidFill>
                <a:latin typeface="Helvetica Neue"/>
                <a:ea typeface="Helvetica Neue"/>
                <a:cs typeface="Helvetica Neue"/>
                <a:sym typeface="Helvetica Neue"/>
              </a:rPr>
              <a:t> | </a:t>
            </a:r>
            <a:r>
              <a:rPr lang="en-US"/>
              <a:t>SIST Final Presentations</a:t>
            </a:r>
          </a:p>
        </p:txBody>
      </p:sp>
      <p:sp>
        <p:nvSpPr>
          <p:cNvPr id="447" name="Shape 447"/>
          <p:cNvSpPr txBox="1"/>
          <p:nvPr>
            <p:ph idx="12" type="sldNum"/>
          </p:nvPr>
        </p:nvSpPr>
        <p:spPr>
          <a:xfrm>
            <a:off x="222250" y="6504212"/>
            <a:ext cx="414337" cy="237284"/>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fld id="{00000000-1234-1234-1234-123412341234}" type="slidenum">
              <a:rPr b="0" i="0" lang="en-US" sz="1200" u="none" cap="none" strike="noStrike">
                <a:solidFill>
                  <a:srgbClr val="004C97"/>
                </a:solidFill>
                <a:latin typeface="Helvetica Neue"/>
                <a:ea typeface="Helvetica Neue"/>
                <a:cs typeface="Helvetica Neue"/>
                <a:sym typeface="Helvetica Neue"/>
              </a:rPr>
              <a:t>‹#›</a:t>
            </a:fld>
          </a:p>
        </p:txBody>
      </p:sp>
      <p:sp>
        <p:nvSpPr>
          <p:cNvPr id="448" name="Shape 448"/>
          <p:cNvSpPr txBox="1"/>
          <p:nvPr>
            <p:ph type="title"/>
          </p:nvPr>
        </p:nvSpPr>
        <p:spPr>
          <a:xfrm>
            <a:off x="228600" y="251752"/>
            <a:ext cx="8686800" cy="427876"/>
          </a:xfrm>
          <a:prstGeom prst="rect">
            <a:avLst/>
          </a:prstGeom>
          <a:noFill/>
          <a:ln>
            <a:noFill/>
          </a:ln>
        </p:spPr>
        <p:txBody>
          <a:bodyPr anchorCtr="0" anchor="b" bIns="0" lIns="0" rIns="0" tIns="0">
            <a:noAutofit/>
          </a:bodyPr>
          <a:lstStyle/>
          <a:p>
            <a:pPr indent="0" lvl="0" marL="0" marR="0" rtl="0" algn="l">
              <a:spcBef>
                <a:spcPts val="0"/>
              </a:spcBef>
              <a:spcAft>
                <a:spcPts val="0"/>
              </a:spcAft>
              <a:buSzPct val="25000"/>
              <a:buNone/>
            </a:pPr>
            <a:r>
              <a:rPr b="1" i="0" lang="en-US" sz="2800" u="none" cap="none" strike="noStrike">
                <a:solidFill>
                  <a:srgbClr val="004C97"/>
                </a:solidFill>
                <a:latin typeface="Helvetica Neue"/>
                <a:ea typeface="Helvetica Neue"/>
                <a:cs typeface="Helvetica Neue"/>
                <a:sym typeface="Helvetica Neue"/>
              </a:rPr>
              <a:t>Collaborations / Partnerships</a:t>
            </a:r>
          </a:p>
        </p:txBody>
      </p:sp>
      <p:pic>
        <p:nvPicPr>
          <p:cNvPr descr="Color-Seal_Green-Mark_SC_Horizontal.png" id="449" name="Shape 449"/>
          <p:cNvPicPr preferRelativeResize="0"/>
          <p:nvPr>
            <p:ph idx="15" type="pic"/>
          </p:nvPr>
        </p:nvPicPr>
        <p:blipFill rotWithShape="1">
          <a:blip r:embed="rId3">
            <a:alphaModFix/>
          </a:blip>
          <a:srcRect b="-249269" l="0" r="0" t="-212528"/>
          <a:stretch/>
        </p:blipFill>
        <p:spPr>
          <a:xfrm>
            <a:off x="228600" y="2827474"/>
            <a:ext cx="2486400" cy="2333999"/>
          </a:xfrm>
          <a:prstGeom prst="rect">
            <a:avLst/>
          </a:prstGeom>
          <a:noFill/>
          <a:ln>
            <a:noFill/>
          </a:ln>
        </p:spPr>
      </p:pic>
      <p:pic>
        <p:nvPicPr>
          <p:cNvPr id="450" name="Shape 450"/>
          <p:cNvPicPr preferRelativeResize="0"/>
          <p:nvPr/>
        </p:nvPicPr>
        <p:blipFill>
          <a:blip r:embed="rId4">
            <a:alphaModFix/>
          </a:blip>
          <a:stretch>
            <a:fillRect/>
          </a:stretch>
        </p:blipFill>
        <p:spPr>
          <a:xfrm>
            <a:off x="3282422" y="2674976"/>
            <a:ext cx="2376548" cy="3036148"/>
          </a:xfrm>
          <a:prstGeom prst="rect">
            <a:avLst/>
          </a:prstGeom>
          <a:noFill/>
          <a:ln>
            <a:noFill/>
          </a:ln>
        </p:spPr>
      </p:pic>
      <p:pic>
        <p:nvPicPr>
          <p:cNvPr id="451" name="Shape 451"/>
          <p:cNvPicPr preferRelativeResize="0"/>
          <p:nvPr/>
        </p:nvPicPr>
        <p:blipFill>
          <a:blip r:embed="rId5">
            <a:alphaModFix/>
          </a:blip>
          <a:stretch>
            <a:fillRect/>
          </a:stretch>
        </p:blipFill>
        <p:spPr>
          <a:xfrm>
            <a:off x="2425187" y="1354950"/>
            <a:ext cx="4293623" cy="917750"/>
          </a:xfrm>
          <a:prstGeom prst="rect">
            <a:avLst/>
          </a:prstGeom>
          <a:noFill/>
          <a:ln>
            <a:noFill/>
          </a:ln>
        </p:spPr>
      </p:pic>
      <p:pic>
        <p:nvPicPr>
          <p:cNvPr id="452" name="Shape 452"/>
          <p:cNvPicPr preferRelativeResize="0"/>
          <p:nvPr/>
        </p:nvPicPr>
        <p:blipFill>
          <a:blip r:embed="rId6">
            <a:alphaModFix/>
          </a:blip>
          <a:stretch>
            <a:fillRect/>
          </a:stretch>
        </p:blipFill>
        <p:spPr>
          <a:xfrm>
            <a:off x="6155628" y="2674975"/>
            <a:ext cx="2720897" cy="27344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Shape 109"/>
          <p:cNvSpPr txBox="1"/>
          <p:nvPr>
            <p:ph idx="1" type="body"/>
          </p:nvPr>
        </p:nvSpPr>
        <p:spPr>
          <a:xfrm>
            <a:off x="228600" y="971550"/>
            <a:ext cx="8672400" cy="5059500"/>
          </a:xfrm>
          <a:prstGeom prst="rect">
            <a:avLst/>
          </a:prstGeom>
        </p:spPr>
        <p:txBody>
          <a:bodyPr anchorCtr="0" anchor="t" bIns="91425" lIns="91425" rIns="91425" tIns="91425">
            <a:noAutofit/>
          </a:bodyPr>
          <a:lstStyle/>
          <a:p>
            <a:pPr lvl="0" rtl="0">
              <a:spcBef>
                <a:spcPts val="0"/>
              </a:spcBef>
              <a:buNone/>
            </a:pPr>
            <a:r>
              <a:rPr lang="en-US"/>
              <a:t>Binary Neutron Stars (BNS) mergers are expected to produce:</a:t>
            </a:r>
          </a:p>
          <a:p>
            <a:pPr lvl="0" rtl="0">
              <a:spcBef>
                <a:spcPts val="0"/>
              </a:spcBef>
              <a:buNone/>
            </a:pPr>
            <a:r>
              <a:t/>
            </a:r>
            <a:endParaRPr/>
          </a:p>
          <a:p>
            <a:pPr indent="-228600" lvl="0" marL="457200">
              <a:spcBef>
                <a:spcPts val="0"/>
              </a:spcBef>
            </a:pPr>
            <a:r>
              <a:rPr lang="en-US"/>
              <a:t>Gravitational Wave (GW) signals, detectable with GW interferometers (e.g. LIGO)</a:t>
            </a:r>
          </a:p>
          <a:p>
            <a:pPr indent="0" lvl="0" marL="0" rtl="0">
              <a:spcBef>
                <a:spcPts val="0"/>
              </a:spcBef>
              <a:buNone/>
            </a:pPr>
            <a:r>
              <a:t/>
            </a:r>
            <a:endParaRPr/>
          </a:p>
          <a:p>
            <a:pPr indent="0" lvl="0" marL="0" rtl="0">
              <a:spcBef>
                <a:spcPts val="0"/>
              </a:spcBef>
              <a:buNone/>
            </a:pPr>
            <a:r>
              <a:t/>
            </a:r>
            <a:endParaRPr/>
          </a:p>
          <a:p>
            <a:pPr indent="-228600" lvl="0" marL="457200" rtl="0">
              <a:spcBef>
                <a:spcPts val="0"/>
              </a:spcBef>
            </a:pPr>
            <a:r>
              <a:rPr lang="en-US"/>
              <a:t>Electromagnetic signatures, observable with telescopes (e.g. DECam at Blanco Telescope).</a:t>
            </a:r>
          </a:p>
        </p:txBody>
      </p:sp>
      <p:sp>
        <p:nvSpPr>
          <p:cNvPr id="110" name="Shape 110"/>
          <p:cNvSpPr txBox="1"/>
          <p:nvPr>
            <p:ph type="title"/>
          </p:nvPr>
        </p:nvSpPr>
        <p:spPr>
          <a:xfrm>
            <a:off x="228600" y="251752"/>
            <a:ext cx="8686800" cy="427800"/>
          </a:xfrm>
          <a:prstGeom prst="rect">
            <a:avLst/>
          </a:prstGeom>
        </p:spPr>
        <p:txBody>
          <a:bodyPr anchorCtr="0" anchor="b" bIns="91425" lIns="91425" rIns="91425" tIns="91425">
            <a:noAutofit/>
          </a:bodyPr>
          <a:lstStyle/>
          <a:p>
            <a:pPr lvl="0" rtl="0">
              <a:spcBef>
                <a:spcPts val="0"/>
              </a:spcBef>
              <a:buNone/>
            </a:pPr>
            <a:r>
              <a:rPr lang="en-US"/>
              <a:t>Motivation</a:t>
            </a:r>
          </a:p>
        </p:txBody>
      </p:sp>
      <p:sp>
        <p:nvSpPr>
          <p:cNvPr id="111" name="Shape 111"/>
          <p:cNvSpPr txBox="1"/>
          <p:nvPr>
            <p:ph idx="12" type="sldNum"/>
          </p:nvPr>
        </p:nvSpPr>
        <p:spPr>
          <a:xfrm>
            <a:off x="222250" y="6504212"/>
            <a:ext cx="414300" cy="237300"/>
          </a:xfrm>
          <a:prstGeom prst="rect">
            <a:avLst/>
          </a:prstGeom>
        </p:spPr>
        <p:txBody>
          <a:bodyPr anchorCtr="0" anchor="t" bIns="0" lIns="0" rIns="0" tIns="0">
            <a:noAutofit/>
          </a:bodyPr>
          <a:lstStyle/>
          <a:p>
            <a:pPr lvl="0" rtl="0">
              <a:spcBef>
                <a:spcPts val="0"/>
              </a:spcBef>
              <a:buNone/>
            </a:pPr>
            <a:fld id="{00000000-1234-1234-1234-123412341234}" type="slidenum">
              <a:rPr lang="en-US"/>
              <a:t>‹#›</a:t>
            </a:fld>
          </a:p>
        </p:txBody>
      </p:sp>
      <p:sp>
        <p:nvSpPr>
          <p:cNvPr id="112" name="Shape 112"/>
          <p:cNvSpPr txBox="1"/>
          <p:nvPr>
            <p:ph idx="10" type="dt"/>
          </p:nvPr>
        </p:nvSpPr>
        <p:spPr>
          <a:xfrm>
            <a:off x="736827" y="6504212"/>
            <a:ext cx="675300" cy="2412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8</a:t>
            </a:r>
            <a:r>
              <a:rPr b="0" i="0" lang="en-US" sz="1200" u="none" cap="none" strike="noStrike">
                <a:solidFill>
                  <a:srgbClr val="004C97"/>
                </a:solidFill>
                <a:latin typeface="Helvetica Neue"/>
                <a:ea typeface="Helvetica Neue"/>
                <a:cs typeface="Helvetica Neue"/>
                <a:sym typeface="Helvetica Neue"/>
              </a:rPr>
              <a:t>/</a:t>
            </a:r>
            <a:r>
              <a:rPr lang="en-US"/>
              <a:t>15</a:t>
            </a:r>
            <a:r>
              <a:rPr b="0" i="0" lang="en-US" sz="1200" u="none" cap="none" strike="noStrike">
                <a:solidFill>
                  <a:srgbClr val="004C97"/>
                </a:solidFill>
                <a:latin typeface="Helvetica Neue"/>
                <a:ea typeface="Helvetica Neue"/>
                <a:cs typeface="Helvetica Neue"/>
                <a:sym typeface="Helvetica Neue"/>
              </a:rPr>
              <a:t>/1</a:t>
            </a:r>
            <a:r>
              <a:rPr lang="en-US"/>
              <a:t>7</a:t>
            </a:r>
          </a:p>
        </p:txBody>
      </p:sp>
      <p:sp>
        <p:nvSpPr>
          <p:cNvPr id="113" name="Shape 113"/>
          <p:cNvSpPr txBox="1"/>
          <p:nvPr>
            <p:ph idx="11" type="ftr"/>
          </p:nvPr>
        </p:nvSpPr>
        <p:spPr>
          <a:xfrm>
            <a:off x="1530603" y="6504212"/>
            <a:ext cx="6272400" cy="2430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Karen Pérez Sarmiento</a:t>
            </a:r>
            <a:r>
              <a:rPr b="0" i="0" lang="en-US" sz="1200" u="none" cap="none" strike="noStrike">
                <a:solidFill>
                  <a:srgbClr val="004C97"/>
                </a:solidFill>
                <a:latin typeface="Helvetica Neue"/>
                <a:ea typeface="Helvetica Neue"/>
                <a:cs typeface="Helvetica Neue"/>
                <a:sym typeface="Helvetica Neue"/>
              </a:rPr>
              <a:t> | </a:t>
            </a:r>
            <a:r>
              <a:rPr lang="en-US"/>
              <a:t>SIST Final Presentations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Shape 118"/>
          <p:cNvSpPr txBox="1"/>
          <p:nvPr>
            <p:ph idx="2" type="body"/>
          </p:nvPr>
        </p:nvSpPr>
        <p:spPr>
          <a:xfrm>
            <a:off x="3992400" y="1370325"/>
            <a:ext cx="4923000" cy="3390000"/>
          </a:xfrm>
          <a:prstGeom prst="rect">
            <a:avLst/>
          </a:prstGeom>
          <a:noFill/>
          <a:ln>
            <a:noFill/>
          </a:ln>
        </p:spPr>
        <p:txBody>
          <a:bodyPr anchorCtr="0" anchor="t" bIns="0" lIns="0" rIns="0" tIns="0">
            <a:noAutofit/>
          </a:bodyPr>
          <a:lstStyle/>
          <a:p>
            <a:pPr indent="-228600" lvl="0" marL="457200" rtl="0">
              <a:lnSpc>
                <a:spcPct val="115000"/>
              </a:lnSpc>
              <a:spcBef>
                <a:spcPts val="0"/>
              </a:spcBef>
              <a:spcAft>
                <a:spcPts val="1600"/>
              </a:spcAft>
              <a:buClr>
                <a:srgbClr val="616161"/>
              </a:buClr>
              <a:buFont typeface="Proxima Nova"/>
            </a:pPr>
            <a:r>
              <a:rPr lang="en-US">
                <a:solidFill>
                  <a:srgbClr val="616161"/>
                </a:solidFill>
                <a:latin typeface="Proxima Nova"/>
                <a:ea typeface="Proxima Nova"/>
                <a:cs typeface="Proxima Nova"/>
                <a:sym typeface="Proxima Nova"/>
              </a:rPr>
              <a:t>Gravitationally bound system of two neutron stars.</a:t>
            </a:r>
          </a:p>
          <a:p>
            <a:pPr indent="-228600" lvl="0" marL="457200" rtl="0">
              <a:lnSpc>
                <a:spcPct val="115000"/>
              </a:lnSpc>
              <a:spcBef>
                <a:spcPts val="0"/>
              </a:spcBef>
              <a:spcAft>
                <a:spcPts val="1600"/>
              </a:spcAft>
              <a:buClr>
                <a:srgbClr val="616161"/>
              </a:buClr>
              <a:buFont typeface="Proxima Nova"/>
            </a:pPr>
            <a:r>
              <a:rPr lang="en-US">
                <a:solidFill>
                  <a:srgbClr val="616161"/>
                </a:solidFill>
                <a:latin typeface="Proxima Nova"/>
                <a:ea typeface="Proxima Nova"/>
                <a:cs typeface="Proxima Nova"/>
                <a:sym typeface="Proxima Nova"/>
              </a:rPr>
              <a:t>A neutron star is the remnant of a core-collapse supernova for M</a:t>
            </a:r>
            <a:r>
              <a:rPr baseline="-25000" lang="en-US">
                <a:solidFill>
                  <a:srgbClr val="616161"/>
                </a:solidFill>
                <a:latin typeface="Proxima Nova"/>
                <a:ea typeface="Proxima Nova"/>
                <a:cs typeface="Proxima Nova"/>
                <a:sym typeface="Proxima Nova"/>
              </a:rPr>
              <a:t>ZAMS</a:t>
            </a:r>
            <a:r>
              <a:rPr lang="en-US">
                <a:solidFill>
                  <a:srgbClr val="616161"/>
                </a:solidFill>
                <a:latin typeface="Proxima Nova"/>
                <a:ea typeface="Proxima Nova"/>
                <a:cs typeface="Proxima Nova"/>
                <a:sym typeface="Proxima Nova"/>
              </a:rPr>
              <a:t> &lt; 25 M</a:t>
            </a:r>
            <a:r>
              <a:rPr baseline="-25000" lang="en-US">
                <a:solidFill>
                  <a:srgbClr val="616161"/>
                </a:solidFill>
                <a:latin typeface="Proxima Nova"/>
                <a:ea typeface="Proxima Nova"/>
                <a:cs typeface="Proxima Nova"/>
                <a:sym typeface="Proxima Nova"/>
              </a:rPr>
              <a:t>☉</a:t>
            </a:r>
            <a:r>
              <a:rPr lang="en-US">
                <a:solidFill>
                  <a:srgbClr val="616161"/>
                </a:solidFill>
                <a:latin typeface="Proxima Nova"/>
                <a:ea typeface="Proxima Nova"/>
                <a:cs typeface="Proxima Nova"/>
                <a:sym typeface="Proxima Nova"/>
              </a:rPr>
              <a:t>.</a:t>
            </a:r>
          </a:p>
          <a:p>
            <a:pPr indent="0" lvl="0" marL="0" rtl="0">
              <a:lnSpc>
                <a:spcPct val="115000"/>
              </a:lnSpc>
              <a:spcBef>
                <a:spcPts val="0"/>
              </a:spcBef>
              <a:spcAft>
                <a:spcPts val="1600"/>
              </a:spcAft>
              <a:buNone/>
            </a:pPr>
            <a:r>
              <a:t/>
            </a:r>
            <a:endParaRPr>
              <a:solidFill>
                <a:srgbClr val="616161"/>
              </a:solidFill>
              <a:latin typeface="Proxima Nova"/>
              <a:ea typeface="Proxima Nova"/>
              <a:cs typeface="Proxima Nova"/>
              <a:sym typeface="Proxima Nova"/>
            </a:endParaRPr>
          </a:p>
        </p:txBody>
      </p:sp>
      <p:sp>
        <p:nvSpPr>
          <p:cNvPr id="119" name="Shape 119"/>
          <p:cNvSpPr txBox="1"/>
          <p:nvPr>
            <p:ph idx="12" type="sldNum"/>
          </p:nvPr>
        </p:nvSpPr>
        <p:spPr>
          <a:xfrm>
            <a:off x="222250" y="6504212"/>
            <a:ext cx="414337" cy="237284"/>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fld id="{00000000-1234-1234-1234-123412341234}" type="slidenum">
              <a:rPr b="0" i="0" lang="en-US" sz="1200" u="none" cap="none" strike="noStrike">
                <a:solidFill>
                  <a:srgbClr val="004C97"/>
                </a:solidFill>
                <a:latin typeface="Helvetica Neue"/>
                <a:ea typeface="Helvetica Neue"/>
                <a:cs typeface="Helvetica Neue"/>
                <a:sym typeface="Helvetica Neue"/>
              </a:rPr>
              <a:t>‹#›</a:t>
            </a:fld>
          </a:p>
        </p:txBody>
      </p:sp>
      <p:sp>
        <p:nvSpPr>
          <p:cNvPr id="120" name="Shape 120"/>
          <p:cNvSpPr txBox="1"/>
          <p:nvPr>
            <p:ph type="title"/>
          </p:nvPr>
        </p:nvSpPr>
        <p:spPr>
          <a:xfrm>
            <a:off x="228600" y="254026"/>
            <a:ext cx="8686800" cy="427876"/>
          </a:xfrm>
          <a:prstGeom prst="rect">
            <a:avLst/>
          </a:prstGeom>
          <a:noFill/>
          <a:ln>
            <a:noFill/>
          </a:ln>
        </p:spPr>
        <p:txBody>
          <a:bodyPr anchorCtr="0" anchor="b" bIns="0" lIns="0" rIns="0" tIns="0">
            <a:noAutofit/>
          </a:bodyPr>
          <a:lstStyle/>
          <a:p>
            <a:pPr indent="0" lvl="0" marL="0" marR="0" rtl="0" algn="l">
              <a:spcBef>
                <a:spcPts val="0"/>
              </a:spcBef>
              <a:spcAft>
                <a:spcPts val="0"/>
              </a:spcAft>
              <a:buSzPct val="25000"/>
              <a:buNone/>
            </a:pPr>
            <a:r>
              <a:rPr lang="en-US"/>
              <a:t>What is a Binary Neutron Star (BNS)?</a:t>
            </a:r>
          </a:p>
        </p:txBody>
      </p:sp>
      <p:pic>
        <p:nvPicPr>
          <p:cNvPr id="121" name="Shape 121"/>
          <p:cNvPicPr preferRelativeResize="0"/>
          <p:nvPr/>
        </p:nvPicPr>
        <p:blipFill rotWithShape="1">
          <a:blip r:embed="rId3">
            <a:alphaModFix/>
          </a:blip>
          <a:srcRect b="0" l="17406" r="14654" t="0"/>
          <a:stretch/>
        </p:blipFill>
        <p:spPr>
          <a:xfrm>
            <a:off x="222250" y="1370325"/>
            <a:ext cx="3738374" cy="2633674"/>
          </a:xfrm>
          <a:prstGeom prst="rect">
            <a:avLst/>
          </a:prstGeom>
          <a:noFill/>
          <a:ln>
            <a:noFill/>
          </a:ln>
        </p:spPr>
      </p:pic>
      <p:sp>
        <p:nvSpPr>
          <p:cNvPr id="122" name="Shape 122"/>
          <p:cNvSpPr txBox="1"/>
          <p:nvPr>
            <p:ph idx="10" type="dt"/>
          </p:nvPr>
        </p:nvSpPr>
        <p:spPr>
          <a:xfrm>
            <a:off x="736827" y="6504212"/>
            <a:ext cx="675300" cy="2412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8</a:t>
            </a:r>
            <a:r>
              <a:rPr b="0" i="0" lang="en-US" sz="1200" u="none" cap="none" strike="noStrike">
                <a:solidFill>
                  <a:srgbClr val="004C97"/>
                </a:solidFill>
                <a:latin typeface="Helvetica Neue"/>
                <a:ea typeface="Helvetica Neue"/>
                <a:cs typeface="Helvetica Neue"/>
                <a:sym typeface="Helvetica Neue"/>
              </a:rPr>
              <a:t>/</a:t>
            </a:r>
            <a:r>
              <a:rPr lang="en-US"/>
              <a:t>15</a:t>
            </a:r>
            <a:r>
              <a:rPr b="0" i="0" lang="en-US" sz="1200" u="none" cap="none" strike="noStrike">
                <a:solidFill>
                  <a:srgbClr val="004C97"/>
                </a:solidFill>
                <a:latin typeface="Helvetica Neue"/>
                <a:ea typeface="Helvetica Neue"/>
                <a:cs typeface="Helvetica Neue"/>
                <a:sym typeface="Helvetica Neue"/>
              </a:rPr>
              <a:t>/1</a:t>
            </a:r>
            <a:r>
              <a:rPr lang="en-US"/>
              <a:t>7</a:t>
            </a:r>
          </a:p>
        </p:txBody>
      </p:sp>
      <p:sp>
        <p:nvSpPr>
          <p:cNvPr id="123" name="Shape 123"/>
          <p:cNvSpPr txBox="1"/>
          <p:nvPr>
            <p:ph idx="11" type="ftr"/>
          </p:nvPr>
        </p:nvSpPr>
        <p:spPr>
          <a:xfrm>
            <a:off x="1530603" y="6504212"/>
            <a:ext cx="6272400" cy="2430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Karen Pérez Sarmiento</a:t>
            </a:r>
            <a:r>
              <a:rPr b="0" i="0" lang="en-US" sz="1200" u="none" cap="none" strike="noStrike">
                <a:solidFill>
                  <a:srgbClr val="004C97"/>
                </a:solidFill>
                <a:latin typeface="Helvetica Neue"/>
                <a:ea typeface="Helvetica Neue"/>
                <a:cs typeface="Helvetica Neue"/>
                <a:sym typeface="Helvetica Neue"/>
              </a:rPr>
              <a:t> | </a:t>
            </a:r>
            <a:r>
              <a:rPr lang="en-US"/>
              <a:t>SIST Final Presentations</a:t>
            </a:r>
          </a:p>
        </p:txBody>
      </p:sp>
      <p:sp>
        <p:nvSpPr>
          <p:cNvPr id="124" name="Shape 124"/>
          <p:cNvSpPr txBox="1"/>
          <p:nvPr>
            <p:ph idx="1" type="body"/>
          </p:nvPr>
        </p:nvSpPr>
        <p:spPr>
          <a:xfrm>
            <a:off x="228600" y="958849"/>
            <a:ext cx="3027893" cy="5022675"/>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004C97"/>
              </a:buClr>
              <a:buSzPct val="25000"/>
              <a:buFont typeface="Arial"/>
              <a:buNone/>
            </a:pPr>
            <a:r>
              <a:t/>
            </a:r>
            <a:endParaRPr/>
          </a:p>
          <a:p>
            <a:pPr indent="0" lvl="0" marL="0" marR="0" rtl="0" algn="l">
              <a:spcBef>
                <a:spcPts val="0"/>
              </a:spcBef>
              <a:spcAft>
                <a:spcPts val="0"/>
              </a:spcAft>
              <a:buClr>
                <a:srgbClr val="004C97"/>
              </a:buClr>
              <a:buSzPct val="25000"/>
              <a:buFont typeface="Arial"/>
              <a:buNone/>
            </a:pPr>
            <a:r>
              <a:t/>
            </a:r>
            <a:endParaRPr/>
          </a:p>
          <a:p>
            <a:pPr indent="0" lvl="0" marL="0" marR="0" rtl="0" algn="l">
              <a:spcBef>
                <a:spcPts val="0"/>
              </a:spcBef>
              <a:spcAft>
                <a:spcPts val="0"/>
              </a:spcAft>
              <a:buClr>
                <a:srgbClr val="004C97"/>
              </a:buClr>
              <a:buSzPct val="25000"/>
              <a:buFont typeface="Arial"/>
              <a:buNone/>
            </a:pPr>
            <a:r>
              <a:t/>
            </a:r>
            <a:endParaRPr/>
          </a:p>
          <a:p>
            <a:pPr indent="0" lvl="0" marL="0" marR="0" rtl="0" algn="l">
              <a:spcBef>
                <a:spcPts val="0"/>
              </a:spcBef>
              <a:spcAft>
                <a:spcPts val="0"/>
              </a:spcAft>
              <a:buClr>
                <a:srgbClr val="004C97"/>
              </a:buClr>
              <a:buSzPct val="25000"/>
              <a:buFont typeface="Arial"/>
              <a:buNone/>
            </a:pPr>
            <a:r>
              <a:t/>
            </a:r>
            <a:endParaRPr/>
          </a:p>
          <a:p>
            <a:pPr indent="0" lvl="0" marL="0" marR="0" rtl="0" algn="l">
              <a:spcBef>
                <a:spcPts val="0"/>
              </a:spcBef>
              <a:spcAft>
                <a:spcPts val="0"/>
              </a:spcAft>
              <a:buClr>
                <a:srgbClr val="004C97"/>
              </a:buClr>
              <a:buSzPct val="25000"/>
              <a:buFont typeface="Arial"/>
              <a:buNone/>
            </a:pPr>
            <a:r>
              <a:t/>
            </a:r>
            <a:endParaRPr/>
          </a:p>
          <a:p>
            <a:pPr indent="0" lvl="0" marL="0" marR="0" rtl="0" algn="l">
              <a:spcBef>
                <a:spcPts val="0"/>
              </a:spcBef>
              <a:spcAft>
                <a:spcPts val="0"/>
              </a:spcAft>
              <a:buClr>
                <a:srgbClr val="004C97"/>
              </a:buClr>
              <a:buSzPct val="25000"/>
              <a:buFont typeface="Arial"/>
              <a:buNone/>
            </a:pPr>
            <a:r>
              <a:t/>
            </a:r>
            <a:endParaRPr/>
          </a:p>
          <a:p>
            <a:pPr indent="0" lvl="0" marL="0" marR="0" rtl="0" algn="l">
              <a:spcBef>
                <a:spcPts val="0"/>
              </a:spcBef>
              <a:spcAft>
                <a:spcPts val="0"/>
              </a:spcAft>
              <a:buClr>
                <a:srgbClr val="004C97"/>
              </a:buClr>
              <a:buSzPct val="25000"/>
              <a:buFont typeface="Arial"/>
              <a:buNone/>
            </a:pPr>
            <a:r>
              <a:t/>
            </a:r>
            <a:endParaRPr/>
          </a:p>
          <a:p>
            <a:pPr indent="0" lvl="0" marL="0" marR="0" rtl="0" algn="l">
              <a:spcBef>
                <a:spcPts val="0"/>
              </a:spcBef>
              <a:spcAft>
                <a:spcPts val="0"/>
              </a:spcAft>
              <a:buClr>
                <a:srgbClr val="004C97"/>
              </a:buClr>
              <a:buSzPct val="25000"/>
              <a:buFont typeface="Arial"/>
              <a:buNone/>
            </a:pPr>
            <a:r>
              <a:t/>
            </a:r>
            <a:endParaRPr/>
          </a:p>
          <a:p>
            <a:pPr indent="0" lvl="0" marL="0" marR="0" rtl="0" algn="l">
              <a:spcBef>
                <a:spcPts val="0"/>
              </a:spcBef>
              <a:spcAft>
                <a:spcPts val="0"/>
              </a:spcAft>
              <a:buClr>
                <a:srgbClr val="004C97"/>
              </a:buClr>
              <a:buSzPct val="25000"/>
              <a:buFont typeface="Arial"/>
              <a:buNone/>
            </a:pPr>
            <a:r>
              <a:t/>
            </a:r>
            <a:endParaRPr/>
          </a:p>
          <a:p>
            <a:pPr indent="0" lvl="0" marL="0" marR="0" rtl="0" algn="l">
              <a:spcBef>
                <a:spcPts val="0"/>
              </a:spcBef>
              <a:spcAft>
                <a:spcPts val="0"/>
              </a:spcAft>
              <a:buClr>
                <a:srgbClr val="004C97"/>
              </a:buClr>
              <a:buSzPct val="25000"/>
              <a:buFont typeface="Arial"/>
              <a:buNone/>
            </a:pPr>
            <a:r>
              <a:t/>
            </a:r>
            <a:endParaRPr/>
          </a:p>
          <a:p>
            <a:pPr indent="0" lvl="0" marL="0" marR="0" rtl="0" algn="l">
              <a:spcBef>
                <a:spcPts val="0"/>
              </a:spcBef>
              <a:spcAft>
                <a:spcPts val="0"/>
              </a:spcAft>
              <a:buClr>
                <a:srgbClr val="004C97"/>
              </a:buClr>
              <a:buSzPct val="25000"/>
              <a:buFont typeface="Arial"/>
              <a:buNone/>
            </a:pPr>
            <a:r>
              <a:t/>
            </a:r>
            <a:endParaRPr/>
          </a:p>
          <a:p>
            <a:pPr indent="0" lvl="0" marL="0" marR="0" rtl="0" algn="l">
              <a:spcBef>
                <a:spcPts val="0"/>
              </a:spcBef>
              <a:spcAft>
                <a:spcPts val="0"/>
              </a:spcAft>
              <a:buClr>
                <a:srgbClr val="004C97"/>
              </a:buClr>
              <a:buSzPct val="25000"/>
              <a:buFont typeface="Arial"/>
              <a:buNone/>
            </a:pPr>
            <a:r>
              <a:t/>
            </a:r>
            <a:endParaRPr/>
          </a:p>
          <a:p>
            <a:pPr indent="0" lvl="0" marL="0" marR="0" rtl="0" algn="l">
              <a:spcBef>
                <a:spcPts val="0"/>
              </a:spcBef>
              <a:spcAft>
                <a:spcPts val="0"/>
              </a:spcAft>
              <a:buClr>
                <a:srgbClr val="004C97"/>
              </a:buClr>
              <a:buSzPct val="25000"/>
              <a:buFont typeface="Arial"/>
              <a:buNone/>
            </a:pPr>
            <a:r>
              <a:t/>
            </a:r>
            <a:endParaRPr/>
          </a:p>
          <a:p>
            <a:pPr indent="0" lvl="0" marL="0" marR="0" rtl="0" algn="l">
              <a:spcBef>
                <a:spcPts val="0"/>
              </a:spcBef>
              <a:spcAft>
                <a:spcPts val="0"/>
              </a:spcAft>
              <a:buClr>
                <a:srgbClr val="004C97"/>
              </a:buClr>
              <a:buSzPct val="25000"/>
              <a:buFont typeface="Arial"/>
              <a:buNone/>
            </a:pPr>
            <a:r>
              <a:rPr lang="en-US"/>
              <a:t>NASA/Goddard Space Flight Center/Dana Berry</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Shape 130"/>
          <p:cNvSpPr txBox="1"/>
          <p:nvPr>
            <p:ph idx="1" type="body"/>
          </p:nvPr>
        </p:nvSpPr>
        <p:spPr>
          <a:xfrm>
            <a:off x="228600" y="971550"/>
            <a:ext cx="8672400" cy="5059500"/>
          </a:xfrm>
          <a:prstGeom prst="rect">
            <a:avLst/>
          </a:prstGeom>
        </p:spPr>
        <p:txBody>
          <a:bodyPr anchorCtr="0" anchor="t" bIns="91425" lIns="91425" rIns="91425" tIns="91425">
            <a:noAutofit/>
          </a:bodyPr>
          <a:lstStyle/>
          <a:p>
            <a:pPr indent="0" lvl="0" marL="0" rtl="0">
              <a:lnSpc>
                <a:spcPct val="115000"/>
              </a:lnSpc>
              <a:spcBef>
                <a:spcPts val="0"/>
              </a:spcBef>
              <a:spcAft>
                <a:spcPts val="1600"/>
              </a:spcAft>
              <a:buNone/>
            </a:pPr>
            <a:r>
              <a:rPr lang="en-US">
                <a:solidFill>
                  <a:srgbClr val="616161"/>
                </a:solidFill>
              </a:rPr>
              <a:t>Merger is the result of the shrinking of the distance between the neutron stars due to emission of gravitational waves.</a:t>
            </a:r>
          </a:p>
          <a:p>
            <a:pPr indent="0" lvl="0" marL="0" rtl="0">
              <a:lnSpc>
                <a:spcPct val="115000"/>
              </a:lnSpc>
              <a:spcBef>
                <a:spcPts val="0"/>
              </a:spcBef>
              <a:spcAft>
                <a:spcPts val="1600"/>
              </a:spcAft>
              <a:buNone/>
            </a:pPr>
            <a:r>
              <a:rPr lang="en-US">
                <a:solidFill>
                  <a:srgbClr val="616161"/>
                </a:solidFill>
              </a:rPr>
              <a:t>They are rare events (not detected yet).</a:t>
            </a:r>
          </a:p>
        </p:txBody>
      </p:sp>
      <p:sp>
        <p:nvSpPr>
          <p:cNvPr id="131" name="Shape 131"/>
          <p:cNvSpPr txBox="1"/>
          <p:nvPr>
            <p:ph type="title"/>
          </p:nvPr>
        </p:nvSpPr>
        <p:spPr>
          <a:xfrm>
            <a:off x="228600" y="251752"/>
            <a:ext cx="8686800" cy="427800"/>
          </a:xfrm>
          <a:prstGeom prst="rect">
            <a:avLst/>
          </a:prstGeom>
        </p:spPr>
        <p:txBody>
          <a:bodyPr anchorCtr="0" anchor="b" bIns="91425" lIns="91425" rIns="91425" tIns="91425">
            <a:noAutofit/>
          </a:bodyPr>
          <a:lstStyle/>
          <a:p>
            <a:pPr lvl="0">
              <a:spcBef>
                <a:spcPts val="0"/>
              </a:spcBef>
              <a:buNone/>
            </a:pPr>
            <a:r>
              <a:rPr lang="en-US"/>
              <a:t>Binary Neutron Star Merger</a:t>
            </a:r>
          </a:p>
        </p:txBody>
      </p:sp>
      <p:sp>
        <p:nvSpPr>
          <p:cNvPr id="132" name="Shape 132"/>
          <p:cNvSpPr txBox="1"/>
          <p:nvPr>
            <p:ph idx="12" type="sldNum"/>
          </p:nvPr>
        </p:nvSpPr>
        <p:spPr>
          <a:xfrm>
            <a:off x="222250" y="6504212"/>
            <a:ext cx="414300" cy="237300"/>
          </a:xfrm>
          <a:prstGeom prst="rect">
            <a:avLst/>
          </a:prstGeom>
        </p:spPr>
        <p:txBody>
          <a:bodyPr anchorCtr="0" anchor="t" bIns="0" lIns="0" rIns="0" tIns="0">
            <a:noAutofit/>
          </a:bodyPr>
          <a:lstStyle/>
          <a:p>
            <a:pPr lvl="0">
              <a:spcBef>
                <a:spcPts val="0"/>
              </a:spcBef>
              <a:buClr>
                <a:srgbClr val="000000"/>
              </a:buClr>
              <a:buSzPct val="25000"/>
              <a:buFont typeface="Arial"/>
              <a:buNone/>
            </a:pPr>
            <a:fld id="{00000000-1234-1234-1234-123412341234}" type="slidenum">
              <a:rPr lang="en-US"/>
              <a:t>‹#›</a:t>
            </a:fld>
          </a:p>
        </p:txBody>
      </p:sp>
      <p:pic>
        <p:nvPicPr>
          <p:cNvPr id="133" name="Shape 133"/>
          <p:cNvPicPr preferRelativeResize="0"/>
          <p:nvPr/>
        </p:nvPicPr>
        <p:blipFill>
          <a:blip r:embed="rId3">
            <a:alphaModFix/>
          </a:blip>
          <a:stretch>
            <a:fillRect/>
          </a:stretch>
        </p:blipFill>
        <p:spPr>
          <a:xfrm>
            <a:off x="70675" y="3378075"/>
            <a:ext cx="9002649" cy="2105375"/>
          </a:xfrm>
          <a:prstGeom prst="rect">
            <a:avLst/>
          </a:prstGeom>
          <a:noFill/>
          <a:ln>
            <a:noFill/>
          </a:ln>
        </p:spPr>
      </p:pic>
      <p:sp>
        <p:nvSpPr>
          <p:cNvPr id="134" name="Shape 134"/>
          <p:cNvSpPr txBox="1"/>
          <p:nvPr/>
        </p:nvSpPr>
        <p:spPr>
          <a:xfrm>
            <a:off x="8136425" y="5545925"/>
            <a:ext cx="936900" cy="427800"/>
          </a:xfrm>
          <a:prstGeom prst="rect">
            <a:avLst/>
          </a:prstGeom>
          <a:noFill/>
          <a:ln>
            <a:noFill/>
          </a:ln>
        </p:spPr>
        <p:txBody>
          <a:bodyPr anchorCtr="0" anchor="ctr" bIns="91425" lIns="91425" rIns="91425" tIns="91425">
            <a:noAutofit/>
          </a:bodyPr>
          <a:lstStyle/>
          <a:p>
            <a:pPr lvl="0" rtl="0">
              <a:spcBef>
                <a:spcPts val="0"/>
              </a:spcBef>
              <a:buNone/>
            </a:pPr>
            <a:r>
              <a:rPr b="1" lang="en-US" sz="1600">
                <a:solidFill>
                  <a:srgbClr val="004C97"/>
                </a:solidFill>
                <a:latin typeface="Helvetica Neue"/>
                <a:ea typeface="Helvetica Neue"/>
                <a:cs typeface="Helvetica Neue"/>
                <a:sym typeface="Helvetica Neue"/>
              </a:rPr>
              <a:t>NASA</a:t>
            </a:r>
          </a:p>
        </p:txBody>
      </p:sp>
      <p:sp>
        <p:nvSpPr>
          <p:cNvPr id="135" name="Shape 135"/>
          <p:cNvSpPr txBox="1"/>
          <p:nvPr>
            <p:ph idx="10" type="dt"/>
          </p:nvPr>
        </p:nvSpPr>
        <p:spPr>
          <a:xfrm>
            <a:off x="736827" y="6504212"/>
            <a:ext cx="675300" cy="2412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8</a:t>
            </a:r>
            <a:r>
              <a:rPr b="0" i="0" lang="en-US" sz="1200" u="none" cap="none" strike="noStrike">
                <a:solidFill>
                  <a:srgbClr val="004C97"/>
                </a:solidFill>
                <a:latin typeface="Helvetica Neue"/>
                <a:ea typeface="Helvetica Neue"/>
                <a:cs typeface="Helvetica Neue"/>
                <a:sym typeface="Helvetica Neue"/>
              </a:rPr>
              <a:t>/</a:t>
            </a:r>
            <a:r>
              <a:rPr lang="en-US"/>
              <a:t>15</a:t>
            </a:r>
            <a:r>
              <a:rPr b="0" i="0" lang="en-US" sz="1200" u="none" cap="none" strike="noStrike">
                <a:solidFill>
                  <a:srgbClr val="004C97"/>
                </a:solidFill>
                <a:latin typeface="Helvetica Neue"/>
                <a:ea typeface="Helvetica Neue"/>
                <a:cs typeface="Helvetica Neue"/>
                <a:sym typeface="Helvetica Neue"/>
              </a:rPr>
              <a:t>/1</a:t>
            </a:r>
            <a:r>
              <a:rPr lang="en-US"/>
              <a:t>7</a:t>
            </a:r>
          </a:p>
        </p:txBody>
      </p:sp>
      <p:sp>
        <p:nvSpPr>
          <p:cNvPr id="136" name="Shape 136"/>
          <p:cNvSpPr txBox="1"/>
          <p:nvPr>
            <p:ph idx="11" type="ftr"/>
          </p:nvPr>
        </p:nvSpPr>
        <p:spPr>
          <a:xfrm>
            <a:off x="1530603" y="6504212"/>
            <a:ext cx="6272400" cy="2430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Karen Pérez Sarmiento</a:t>
            </a:r>
            <a:r>
              <a:rPr b="0" i="0" lang="en-US" sz="1200" u="none" cap="none" strike="noStrike">
                <a:solidFill>
                  <a:srgbClr val="004C97"/>
                </a:solidFill>
                <a:latin typeface="Helvetica Neue"/>
                <a:ea typeface="Helvetica Neue"/>
                <a:cs typeface="Helvetica Neue"/>
                <a:sym typeface="Helvetica Neue"/>
              </a:rPr>
              <a:t> | </a:t>
            </a:r>
            <a:r>
              <a:rPr lang="en-US"/>
              <a:t>SIST Final Presentations</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Shape 142"/>
          <p:cNvSpPr txBox="1"/>
          <p:nvPr>
            <p:ph idx="1" type="body"/>
          </p:nvPr>
        </p:nvSpPr>
        <p:spPr>
          <a:xfrm>
            <a:off x="228600" y="971550"/>
            <a:ext cx="2362200" cy="5059500"/>
          </a:xfrm>
          <a:prstGeom prst="rect">
            <a:avLst/>
          </a:prstGeom>
        </p:spPr>
        <p:txBody>
          <a:bodyPr anchorCtr="0" anchor="t" bIns="91425" lIns="91425" rIns="91425" tIns="91425">
            <a:noAutofit/>
          </a:bodyPr>
          <a:lstStyle/>
          <a:p>
            <a:pPr indent="-228600" lvl="0" marL="457200" rtl="0">
              <a:lnSpc>
                <a:spcPct val="115000"/>
              </a:lnSpc>
              <a:spcBef>
                <a:spcPts val="0"/>
              </a:spcBef>
              <a:spcAft>
                <a:spcPts val="1600"/>
              </a:spcAft>
              <a:buClr>
                <a:srgbClr val="616161"/>
              </a:buClr>
            </a:pPr>
            <a:r>
              <a:rPr lang="en-US">
                <a:solidFill>
                  <a:srgbClr val="616161"/>
                </a:solidFill>
              </a:rPr>
              <a:t>Short Gamma Ray Burst (SGRB)</a:t>
            </a:r>
          </a:p>
          <a:p>
            <a:pPr indent="0" lvl="0" marL="0" rtl="0">
              <a:lnSpc>
                <a:spcPct val="115000"/>
              </a:lnSpc>
              <a:spcBef>
                <a:spcPts val="0"/>
              </a:spcBef>
              <a:spcAft>
                <a:spcPts val="1600"/>
              </a:spcAft>
              <a:buNone/>
            </a:pPr>
            <a:r>
              <a:t/>
            </a:r>
            <a:endParaRPr>
              <a:solidFill>
                <a:srgbClr val="616161"/>
              </a:solidFill>
            </a:endParaRPr>
          </a:p>
          <a:p>
            <a:pPr indent="-228600" lvl="0" marL="457200" rtl="0">
              <a:lnSpc>
                <a:spcPct val="115000"/>
              </a:lnSpc>
              <a:spcBef>
                <a:spcPts val="0"/>
              </a:spcBef>
              <a:spcAft>
                <a:spcPts val="1600"/>
              </a:spcAft>
              <a:buClr>
                <a:srgbClr val="004C97"/>
              </a:buClr>
            </a:pPr>
            <a:r>
              <a:rPr b="1" lang="en-US">
                <a:solidFill>
                  <a:srgbClr val="004C97"/>
                </a:solidFill>
              </a:rPr>
              <a:t>Kilonova</a:t>
            </a:r>
          </a:p>
          <a:p>
            <a:pPr indent="0" lvl="0" marL="0" rtl="0">
              <a:lnSpc>
                <a:spcPct val="115000"/>
              </a:lnSpc>
              <a:spcBef>
                <a:spcPts val="0"/>
              </a:spcBef>
              <a:spcAft>
                <a:spcPts val="1600"/>
              </a:spcAft>
              <a:buNone/>
            </a:pPr>
            <a:r>
              <a:t/>
            </a:r>
            <a:endParaRPr b="1">
              <a:solidFill>
                <a:srgbClr val="004C97"/>
              </a:solidFill>
            </a:endParaRPr>
          </a:p>
          <a:p>
            <a:pPr indent="-228600" lvl="0" marL="457200" rtl="0">
              <a:lnSpc>
                <a:spcPct val="115000"/>
              </a:lnSpc>
              <a:spcBef>
                <a:spcPts val="0"/>
              </a:spcBef>
              <a:spcAft>
                <a:spcPts val="1600"/>
              </a:spcAft>
              <a:buClr>
                <a:srgbClr val="616161"/>
              </a:buClr>
            </a:pPr>
            <a:r>
              <a:rPr lang="en-US">
                <a:solidFill>
                  <a:srgbClr val="616161"/>
                </a:solidFill>
              </a:rPr>
              <a:t>Afterglow</a:t>
            </a:r>
          </a:p>
        </p:txBody>
      </p:sp>
      <p:sp>
        <p:nvSpPr>
          <p:cNvPr id="143" name="Shape 143"/>
          <p:cNvSpPr txBox="1"/>
          <p:nvPr>
            <p:ph type="title"/>
          </p:nvPr>
        </p:nvSpPr>
        <p:spPr>
          <a:xfrm>
            <a:off x="228600" y="251752"/>
            <a:ext cx="8686800" cy="427800"/>
          </a:xfrm>
          <a:prstGeom prst="rect">
            <a:avLst/>
          </a:prstGeom>
        </p:spPr>
        <p:txBody>
          <a:bodyPr anchorCtr="0" anchor="b" bIns="91425" lIns="91425" rIns="91425" tIns="91425">
            <a:noAutofit/>
          </a:bodyPr>
          <a:lstStyle/>
          <a:p>
            <a:pPr lvl="0">
              <a:spcBef>
                <a:spcPts val="0"/>
              </a:spcBef>
              <a:buNone/>
            </a:pPr>
            <a:r>
              <a:rPr lang="en-US"/>
              <a:t>Electromagnetic signatures of BNS</a:t>
            </a:r>
          </a:p>
        </p:txBody>
      </p:sp>
      <p:sp>
        <p:nvSpPr>
          <p:cNvPr id="144" name="Shape 144"/>
          <p:cNvSpPr txBox="1"/>
          <p:nvPr>
            <p:ph idx="12" type="sldNum"/>
          </p:nvPr>
        </p:nvSpPr>
        <p:spPr>
          <a:xfrm>
            <a:off x="222250" y="6504212"/>
            <a:ext cx="414300" cy="237300"/>
          </a:xfrm>
          <a:prstGeom prst="rect">
            <a:avLst/>
          </a:prstGeom>
        </p:spPr>
        <p:txBody>
          <a:bodyPr anchorCtr="0" anchor="t" bIns="0" lIns="0" rIns="0" tIns="0">
            <a:noAutofit/>
          </a:bodyPr>
          <a:lstStyle/>
          <a:p>
            <a:pPr lvl="0">
              <a:spcBef>
                <a:spcPts val="0"/>
              </a:spcBef>
              <a:buClr>
                <a:srgbClr val="000000"/>
              </a:buClr>
              <a:buSzPct val="25000"/>
              <a:buFont typeface="Arial"/>
              <a:buNone/>
            </a:pPr>
            <a:fld id="{00000000-1234-1234-1234-123412341234}" type="slidenum">
              <a:rPr lang="en-US"/>
              <a:t>‹#›</a:t>
            </a:fld>
          </a:p>
        </p:txBody>
      </p:sp>
      <p:pic>
        <p:nvPicPr>
          <p:cNvPr id="145" name="Shape 145"/>
          <p:cNvPicPr preferRelativeResize="0"/>
          <p:nvPr/>
        </p:nvPicPr>
        <p:blipFill>
          <a:blip r:embed="rId3">
            <a:alphaModFix/>
          </a:blip>
          <a:stretch>
            <a:fillRect/>
          </a:stretch>
        </p:blipFill>
        <p:spPr>
          <a:xfrm>
            <a:off x="2725625" y="679550"/>
            <a:ext cx="6189775" cy="5449675"/>
          </a:xfrm>
          <a:prstGeom prst="rect">
            <a:avLst/>
          </a:prstGeom>
          <a:noFill/>
          <a:ln>
            <a:noFill/>
          </a:ln>
        </p:spPr>
      </p:pic>
      <p:sp>
        <p:nvSpPr>
          <p:cNvPr id="146" name="Shape 146"/>
          <p:cNvSpPr txBox="1"/>
          <p:nvPr/>
        </p:nvSpPr>
        <p:spPr>
          <a:xfrm>
            <a:off x="636550" y="5701425"/>
            <a:ext cx="3205500" cy="329700"/>
          </a:xfrm>
          <a:prstGeom prst="rect">
            <a:avLst/>
          </a:prstGeom>
          <a:noFill/>
          <a:ln>
            <a:noFill/>
          </a:ln>
        </p:spPr>
        <p:txBody>
          <a:bodyPr anchorCtr="0" anchor="ctr" bIns="91425" lIns="91425" rIns="91425" tIns="91425">
            <a:noAutofit/>
          </a:bodyPr>
          <a:lstStyle/>
          <a:p>
            <a:pPr lvl="0" rtl="0">
              <a:spcBef>
                <a:spcPts val="0"/>
              </a:spcBef>
              <a:buNone/>
            </a:pPr>
            <a:r>
              <a:rPr b="1" lang="en-US" sz="1600">
                <a:solidFill>
                  <a:srgbClr val="004C97"/>
                </a:solidFill>
                <a:latin typeface="Helvetica Neue"/>
                <a:ea typeface="Helvetica Neue"/>
                <a:cs typeface="Helvetica Neue"/>
                <a:sym typeface="Helvetica Neue"/>
              </a:rPr>
              <a:t>Metzger and Berger 2012.</a:t>
            </a:r>
          </a:p>
        </p:txBody>
      </p:sp>
      <p:sp>
        <p:nvSpPr>
          <p:cNvPr id="147" name="Shape 147"/>
          <p:cNvSpPr txBox="1"/>
          <p:nvPr>
            <p:ph idx="10" type="dt"/>
          </p:nvPr>
        </p:nvSpPr>
        <p:spPr>
          <a:xfrm>
            <a:off x="736827" y="6504212"/>
            <a:ext cx="675300" cy="2412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8</a:t>
            </a:r>
            <a:r>
              <a:rPr b="0" i="0" lang="en-US" sz="1200" u="none" cap="none" strike="noStrike">
                <a:solidFill>
                  <a:srgbClr val="004C97"/>
                </a:solidFill>
                <a:latin typeface="Helvetica Neue"/>
                <a:ea typeface="Helvetica Neue"/>
                <a:cs typeface="Helvetica Neue"/>
                <a:sym typeface="Helvetica Neue"/>
              </a:rPr>
              <a:t>/</a:t>
            </a:r>
            <a:r>
              <a:rPr lang="en-US"/>
              <a:t>15</a:t>
            </a:r>
            <a:r>
              <a:rPr b="0" i="0" lang="en-US" sz="1200" u="none" cap="none" strike="noStrike">
                <a:solidFill>
                  <a:srgbClr val="004C97"/>
                </a:solidFill>
                <a:latin typeface="Helvetica Neue"/>
                <a:ea typeface="Helvetica Neue"/>
                <a:cs typeface="Helvetica Neue"/>
                <a:sym typeface="Helvetica Neue"/>
              </a:rPr>
              <a:t>/1</a:t>
            </a:r>
            <a:r>
              <a:rPr lang="en-US"/>
              <a:t>7</a:t>
            </a:r>
          </a:p>
        </p:txBody>
      </p:sp>
      <p:sp>
        <p:nvSpPr>
          <p:cNvPr id="148" name="Shape 148"/>
          <p:cNvSpPr txBox="1"/>
          <p:nvPr>
            <p:ph idx="11" type="ftr"/>
          </p:nvPr>
        </p:nvSpPr>
        <p:spPr>
          <a:xfrm>
            <a:off x="1530603" y="6504212"/>
            <a:ext cx="6272400" cy="2430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Karen Pérez Sarmiento</a:t>
            </a:r>
            <a:r>
              <a:rPr b="0" i="0" lang="en-US" sz="1200" u="none" cap="none" strike="noStrike">
                <a:solidFill>
                  <a:srgbClr val="004C97"/>
                </a:solidFill>
                <a:latin typeface="Helvetica Neue"/>
                <a:ea typeface="Helvetica Neue"/>
                <a:cs typeface="Helvetica Neue"/>
                <a:sym typeface="Helvetica Neue"/>
              </a:rPr>
              <a:t> | </a:t>
            </a:r>
            <a:r>
              <a:rPr lang="en-US"/>
              <a:t>SIST Final Presentations</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Shape 154"/>
          <p:cNvSpPr txBox="1"/>
          <p:nvPr>
            <p:ph idx="1" type="body"/>
          </p:nvPr>
        </p:nvSpPr>
        <p:spPr>
          <a:xfrm>
            <a:off x="228600" y="971550"/>
            <a:ext cx="8672400" cy="5059500"/>
          </a:xfrm>
          <a:prstGeom prst="rect">
            <a:avLst/>
          </a:prstGeom>
        </p:spPr>
        <p:txBody>
          <a:bodyPr anchorCtr="0" anchor="t" bIns="91425" lIns="91425" rIns="91425" tIns="91425">
            <a:noAutofit/>
          </a:bodyPr>
          <a:lstStyle/>
          <a:p>
            <a:pPr indent="0" lvl="0" marL="0" rtl="0">
              <a:lnSpc>
                <a:spcPct val="115000"/>
              </a:lnSpc>
              <a:spcBef>
                <a:spcPts val="0"/>
              </a:spcBef>
              <a:spcAft>
                <a:spcPts val="1600"/>
              </a:spcAft>
              <a:buNone/>
            </a:pPr>
            <a:r>
              <a:rPr lang="en-US">
                <a:solidFill>
                  <a:srgbClr val="616161"/>
                </a:solidFill>
              </a:rPr>
              <a:t>Rapid neutron capture (r-process) is the process by which heavy radioactive elements are formed (Metzger et al 2010).</a:t>
            </a:r>
          </a:p>
          <a:p>
            <a:pPr indent="0" lvl="0" marL="0" rtl="0">
              <a:lnSpc>
                <a:spcPct val="115000"/>
              </a:lnSpc>
              <a:spcBef>
                <a:spcPts val="0"/>
              </a:spcBef>
              <a:spcAft>
                <a:spcPts val="1600"/>
              </a:spcAft>
              <a:buNone/>
            </a:pPr>
            <a:r>
              <a:t/>
            </a:r>
            <a:endParaRPr>
              <a:solidFill>
                <a:srgbClr val="616161"/>
              </a:solidFill>
            </a:endParaRPr>
          </a:p>
          <a:p>
            <a:pPr indent="0" lvl="0" marL="0" rtl="0">
              <a:lnSpc>
                <a:spcPct val="115000"/>
              </a:lnSpc>
              <a:spcBef>
                <a:spcPts val="0"/>
              </a:spcBef>
              <a:spcAft>
                <a:spcPts val="1600"/>
              </a:spcAft>
              <a:buNone/>
            </a:pPr>
            <a:r>
              <a:t/>
            </a:r>
            <a:endParaRPr>
              <a:solidFill>
                <a:srgbClr val="616161"/>
              </a:solidFill>
            </a:endParaRPr>
          </a:p>
        </p:txBody>
      </p:sp>
      <p:sp>
        <p:nvSpPr>
          <p:cNvPr id="155" name="Shape 155"/>
          <p:cNvSpPr txBox="1"/>
          <p:nvPr>
            <p:ph type="title"/>
          </p:nvPr>
        </p:nvSpPr>
        <p:spPr>
          <a:xfrm>
            <a:off x="228600" y="251752"/>
            <a:ext cx="8686800" cy="427800"/>
          </a:xfrm>
          <a:prstGeom prst="rect">
            <a:avLst/>
          </a:prstGeom>
        </p:spPr>
        <p:txBody>
          <a:bodyPr anchorCtr="0" anchor="b" bIns="91425" lIns="91425" rIns="91425" tIns="91425">
            <a:noAutofit/>
          </a:bodyPr>
          <a:lstStyle/>
          <a:p>
            <a:pPr lvl="0">
              <a:spcBef>
                <a:spcPts val="0"/>
              </a:spcBef>
              <a:buNone/>
            </a:pPr>
            <a:r>
              <a:rPr lang="en-US"/>
              <a:t>R-process nucleosynthesis</a:t>
            </a:r>
          </a:p>
        </p:txBody>
      </p:sp>
      <p:sp>
        <p:nvSpPr>
          <p:cNvPr id="156" name="Shape 156"/>
          <p:cNvSpPr txBox="1"/>
          <p:nvPr>
            <p:ph idx="12" type="sldNum"/>
          </p:nvPr>
        </p:nvSpPr>
        <p:spPr>
          <a:xfrm>
            <a:off x="222250" y="6504212"/>
            <a:ext cx="414300" cy="237300"/>
          </a:xfrm>
          <a:prstGeom prst="rect">
            <a:avLst/>
          </a:prstGeom>
        </p:spPr>
        <p:txBody>
          <a:bodyPr anchorCtr="0" anchor="t" bIns="0" lIns="0" rIns="0" tIns="0">
            <a:noAutofit/>
          </a:bodyPr>
          <a:lstStyle/>
          <a:p>
            <a:pPr lvl="0">
              <a:spcBef>
                <a:spcPts val="0"/>
              </a:spcBef>
              <a:buClr>
                <a:srgbClr val="000000"/>
              </a:buClr>
              <a:buSzPct val="25000"/>
              <a:buFont typeface="Arial"/>
              <a:buNone/>
            </a:pPr>
            <a:fld id="{00000000-1234-1234-1234-123412341234}" type="slidenum">
              <a:rPr lang="en-US"/>
              <a:t>‹#›</a:t>
            </a:fld>
          </a:p>
        </p:txBody>
      </p:sp>
      <p:pic>
        <p:nvPicPr>
          <p:cNvPr descr="Image result for r-process nucleosynthesis" id="157" name="Shape 157"/>
          <p:cNvPicPr preferRelativeResize="0"/>
          <p:nvPr/>
        </p:nvPicPr>
        <p:blipFill>
          <a:blip r:embed="rId3">
            <a:alphaModFix/>
          </a:blip>
          <a:stretch>
            <a:fillRect/>
          </a:stretch>
        </p:blipFill>
        <p:spPr>
          <a:xfrm>
            <a:off x="228603" y="2073528"/>
            <a:ext cx="8544325" cy="3693350"/>
          </a:xfrm>
          <a:prstGeom prst="rect">
            <a:avLst/>
          </a:prstGeom>
          <a:noFill/>
          <a:ln>
            <a:noFill/>
          </a:ln>
        </p:spPr>
      </p:pic>
      <p:sp>
        <p:nvSpPr>
          <p:cNvPr id="158" name="Shape 158"/>
          <p:cNvSpPr txBox="1"/>
          <p:nvPr/>
        </p:nvSpPr>
        <p:spPr>
          <a:xfrm>
            <a:off x="636550" y="5701425"/>
            <a:ext cx="3205500" cy="329700"/>
          </a:xfrm>
          <a:prstGeom prst="rect">
            <a:avLst/>
          </a:prstGeom>
          <a:noFill/>
          <a:ln>
            <a:noFill/>
          </a:ln>
        </p:spPr>
        <p:txBody>
          <a:bodyPr anchorCtr="0" anchor="ctr" bIns="91425" lIns="91425" rIns="91425" tIns="91425">
            <a:noAutofit/>
          </a:bodyPr>
          <a:lstStyle/>
          <a:p>
            <a:pPr lvl="0" rtl="0">
              <a:spcBef>
                <a:spcPts val="0"/>
              </a:spcBef>
              <a:buNone/>
            </a:pPr>
            <a:r>
              <a:rPr b="1" lang="en-US" sz="1600">
                <a:solidFill>
                  <a:srgbClr val="004C97"/>
                </a:solidFill>
                <a:latin typeface="Helvetica Neue"/>
                <a:ea typeface="Helvetica Neue"/>
                <a:cs typeface="Helvetica Neue"/>
                <a:sym typeface="Helvetica Neue"/>
              </a:rPr>
              <a:t>Borg and Brennecka 2014.</a:t>
            </a:r>
          </a:p>
        </p:txBody>
      </p:sp>
      <p:sp>
        <p:nvSpPr>
          <p:cNvPr id="159" name="Shape 159"/>
          <p:cNvSpPr txBox="1"/>
          <p:nvPr>
            <p:ph idx="10" type="dt"/>
          </p:nvPr>
        </p:nvSpPr>
        <p:spPr>
          <a:xfrm>
            <a:off x="736827" y="6504212"/>
            <a:ext cx="675300" cy="2412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8</a:t>
            </a:r>
            <a:r>
              <a:rPr b="0" i="0" lang="en-US" sz="1200" u="none" cap="none" strike="noStrike">
                <a:solidFill>
                  <a:srgbClr val="004C97"/>
                </a:solidFill>
                <a:latin typeface="Helvetica Neue"/>
                <a:ea typeface="Helvetica Neue"/>
                <a:cs typeface="Helvetica Neue"/>
                <a:sym typeface="Helvetica Neue"/>
              </a:rPr>
              <a:t>/</a:t>
            </a:r>
            <a:r>
              <a:rPr lang="en-US"/>
              <a:t>15</a:t>
            </a:r>
            <a:r>
              <a:rPr b="0" i="0" lang="en-US" sz="1200" u="none" cap="none" strike="noStrike">
                <a:solidFill>
                  <a:srgbClr val="004C97"/>
                </a:solidFill>
                <a:latin typeface="Helvetica Neue"/>
                <a:ea typeface="Helvetica Neue"/>
                <a:cs typeface="Helvetica Neue"/>
                <a:sym typeface="Helvetica Neue"/>
              </a:rPr>
              <a:t>/1</a:t>
            </a:r>
            <a:r>
              <a:rPr lang="en-US"/>
              <a:t>7</a:t>
            </a:r>
          </a:p>
        </p:txBody>
      </p:sp>
      <p:sp>
        <p:nvSpPr>
          <p:cNvPr id="160" name="Shape 160"/>
          <p:cNvSpPr txBox="1"/>
          <p:nvPr>
            <p:ph idx="11" type="ftr"/>
          </p:nvPr>
        </p:nvSpPr>
        <p:spPr>
          <a:xfrm>
            <a:off x="1530603" y="6504212"/>
            <a:ext cx="6272400" cy="2430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Karen Pérez Sarmiento</a:t>
            </a:r>
            <a:r>
              <a:rPr b="0" i="0" lang="en-US" sz="1200" u="none" cap="none" strike="noStrike">
                <a:solidFill>
                  <a:srgbClr val="004C97"/>
                </a:solidFill>
                <a:latin typeface="Helvetica Neue"/>
                <a:ea typeface="Helvetica Neue"/>
                <a:cs typeface="Helvetica Neue"/>
                <a:sym typeface="Helvetica Neue"/>
              </a:rPr>
              <a:t> | </a:t>
            </a:r>
            <a:r>
              <a:rPr lang="en-US"/>
              <a:t>SIST Final Presentations</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Shape 166"/>
          <p:cNvSpPr txBox="1"/>
          <p:nvPr>
            <p:ph idx="1" type="body"/>
          </p:nvPr>
        </p:nvSpPr>
        <p:spPr>
          <a:xfrm>
            <a:off x="228600" y="753300"/>
            <a:ext cx="8686800" cy="5351400"/>
          </a:xfrm>
          <a:prstGeom prst="rect">
            <a:avLst/>
          </a:prstGeom>
        </p:spPr>
        <p:txBody>
          <a:bodyPr anchorCtr="0" anchor="t" bIns="91425" lIns="91425" rIns="91425" tIns="91425">
            <a:noAutofit/>
          </a:bodyPr>
          <a:lstStyle/>
          <a:p>
            <a:pPr indent="-228600" lvl="0" marL="457200" rtl="0">
              <a:lnSpc>
                <a:spcPct val="115000"/>
              </a:lnSpc>
              <a:spcBef>
                <a:spcPts val="0"/>
              </a:spcBef>
              <a:spcAft>
                <a:spcPts val="1600"/>
              </a:spcAft>
              <a:buClr>
                <a:srgbClr val="616161"/>
              </a:buClr>
              <a:buFont typeface="Proxima Nova"/>
            </a:pPr>
            <a:r>
              <a:rPr lang="en-US">
                <a:solidFill>
                  <a:srgbClr val="616161"/>
                </a:solidFill>
                <a:latin typeface="Proxima Nova"/>
                <a:ea typeface="Proxima Nova"/>
                <a:cs typeface="Proxima Nova"/>
                <a:sym typeface="Proxima Nova"/>
              </a:rPr>
              <a:t>Dwarf galaxy in the local group.</a:t>
            </a:r>
          </a:p>
          <a:p>
            <a:pPr indent="-228600" lvl="0" marL="457200" rtl="0">
              <a:lnSpc>
                <a:spcPct val="115000"/>
              </a:lnSpc>
              <a:spcBef>
                <a:spcPts val="0"/>
              </a:spcBef>
              <a:spcAft>
                <a:spcPts val="1600"/>
              </a:spcAft>
              <a:buClr>
                <a:srgbClr val="616161"/>
              </a:buClr>
              <a:buFont typeface="Proxima Nova"/>
            </a:pPr>
            <a:r>
              <a:rPr lang="en-US">
                <a:solidFill>
                  <a:srgbClr val="616161"/>
                </a:solidFill>
                <a:latin typeface="Proxima Nova"/>
                <a:ea typeface="Proxima Nova"/>
                <a:cs typeface="Proxima Nova"/>
                <a:sym typeface="Proxima Nova"/>
              </a:rPr>
              <a:t>High-resolution spectra analysis of the nine brightest members of Ret II done by Li et al 2016.</a:t>
            </a:r>
          </a:p>
          <a:p>
            <a:pPr indent="-228600" lvl="0" marL="457200" rtl="0">
              <a:lnSpc>
                <a:spcPct val="115000"/>
              </a:lnSpc>
              <a:spcBef>
                <a:spcPts val="0"/>
              </a:spcBef>
              <a:spcAft>
                <a:spcPts val="1600"/>
              </a:spcAft>
              <a:buClr>
                <a:srgbClr val="616161"/>
              </a:buClr>
              <a:buFont typeface="Proxima Nova"/>
            </a:pPr>
            <a:r>
              <a:rPr lang="en-US">
                <a:solidFill>
                  <a:srgbClr val="616161"/>
                </a:solidFill>
                <a:latin typeface="Proxima Nova"/>
                <a:ea typeface="Proxima Nova"/>
                <a:cs typeface="Proxima Nova"/>
                <a:sym typeface="Proxima Nova"/>
              </a:rPr>
              <a:t>A promising mechanism to explain metal abundance in Ret II is a binary neutron star merger.</a:t>
            </a:r>
          </a:p>
        </p:txBody>
      </p:sp>
      <p:sp>
        <p:nvSpPr>
          <p:cNvPr id="167" name="Shape 167"/>
          <p:cNvSpPr txBox="1"/>
          <p:nvPr>
            <p:ph type="title"/>
          </p:nvPr>
        </p:nvSpPr>
        <p:spPr>
          <a:xfrm>
            <a:off x="228600" y="251752"/>
            <a:ext cx="8686800" cy="427800"/>
          </a:xfrm>
          <a:prstGeom prst="rect">
            <a:avLst/>
          </a:prstGeom>
        </p:spPr>
        <p:txBody>
          <a:bodyPr anchorCtr="0" anchor="b" bIns="91425" lIns="91425" rIns="91425" tIns="91425">
            <a:noAutofit/>
          </a:bodyPr>
          <a:lstStyle/>
          <a:p>
            <a:pPr lvl="0">
              <a:spcBef>
                <a:spcPts val="0"/>
              </a:spcBef>
              <a:buNone/>
            </a:pPr>
            <a:r>
              <a:rPr lang="en-US"/>
              <a:t>Reticulum II</a:t>
            </a:r>
          </a:p>
        </p:txBody>
      </p:sp>
      <p:sp>
        <p:nvSpPr>
          <p:cNvPr id="168" name="Shape 168"/>
          <p:cNvSpPr txBox="1"/>
          <p:nvPr>
            <p:ph idx="12" type="sldNum"/>
          </p:nvPr>
        </p:nvSpPr>
        <p:spPr>
          <a:xfrm>
            <a:off x="222250" y="6504212"/>
            <a:ext cx="414300" cy="237300"/>
          </a:xfrm>
          <a:prstGeom prst="rect">
            <a:avLst/>
          </a:prstGeom>
        </p:spPr>
        <p:txBody>
          <a:bodyPr anchorCtr="0" anchor="t" bIns="0" lIns="0" rIns="0" tIns="0">
            <a:noAutofit/>
          </a:bodyPr>
          <a:lstStyle/>
          <a:p>
            <a:pPr lvl="0">
              <a:spcBef>
                <a:spcPts val="0"/>
              </a:spcBef>
              <a:buClr>
                <a:srgbClr val="000000"/>
              </a:buClr>
              <a:buSzPct val="25000"/>
              <a:buFont typeface="Arial"/>
              <a:buNone/>
            </a:pPr>
            <a:fld id="{00000000-1234-1234-1234-123412341234}" type="slidenum">
              <a:rPr lang="en-US"/>
              <a:t>‹#›</a:t>
            </a:fld>
          </a:p>
        </p:txBody>
      </p:sp>
      <p:sp>
        <p:nvSpPr>
          <p:cNvPr id="169" name="Shape 169"/>
          <p:cNvSpPr txBox="1"/>
          <p:nvPr>
            <p:ph idx="10" type="dt"/>
          </p:nvPr>
        </p:nvSpPr>
        <p:spPr>
          <a:xfrm>
            <a:off x="736827" y="6504212"/>
            <a:ext cx="675300" cy="2412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8</a:t>
            </a:r>
            <a:r>
              <a:rPr b="0" i="0" lang="en-US" sz="1200" u="none" cap="none" strike="noStrike">
                <a:solidFill>
                  <a:srgbClr val="004C97"/>
                </a:solidFill>
                <a:latin typeface="Helvetica Neue"/>
                <a:ea typeface="Helvetica Neue"/>
                <a:cs typeface="Helvetica Neue"/>
                <a:sym typeface="Helvetica Neue"/>
              </a:rPr>
              <a:t>/</a:t>
            </a:r>
            <a:r>
              <a:rPr lang="en-US"/>
              <a:t>15</a:t>
            </a:r>
            <a:r>
              <a:rPr b="0" i="0" lang="en-US" sz="1200" u="none" cap="none" strike="noStrike">
                <a:solidFill>
                  <a:srgbClr val="004C97"/>
                </a:solidFill>
                <a:latin typeface="Helvetica Neue"/>
                <a:ea typeface="Helvetica Neue"/>
                <a:cs typeface="Helvetica Neue"/>
                <a:sym typeface="Helvetica Neue"/>
              </a:rPr>
              <a:t>/1</a:t>
            </a:r>
            <a:r>
              <a:rPr lang="en-US"/>
              <a:t>7</a:t>
            </a:r>
          </a:p>
        </p:txBody>
      </p:sp>
      <p:sp>
        <p:nvSpPr>
          <p:cNvPr id="170" name="Shape 170"/>
          <p:cNvSpPr txBox="1"/>
          <p:nvPr>
            <p:ph idx="11" type="ftr"/>
          </p:nvPr>
        </p:nvSpPr>
        <p:spPr>
          <a:xfrm>
            <a:off x="1530603" y="6504212"/>
            <a:ext cx="6272400" cy="243000"/>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a:t>Karen Pérez Sarmiento</a:t>
            </a:r>
            <a:r>
              <a:rPr b="0" i="0" lang="en-US" sz="1200" u="none" cap="none" strike="noStrike">
                <a:solidFill>
                  <a:srgbClr val="004C97"/>
                </a:solidFill>
                <a:latin typeface="Helvetica Neue"/>
                <a:ea typeface="Helvetica Neue"/>
                <a:cs typeface="Helvetica Neue"/>
                <a:sym typeface="Helvetica Neue"/>
              </a:rPr>
              <a:t> | </a:t>
            </a:r>
            <a:r>
              <a:rPr lang="en-US"/>
              <a:t>SIST Final Presentations</a:t>
            </a:r>
          </a:p>
        </p:txBody>
      </p:sp>
      <p:pic>
        <p:nvPicPr>
          <p:cNvPr id="171" name="Shape 171"/>
          <p:cNvPicPr preferRelativeResize="0"/>
          <p:nvPr/>
        </p:nvPicPr>
        <p:blipFill>
          <a:blip r:embed="rId3">
            <a:alphaModFix/>
          </a:blip>
          <a:stretch>
            <a:fillRect/>
          </a:stretch>
        </p:blipFill>
        <p:spPr>
          <a:xfrm>
            <a:off x="1118300" y="2874225"/>
            <a:ext cx="6907375" cy="3458299"/>
          </a:xfrm>
          <a:prstGeom prst="rect">
            <a:avLst/>
          </a:prstGeom>
          <a:noFill/>
          <a:ln>
            <a:noFill/>
          </a:ln>
        </p:spPr>
      </p:pic>
      <p:sp>
        <p:nvSpPr>
          <p:cNvPr id="172" name="Shape 172"/>
          <p:cNvSpPr txBox="1"/>
          <p:nvPr/>
        </p:nvSpPr>
        <p:spPr>
          <a:xfrm>
            <a:off x="97375" y="5299175"/>
            <a:ext cx="2006100" cy="560100"/>
          </a:xfrm>
          <a:prstGeom prst="rect">
            <a:avLst/>
          </a:prstGeom>
          <a:noFill/>
          <a:ln>
            <a:noFill/>
          </a:ln>
        </p:spPr>
        <p:txBody>
          <a:bodyPr anchorCtr="0" anchor="ctr" bIns="91425" lIns="91425" rIns="91425" tIns="91425">
            <a:noAutofit/>
          </a:bodyPr>
          <a:lstStyle/>
          <a:p>
            <a:pPr lvl="0" rtl="0">
              <a:spcBef>
                <a:spcPts val="0"/>
              </a:spcBef>
              <a:buNone/>
            </a:pPr>
            <a:r>
              <a:rPr b="1" lang="en-US" sz="1600">
                <a:solidFill>
                  <a:srgbClr val="004C97"/>
                </a:solidFill>
                <a:latin typeface="Helvetica Neue"/>
                <a:ea typeface="Helvetica Neue"/>
                <a:cs typeface="Helvetica Neue"/>
                <a:sym typeface="Helvetica Neue"/>
              </a:rPr>
              <a:t>Bechtol et al 2015</a:t>
            </a: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