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5" r:id="rId9"/>
    <p:sldId id="263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91" d="100"/>
          <a:sy n="91" d="100"/>
        </p:scale>
        <p:origin x="2088" y="-6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EA4CB-BE66-493D-831F-0745C4456B4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ED9E5-5DFD-4461-97F4-10EECA0B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5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D9E5-5DFD-4461-97F4-10EECA0B18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2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D9E5-5DFD-4461-97F4-10EECA0B18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84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D9E5-5DFD-4461-97F4-10EECA0B18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7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r>
              <a:rPr lang="en-US" dirty="0"/>
              <a:t>Talk about picture being a prototype</a:t>
            </a:r>
          </a:p>
          <a:p>
            <a:r>
              <a:rPr lang="en-US" dirty="0"/>
              <a:t>Plans to upgrade in 2025</a:t>
            </a:r>
          </a:p>
          <a:p>
            <a:r>
              <a:rPr lang="en-US" dirty="0"/>
              <a:t>Explain the 3 different openings for the next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D9E5-5DFD-4461-97F4-10EECA0B18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3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this is first time with fluid dynamics and heat transfer</a:t>
            </a:r>
          </a:p>
          <a:p>
            <a:r>
              <a:rPr lang="en-US" dirty="0"/>
              <a:t>Explain the 4 sets are for the 2 sudden expansions and 2 sudden contractions</a:t>
            </a:r>
          </a:p>
          <a:p>
            <a:r>
              <a:rPr lang="en-US" dirty="0"/>
              <a:t>Difference between first and second is first had one set, with no minor loss coefficients.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D9E5-5DFD-4461-97F4-10EECA0B18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04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time scale</a:t>
            </a:r>
          </a:p>
          <a:p>
            <a:endParaRPr lang="en-US" dirty="0"/>
          </a:p>
          <a:p>
            <a:r>
              <a:rPr lang="en-US" dirty="0"/>
              <a:t>Placing hot metal into a bucket of water. No temperature gradient. Assumed it cooled at the same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D9E5-5DFD-4461-97F4-10EECA0B18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9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temperature of helium is always 100K difference or less for the section it is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D9E5-5DFD-4461-97F4-10EECA0B18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1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q equation is the energy transfer; it relates the magnet section temperature to the temperature of the helium passing through</a:t>
            </a:r>
          </a:p>
          <a:p>
            <a:endParaRPr lang="en-US" dirty="0"/>
          </a:p>
          <a:p>
            <a:r>
              <a:rPr lang="en-US" dirty="0"/>
              <a:t>The second q equation is the energy stored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D9E5-5DFD-4461-97F4-10EECA0B18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5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elements are the areas around the nodes are elements</a:t>
            </a:r>
          </a:p>
          <a:p>
            <a:r>
              <a:rPr lang="en-US" dirty="0"/>
              <a:t>Graphical glitch</a:t>
            </a:r>
          </a:p>
          <a:p>
            <a:r>
              <a:rPr lang="en-US" dirty="0"/>
              <a:t>Time scale: 1.75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D9E5-5DFD-4461-97F4-10EECA0B18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66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 same as second trial, but now there’s energy transfer from previous nodes</a:t>
            </a:r>
          </a:p>
          <a:p>
            <a:r>
              <a:rPr lang="en-US" dirty="0"/>
              <a:t>Explain the Temperature difference</a:t>
            </a:r>
          </a:p>
          <a:p>
            <a:r>
              <a:rPr lang="en-US" dirty="0"/>
              <a:t>Energy stored in nodes is second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D9E5-5DFD-4461-97F4-10EECA0B18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D9E5-5DFD-4461-97F4-10EECA0B1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4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of Liquid Helium Flow Rate and Heat Transfer Models for LMQXFA Cold Masses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Coleman Tolliver</a:t>
            </a:r>
          </a:p>
          <a:p>
            <a:r>
              <a:rPr lang="en-US" dirty="0"/>
              <a:t>Roger Rabehl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40" y="3428999"/>
            <a:ext cx="3644350" cy="2733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620567" y="1739301"/>
            <a:ext cx="2701235" cy="59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7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Acknoledgements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would not have been possible without the guidance of Roger Rabehl and the help of </a:t>
            </a:r>
            <a:r>
              <a:rPr lang="en-US" dirty="0" err="1"/>
              <a:t>Antonios</a:t>
            </a:r>
            <a:r>
              <a:rPr lang="en-US" dirty="0"/>
              <a:t> </a:t>
            </a:r>
            <a:r>
              <a:rPr lang="en-US" dirty="0" err="1"/>
              <a:t>Vouris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1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Foundation, CK-12. "8.6: Cylinder: Base Area, Lateral Area, Surface Area and Volume DRAFT." </a:t>
            </a:r>
            <a:r>
              <a:rPr lang="en-US" b="1" i="1" dirty="0"/>
              <a:t>CK-12 Foundation</a:t>
            </a:r>
            <a:r>
              <a:rPr lang="en-US" b="1" dirty="0"/>
              <a:t>. CK-12 Foundation, 13 Jan. 2015. Web. 14 Aug.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0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6402704" cy="367830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LMQXFA magnets are quadrupoles used for beam focusing</a:t>
            </a:r>
          </a:p>
          <a:p>
            <a:pPr>
              <a:lnSpc>
                <a:spcPct val="200000"/>
              </a:lnSpc>
            </a:pPr>
            <a:r>
              <a:rPr lang="en-US" dirty="0"/>
              <a:t>Cooled to 4.5 K with helium</a:t>
            </a:r>
          </a:p>
          <a:p>
            <a:pPr>
              <a:lnSpc>
                <a:spcPct val="200000"/>
              </a:lnSpc>
            </a:pPr>
            <a:r>
              <a:rPr lang="en-US" dirty="0"/>
              <a:t>Goal is to mathematically model the flowrate and heat transfer</a:t>
            </a:r>
          </a:p>
          <a:p>
            <a:pPr>
              <a:lnSpc>
                <a:spcPct val="200000"/>
              </a:lnSpc>
            </a:pPr>
            <a:r>
              <a:rPr lang="en-US" dirty="0"/>
              <a:t>Helium flows through three types of channels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897" y="2345635"/>
            <a:ext cx="4622904" cy="37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2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Results – Flow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6535225" cy="3678303"/>
          </a:xfrm>
        </p:spPr>
        <p:txBody>
          <a:bodyPr/>
          <a:lstStyle/>
          <a:p>
            <a:r>
              <a:rPr lang="en-US" dirty="0"/>
              <a:t>Total helium entrance flow rate is 20g/s</a:t>
            </a:r>
          </a:p>
          <a:p>
            <a:r>
              <a:rPr lang="en-US" dirty="0"/>
              <a:t>Pressure drop across the openings is unknown, but constant</a:t>
            </a:r>
          </a:p>
          <a:p>
            <a:r>
              <a:rPr lang="en-US" dirty="0"/>
              <a:t>Assumed the magnet to be one continuous pipe first trial</a:t>
            </a:r>
          </a:p>
          <a:p>
            <a:r>
              <a:rPr lang="en-US" dirty="0"/>
              <a:t>Assumed Key holes to be circles and shim slots to be rectangles</a:t>
            </a:r>
          </a:p>
          <a:p>
            <a:r>
              <a:rPr lang="en-US" dirty="0"/>
              <a:t>Created turbulent pipe flow system of equations</a:t>
            </a:r>
          </a:p>
          <a:p>
            <a:r>
              <a:rPr lang="en-US" dirty="0"/>
              <a:t>The flow rate outputs: Keyholes – 0.01823 kg/s, Shim slots – 0.001097 kg/s, Vents – 1.516E-5 kg/s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919" y="1842052"/>
            <a:ext cx="3923309" cy="48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4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results– Heat Transfer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74" y="1968463"/>
            <a:ext cx="7714669" cy="1569868"/>
          </a:xfrm>
        </p:spPr>
        <p:txBody>
          <a:bodyPr/>
          <a:lstStyle/>
          <a:p>
            <a:r>
              <a:rPr lang="en-US" dirty="0"/>
              <a:t>Magnet starts at room temperature, helium at 200 K</a:t>
            </a:r>
          </a:p>
          <a:p>
            <a:r>
              <a:rPr lang="en-US" dirty="0"/>
              <a:t>Assumed magnet to be one mass with one dimensional heat transfer first trial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095" y="2928732"/>
            <a:ext cx="5199589" cy="3568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74" y="2928732"/>
            <a:ext cx="5371219" cy="35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0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results– Heat Transfer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63" y="1958058"/>
            <a:ext cx="8405094" cy="933765"/>
          </a:xfrm>
        </p:spPr>
        <p:txBody>
          <a:bodyPr>
            <a:normAutofit/>
          </a:bodyPr>
          <a:lstStyle/>
          <a:p>
            <a:r>
              <a:rPr lang="en-US" dirty="0"/>
              <a:t>Divided cold mass into twelve sections in second trail to</a:t>
            </a:r>
          </a:p>
          <a:p>
            <a:pPr lvl="1"/>
            <a:r>
              <a:rPr lang="en-US" dirty="0"/>
              <a:t>Allowed for helium temperature gradient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015" y="2891823"/>
            <a:ext cx="4280453" cy="3417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819" y="3133925"/>
            <a:ext cx="4428130" cy="341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results– Heat Transfer 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7130" y="2967493"/>
            <a:ext cx="7332439" cy="220085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360"/>
          <a:stretch/>
        </p:blipFill>
        <p:spPr>
          <a:xfrm rot="5400000">
            <a:off x="92318" y="2462190"/>
            <a:ext cx="3871153" cy="321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results– Heat Transfer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5514808" cy="894008"/>
          </a:xfrm>
        </p:spPr>
        <p:txBody>
          <a:bodyPr>
            <a:normAutofit/>
          </a:bodyPr>
          <a:lstStyle/>
          <a:p>
            <a:r>
              <a:rPr lang="en-US" dirty="0"/>
              <a:t>Introduced two-dimensional heat transfer equations third trial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808" y="3394247"/>
            <a:ext cx="4092492" cy="2765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31" y="3394247"/>
            <a:ext cx="4325129" cy="27150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548" y="3419647"/>
            <a:ext cx="2667372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1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results– Heat Transfer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553" y="1848478"/>
            <a:ext cx="11611142" cy="2316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3" y="4157208"/>
            <a:ext cx="4485119" cy="22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6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were within expectations</a:t>
            </a:r>
          </a:p>
          <a:p>
            <a:r>
              <a:rPr lang="en-US" dirty="0"/>
              <a:t>Cannot verify the data yet, the magnet is not operational</a:t>
            </a:r>
          </a:p>
          <a:p>
            <a:r>
              <a:rPr lang="en-US" dirty="0"/>
              <a:t>These calculations will be useful for when the magnet is running</a:t>
            </a:r>
          </a:p>
          <a:p>
            <a:r>
              <a:rPr lang="en-US" dirty="0"/>
              <a:t>Continuing this project, more accurate depictions of openings would be useful for the flow rates </a:t>
            </a:r>
          </a:p>
          <a:p>
            <a:pPr lvl="1"/>
            <a:r>
              <a:rPr lang="en-US" dirty="0"/>
              <a:t>The next step would be a thermal stress analysis</a:t>
            </a:r>
          </a:p>
        </p:txBody>
      </p:sp>
    </p:spTree>
    <p:extLst>
      <p:ext uri="{BB962C8B-B14F-4D97-AF65-F5344CB8AC3E}">
        <p14:creationId xmlns:p14="http://schemas.microsoft.com/office/powerpoint/2010/main" val="171516107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3094</TotalTime>
  <Words>493</Words>
  <Application>Microsoft Office PowerPoint</Application>
  <PresentationFormat>Widescreen</PresentationFormat>
  <Paragraphs>66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Gill Sans MT</vt:lpstr>
      <vt:lpstr>Wingdings 2</vt:lpstr>
      <vt:lpstr>Dividend</vt:lpstr>
      <vt:lpstr>Development of Liquid Helium Flow Rate and Heat Transfer Models for LMQXFA Cold Masses</vt:lpstr>
      <vt:lpstr>intro</vt:lpstr>
      <vt:lpstr>Methods &amp; Results – Flow Rate</vt:lpstr>
      <vt:lpstr>Methods &amp; results– Heat Transfer 1</vt:lpstr>
      <vt:lpstr>Methods &amp; results– Heat Transfer 2</vt:lpstr>
      <vt:lpstr>Methods &amp; results– Heat Transfer 2</vt:lpstr>
      <vt:lpstr>Methods &amp; results– Heat Transfer 3</vt:lpstr>
      <vt:lpstr>Methods &amp; results– Heat Transfer 3</vt:lpstr>
      <vt:lpstr>Conclusion</vt:lpstr>
      <vt:lpstr>Acknoledgements</vt:lpstr>
      <vt:lpstr>Questions?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LMQFXA Flow rate and Heat Transfer </dc:title>
  <dc:creator>Coleman Tolliver</dc:creator>
  <cp:lastModifiedBy>Coleman Tolliver</cp:lastModifiedBy>
  <cp:revision>56</cp:revision>
  <dcterms:created xsi:type="dcterms:W3CDTF">2017-08-03T19:30:04Z</dcterms:created>
  <dcterms:modified xsi:type="dcterms:W3CDTF">2017-08-14T20:32:01Z</dcterms:modified>
</cp:coreProperties>
</file>