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311" r:id="rId4"/>
    <p:sldId id="312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7/21/2017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2017 Main Injector/Recycler Shutdown</a:t>
            </a:r>
            <a:b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	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Kyle J. Hazelwood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July 21,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Shutdown Work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274320" y="914401"/>
            <a:ext cx="8672513" cy="5317066"/>
          </a:xfrm>
        </p:spPr>
        <p:txBody>
          <a:bodyPr>
            <a:normAutofit/>
          </a:bodyPr>
          <a:lstStyle/>
          <a:p>
            <a:r>
              <a:rPr lang="en-US" sz="1600" dirty="0"/>
              <a:t>MI Q504 BPM/pipe replaced</a:t>
            </a:r>
          </a:p>
          <a:p>
            <a:pPr lvl="1"/>
            <a:r>
              <a:rPr lang="en-US" sz="1600" dirty="0"/>
              <a:t>Aligned</a:t>
            </a:r>
          </a:p>
          <a:p>
            <a:pPr lvl="1"/>
            <a:r>
              <a:rPr lang="en-US" sz="1600" dirty="0"/>
              <a:t>Welded</a:t>
            </a:r>
          </a:p>
          <a:p>
            <a:pPr lvl="1"/>
            <a:r>
              <a:rPr lang="en-US" sz="1600" dirty="0"/>
              <a:t>Pumping down</a:t>
            </a:r>
          </a:p>
          <a:p>
            <a:r>
              <a:rPr lang="en-US" sz="1600" dirty="0"/>
              <a:t>RR </a:t>
            </a:r>
            <a:r>
              <a:rPr lang="en-US" sz="1600" dirty="0" err="1"/>
              <a:t>sextupole</a:t>
            </a:r>
            <a:r>
              <a:rPr lang="en-US" sz="1600" dirty="0"/>
              <a:t> stands</a:t>
            </a:r>
          </a:p>
          <a:p>
            <a:pPr lvl="1"/>
            <a:r>
              <a:rPr lang="en-US" sz="1600" dirty="0"/>
              <a:t>Installing S507 stand</a:t>
            </a:r>
          </a:p>
          <a:p>
            <a:r>
              <a:rPr lang="en-US" sz="1600" dirty="0"/>
              <a:t>RR TSP to IP (228 to 106)</a:t>
            </a:r>
          </a:p>
          <a:p>
            <a:pPr lvl="1"/>
            <a:r>
              <a:rPr lang="en-US" sz="1600" dirty="0"/>
              <a:t>228-227 pumping</a:t>
            </a:r>
          </a:p>
          <a:p>
            <a:pPr lvl="1"/>
            <a:r>
              <a:rPr lang="en-US" sz="1600" dirty="0"/>
              <a:t>Ports welded up to ~120</a:t>
            </a:r>
          </a:p>
          <a:p>
            <a:pPr lvl="1"/>
            <a:r>
              <a:rPr lang="en-US" sz="1600" dirty="0"/>
              <a:t>Ports cut up to ~114</a:t>
            </a:r>
          </a:p>
          <a:p>
            <a:pPr lvl="1"/>
            <a:r>
              <a:rPr lang="en-US" sz="1600" dirty="0"/>
              <a:t>Working on controls</a:t>
            </a:r>
          </a:p>
          <a:p>
            <a:r>
              <a:rPr lang="en-US" sz="1600" dirty="0"/>
              <a:t>ACNET sump devices</a:t>
            </a:r>
          </a:p>
          <a:p>
            <a:pPr lvl="1"/>
            <a:r>
              <a:rPr lang="en-US" sz="1600" dirty="0"/>
              <a:t>Cables being terminated</a:t>
            </a:r>
          </a:p>
          <a:p>
            <a:pPr lvl="1"/>
            <a:r>
              <a:rPr lang="en-US" sz="1600" dirty="0"/>
              <a:t>ACNET devices completed</a:t>
            </a:r>
          </a:p>
          <a:p>
            <a:r>
              <a:rPr lang="en-US" sz="1600" dirty="0"/>
              <a:t>New LLRF cable pulled for RRF02</a:t>
            </a:r>
          </a:p>
          <a:p>
            <a:r>
              <a:rPr lang="en-US" sz="1600" dirty="0"/>
              <a:t>Replacement Recycler RF anode transformer and switchgear cabinet in place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52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Coming up…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274320" y="914401"/>
            <a:ext cx="8672513" cy="5317066"/>
          </a:xfrm>
        </p:spPr>
        <p:txBody>
          <a:bodyPr>
            <a:normAutofit/>
          </a:bodyPr>
          <a:lstStyle/>
          <a:p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Multiple MI power outages next week…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322791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14917</TotalTime>
  <Words>99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2017 Main Injector/Recycler Shutdown  </vt:lpstr>
      <vt:lpstr>Shutdown Work</vt:lpstr>
      <vt:lpstr>Coming up…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Main Injector/Recycler Shutdown</dc:title>
  <dc:creator>Denton K. Morris x2465,3721 08194N</dc:creator>
  <cp:lastModifiedBy>Kyle J. Hazelwood x4429 14740N</cp:lastModifiedBy>
  <cp:revision>120</cp:revision>
  <cp:lastPrinted>2014-01-20T19:40:21Z</cp:lastPrinted>
  <dcterms:created xsi:type="dcterms:W3CDTF">2016-08-02T21:08:44Z</dcterms:created>
  <dcterms:modified xsi:type="dcterms:W3CDTF">2017-07-21T13:45:06Z</dcterms:modified>
</cp:coreProperties>
</file>