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80" r:id="rId4"/>
    <p:sldId id="282" r:id="rId5"/>
    <p:sldId id="277" r:id="rId6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7ADAB69-348E-2C41-AF41-E98D046040A4}" type="datetime1">
              <a:rPr lang="en-US" smtClean="0"/>
              <a:t>7/21/2017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7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6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692150" y="25558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Week 2: Shutdown 2017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Cons Gattuso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37571F-6F16-4C59-9C5D-37A30A975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489" y="3071433"/>
            <a:ext cx="3860976" cy="37865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8FF484-612B-46A2-9C74-0BBBE7CDB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75" y="837674"/>
            <a:ext cx="4357687" cy="2872317"/>
          </a:xfrm>
        </p:spPr>
        <p:txBody>
          <a:bodyPr/>
          <a:lstStyle/>
          <a:p>
            <a:r>
              <a:rPr lang="en-US" sz="3200" dirty="0"/>
              <a:t>Crane Usage</a:t>
            </a:r>
          </a:p>
          <a:p>
            <a:pPr lvl="1"/>
            <a:r>
              <a:rPr lang="en-US" sz="2400" dirty="0"/>
              <a:t>August 5</a:t>
            </a:r>
            <a:r>
              <a:rPr lang="en-US" sz="2400" baseline="30000" dirty="0"/>
              <a:t>th</a:t>
            </a:r>
            <a:r>
              <a:rPr lang="en-US" sz="2400" dirty="0"/>
              <a:t> (Saturday) </a:t>
            </a:r>
          </a:p>
          <a:p>
            <a:pPr lvl="2"/>
            <a:r>
              <a:rPr lang="en-US" dirty="0"/>
              <a:t>AP30  Transformer change out maybe 10 as well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8C8E92-E684-4846-A619-752B0D56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Closure/Limited access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7375-DBAC-4C84-9436-323054F175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7ADAB69-348E-2C41-AF41-E98D046040A4}" type="datetime1">
              <a:rPr lang="en-US" smtClean="0"/>
              <a:t>7/21/2017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AEBD7-39D4-437C-A5BD-8B2E9B69E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A30D-1770-452D-A70D-E67035161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47B009-5E86-438D-B69B-C00170F72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27" y="2852035"/>
            <a:ext cx="4305777" cy="3297061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EFCB5BC-8323-4128-B044-9C84460AAC20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3183468" y="4818885"/>
            <a:ext cx="2359722" cy="1529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A21F84F-1CA9-415A-BF70-A9A98348166D}"/>
              </a:ext>
            </a:extLst>
          </p:cNvPr>
          <p:cNvSpPr txBox="1"/>
          <p:nvPr/>
        </p:nvSpPr>
        <p:spPr>
          <a:xfrm>
            <a:off x="5543190" y="4588052"/>
            <a:ext cx="2395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AP30 transformer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751EE97-8ACD-40BF-9A88-834E064DA1D1}"/>
              </a:ext>
            </a:extLst>
          </p:cNvPr>
          <p:cNvCxnSpPr>
            <a:cxnSpLocks/>
          </p:cNvCxnSpPr>
          <p:nvPr/>
        </p:nvCxnSpPr>
        <p:spPr>
          <a:xfrm flipH="1">
            <a:off x="3282886" y="4066491"/>
            <a:ext cx="2503015" cy="5601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705D99B-1D79-45A8-8C73-74E21CEB3EC5}"/>
              </a:ext>
            </a:extLst>
          </p:cNvPr>
          <p:cNvSpPr txBox="1"/>
          <p:nvPr/>
        </p:nvSpPr>
        <p:spPr>
          <a:xfrm>
            <a:off x="5743285" y="3835658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AP30 parking lot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697754-F07A-43E9-9531-9524B70F157B}"/>
              </a:ext>
            </a:extLst>
          </p:cNvPr>
          <p:cNvSpPr txBox="1"/>
          <p:nvPr/>
        </p:nvSpPr>
        <p:spPr>
          <a:xfrm>
            <a:off x="5397129" y="2376959"/>
            <a:ext cx="2395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AP10 transformer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A2DC1C2-691D-4BE0-8DBA-72DAB9EA4A9E}"/>
              </a:ext>
            </a:extLst>
          </p:cNvPr>
          <p:cNvCxnSpPr>
            <a:cxnSpLocks/>
          </p:cNvCxnSpPr>
          <p:nvPr/>
        </p:nvCxnSpPr>
        <p:spPr>
          <a:xfrm flipH="1">
            <a:off x="2591500" y="2607791"/>
            <a:ext cx="2951690" cy="9182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11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D90005-F14C-4962-A1A8-055F80192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Water leaks in the MI collimator region </a:t>
            </a:r>
          </a:p>
          <a:p>
            <a:pPr lvl="1"/>
            <a:r>
              <a:rPr lang="en-US" dirty="0"/>
              <a:t>Secondary collimator region 307 and 303 locations</a:t>
            </a:r>
          </a:p>
          <a:p>
            <a:pPr lvl="1"/>
            <a:r>
              <a:rPr lang="en-US" dirty="0"/>
              <a:t>Dose rates in the are 250 </a:t>
            </a:r>
            <a:r>
              <a:rPr lang="en-US" dirty="0" err="1"/>
              <a:t>mr</a:t>
            </a:r>
            <a:r>
              <a:rPr lang="en-US" dirty="0"/>
              <a:t>/</a:t>
            </a:r>
            <a:r>
              <a:rPr lang="en-US" dirty="0" err="1"/>
              <a:t>hr</a:t>
            </a:r>
            <a:endParaRPr lang="en-US" dirty="0"/>
          </a:p>
          <a:p>
            <a:pPr lvl="1"/>
            <a:r>
              <a:rPr lang="en-US" dirty="0"/>
              <a:t>Repairs Schedule to happen in the last 3 weeks of the shutdown.</a:t>
            </a:r>
          </a:p>
          <a:p>
            <a:pPr lvl="2"/>
            <a:r>
              <a:rPr lang="en-US" dirty="0"/>
              <a:t>ALARA plan is in the works</a:t>
            </a:r>
          </a:p>
          <a:p>
            <a:pPr lvl="2"/>
            <a:endParaRPr lang="en-US" dirty="0"/>
          </a:p>
          <a:p>
            <a:r>
              <a:rPr lang="en-US" dirty="0"/>
              <a:t>NuMI Beam pipe ion pump replacement	</a:t>
            </a:r>
          </a:p>
          <a:p>
            <a:pPr lvl="1"/>
            <a:r>
              <a:rPr lang="en-US" dirty="0"/>
              <a:t>3-4 days replace in the ion pumps </a:t>
            </a:r>
          </a:p>
          <a:p>
            <a:pPr lvl="2"/>
            <a:r>
              <a:rPr lang="en-US" dirty="0"/>
              <a:t>Around the Q113-115 region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26EE9C-3C79-4856-A6F6-102E88A7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that will scheduled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4A143-9AB8-4573-BDA0-A8E34B39C5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7ADAB69-348E-2C41-AF41-E98D046040A4}" type="datetime1">
              <a:rPr lang="en-US" smtClean="0"/>
              <a:t>7/21/2017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C1711-3A2B-47C7-9725-AB5AAACED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 or Meeting Title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40CDE-6703-4A21-836B-ECE9ADD51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0C71A-8C7E-48BC-A20A-AA8EAC6979AC}"/>
              </a:ext>
            </a:extLst>
          </p:cNvPr>
          <p:cNvSpPr/>
          <p:nvPr/>
        </p:nvSpPr>
        <p:spPr>
          <a:xfrm rot="20276874">
            <a:off x="2579699" y="1759423"/>
            <a:ext cx="2675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Week 13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36ABDB-AE6C-4F13-8527-1CCA986B632F}"/>
              </a:ext>
            </a:extLst>
          </p:cNvPr>
          <p:cNvSpPr/>
          <p:nvPr/>
        </p:nvSpPr>
        <p:spPr>
          <a:xfrm rot="20276874">
            <a:off x="2287634" y="3969639"/>
            <a:ext cx="2886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Week 5-7</a:t>
            </a:r>
          </a:p>
        </p:txBody>
      </p:sp>
    </p:spTree>
    <p:extLst>
      <p:ext uri="{BB962C8B-B14F-4D97-AF65-F5344CB8AC3E}">
        <p14:creationId xmlns:p14="http://schemas.microsoft.com/office/powerpoint/2010/main" val="363319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12" y="851920"/>
            <a:ext cx="4489330" cy="5490400"/>
          </a:xfrm>
        </p:spPr>
      </p:pic>
    </p:spTree>
    <p:extLst>
      <p:ext uri="{BB962C8B-B14F-4D97-AF65-F5344CB8AC3E}">
        <p14:creationId xmlns:p14="http://schemas.microsoft.com/office/powerpoint/2010/main" val="115215960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1533</TotalTime>
  <Words>117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Week 2: Shutdown 2017</vt:lpstr>
      <vt:lpstr>Road Closure/Limited access</vt:lpstr>
      <vt:lpstr>Jobs that will scheduled</vt:lpstr>
      <vt:lpstr>Remember !!!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09:00 meeting Thursday 7/2/15</dc:title>
  <dc:creator>Consolato Gattuso x6331 08022N</dc:creator>
  <cp:lastModifiedBy>Consolato Gattuso</cp:lastModifiedBy>
  <cp:revision>41</cp:revision>
  <cp:lastPrinted>2015-07-02T13:45:30Z</cp:lastPrinted>
  <dcterms:created xsi:type="dcterms:W3CDTF">2015-07-02T11:37:11Z</dcterms:created>
  <dcterms:modified xsi:type="dcterms:W3CDTF">2017-07-21T13:40:59Z</dcterms:modified>
</cp:coreProperties>
</file>