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4" autoAdjust="0"/>
    <p:restoredTop sz="94613"/>
  </p:normalViewPr>
  <p:slideViewPr>
    <p:cSldViewPr snapToGrid="0" snapToObjects="1" showGuides="1">
      <p:cViewPr varScale="1">
        <p:scale>
          <a:sx n="167" d="100"/>
          <a:sy n="167" d="100"/>
        </p:scale>
        <p:origin x="1944" y="176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7/24/17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7/24/17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7/24/17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7/24/17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7/24/17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7/24/17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7/24/17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7/24/17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7/24/17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7/24/17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217" y="0"/>
            <a:ext cx="73735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customXml/itemProps2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1690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Geneva</vt:lpstr>
      <vt:lpstr>Helvetica</vt:lpstr>
      <vt:lpstr>ＭＳ Ｐゴシック</vt:lpstr>
      <vt:lpstr>Arial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104</cp:revision>
  <cp:lastPrinted>2014-01-20T19:40:21Z</cp:lastPrinted>
  <dcterms:created xsi:type="dcterms:W3CDTF">2016-10-10T16:25:21Z</dcterms:created>
  <dcterms:modified xsi:type="dcterms:W3CDTF">2017-07-24T18:40:02Z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