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9"/>
  </p:notesMasterIdLst>
  <p:handoutMasterIdLst>
    <p:handoutMasterId r:id="rId10"/>
  </p:handoutMasterIdLst>
  <p:sldIdLst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00" autoAdjust="0"/>
    <p:restoredTop sz="94599"/>
  </p:normalViewPr>
  <p:slideViewPr>
    <p:cSldViewPr snapToGrid="0" snapToObjects="1">
      <p:cViewPr varScale="1">
        <p:scale>
          <a:sx n="112" d="100"/>
          <a:sy n="112" d="100"/>
        </p:scale>
        <p:origin x="864" y="192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8/14/17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8/14/17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67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059" y="6004770"/>
            <a:ext cx="2365553" cy="50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8/14/2017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Eileen Berman | DUNE Tutorial Intro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8/14/2017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Eileen Berman | DUNE Tutorial Intro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8/14/2017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Eileen Berman | DUNE Tutorial Intro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8/14/2017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Eileen Berman | DUNE Tutorial Intro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8/14/2017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Eileen Berman | DUNE Tutorial Intro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8/14/2017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Eileen Berman | DUNE Tutorial Intro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8/14/2017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smtClean="0"/>
              <a:t>Eileen Berman | DUNE Tutorial Intro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theme" Target="../theme/theme2.xml"/><Relationship Id="rId9" Type="http://schemas.openxmlformats.org/officeDocument/2006/relationships/image" Target="../media/image5.png"/><Relationship Id="rId10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8/14/2017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smtClean="0"/>
              <a:t>Eileen Berman | DUNE Tutorial Intro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501" y="6497084"/>
            <a:ext cx="1223080" cy="26143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indico.fnal.gov/getFile.py/access?contribId=63&amp;sessionId=9&amp;resId=0&amp;materialId=slides&amp;confId=12345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cdcvs.fnal.gov/redmine/projects/dune/wiki/Getting_Started_with_DUNE_Computi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DUNE Tutorial Intro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Eileen Berman</a:t>
            </a:r>
            <a:endParaRPr lang="en-GB" dirty="0" smtClean="0"/>
          </a:p>
          <a:p>
            <a:r>
              <a:rPr lang="en-GB" dirty="0" smtClean="0"/>
              <a:t>DUNE S&amp;C Tutorial</a:t>
            </a:r>
            <a:endParaRPr lang="en-GB" dirty="0" smtClean="0"/>
          </a:p>
          <a:p>
            <a:r>
              <a:rPr lang="en-GB" dirty="0" smtClean="0"/>
              <a:t>Aug 14, 2017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8/14/2017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Eileen Berman | DUNE Tutorial Intro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1"/>
          </p:nvPr>
        </p:nvSpPr>
        <p:spPr>
          <a:xfrm>
            <a:off x="454026" y="1207770"/>
            <a:ext cx="8232774" cy="5031626"/>
          </a:xfrm>
        </p:spPr>
        <p:txBody>
          <a:bodyPr/>
          <a:lstStyle/>
          <a:p>
            <a:r>
              <a:rPr lang="en-US" dirty="0" smtClean="0"/>
              <a:t>General Logistics</a:t>
            </a:r>
          </a:p>
          <a:p>
            <a:pPr lvl="1"/>
            <a:r>
              <a:rPr lang="en-US" dirty="0" smtClean="0"/>
              <a:t>There are donuts down the hall in this building.</a:t>
            </a:r>
          </a:p>
          <a:p>
            <a:pPr lvl="1"/>
            <a:r>
              <a:rPr lang="en-US" dirty="0" smtClean="0"/>
              <a:t>No eating in this hall.</a:t>
            </a:r>
          </a:p>
          <a:p>
            <a:r>
              <a:rPr lang="en-US" dirty="0" smtClean="0"/>
              <a:t>Lunch is on your own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6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522" y="2104390"/>
            <a:ext cx="2419638" cy="353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Panic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8/14/2017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Eileen Berman | DUNE Tutorial Intro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1"/>
          </p:nvPr>
        </p:nvSpPr>
        <p:spPr>
          <a:xfrm>
            <a:off x="454026" y="1207770"/>
            <a:ext cx="8232774" cy="5031626"/>
          </a:xfrm>
        </p:spPr>
        <p:txBody>
          <a:bodyPr/>
          <a:lstStyle/>
          <a:p>
            <a:r>
              <a:rPr lang="en-US" dirty="0" smtClean="0"/>
              <a:t>There will be lots of info thrown at you today.  It is all posted and we are recording this session.</a:t>
            </a:r>
          </a:p>
          <a:p>
            <a:pPr lvl="1"/>
            <a:r>
              <a:rPr lang="en-US" dirty="0" smtClean="0"/>
              <a:t>Recording will be linked to from the </a:t>
            </a:r>
            <a:r>
              <a:rPr lang="en-US" dirty="0" err="1" smtClean="0"/>
              <a:t>Indico</a:t>
            </a:r>
            <a:r>
              <a:rPr lang="en-US" dirty="0" smtClean="0"/>
              <a:t> site</a:t>
            </a:r>
            <a:endParaRPr lang="en-US" dirty="0" smtClean="0"/>
          </a:p>
          <a:p>
            <a:r>
              <a:rPr lang="en-US" dirty="0" smtClean="0"/>
              <a:t>Ask lots of Questions!!</a:t>
            </a:r>
          </a:p>
          <a:p>
            <a:pPr lvl="1"/>
            <a:r>
              <a:rPr lang="en-US" dirty="0" smtClean="0"/>
              <a:t>During and after the tutorial.</a:t>
            </a:r>
          </a:p>
        </p:txBody>
      </p:sp>
    </p:spTree>
    <p:extLst>
      <p:ext uri="{BB962C8B-B14F-4D97-AF65-F5344CB8AC3E}">
        <p14:creationId xmlns:p14="http://schemas.microsoft.com/office/powerpoint/2010/main" val="1678911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</a:t>
            </a:r>
            <a:r>
              <a:rPr lang="en-US" dirty="0"/>
              <a:t>G</a:t>
            </a:r>
            <a:r>
              <a:rPr lang="en-US" dirty="0" smtClean="0"/>
              <a:t>ood Advice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8/14/2017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Eileen Berman | DUNE Tutorial Intro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1"/>
          </p:nvPr>
        </p:nvSpPr>
        <p:spPr>
          <a:xfrm>
            <a:off x="454026" y="1207770"/>
            <a:ext cx="8232774" cy="5031626"/>
          </a:xfrm>
        </p:spPr>
        <p:txBody>
          <a:bodyPr/>
          <a:lstStyle/>
          <a:p>
            <a:r>
              <a:rPr lang="en-US" dirty="0" smtClean="0"/>
              <a:t>Given by Tom for last meetings tutorial</a:t>
            </a:r>
          </a:p>
          <a:p>
            <a:pPr lvl="1"/>
            <a:r>
              <a:rPr lang="en-US" dirty="0" smtClean="0">
                <a:hlinkClick r:id="rId2"/>
              </a:rPr>
              <a:t>https://indico.fnal.gov/getFile.py/access?contribId=63&amp;sessionId=9&amp;resId=0&amp;materialId=slides&amp;confId=12345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10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 Homework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8/14/2017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Eileen Berman | DUNE Tutorial Intro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1"/>
          </p:nvPr>
        </p:nvSpPr>
        <p:spPr>
          <a:xfrm>
            <a:off x="454026" y="1207770"/>
            <a:ext cx="8232774" cy="5031626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cdcvs.fnal.gov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redmine</a:t>
            </a:r>
            <a:r>
              <a:rPr lang="en-US" dirty="0">
                <a:hlinkClick r:id="rId2"/>
              </a:rPr>
              <a:t>/projects/dune/wiki/</a:t>
            </a:r>
            <a:r>
              <a:rPr lang="en-US" dirty="0" err="1">
                <a:hlinkClick r:id="rId2"/>
              </a:rPr>
              <a:t>Getting_Started_with_DUNE_Computing</a:t>
            </a:r>
            <a:endParaRPr lang="en-US" dirty="0"/>
          </a:p>
          <a:p>
            <a:r>
              <a:rPr lang="en-US" dirty="0" smtClean="0"/>
              <a:t>Logging in, learning some basics, making sure you have access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8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8/14/2017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Eileen Berman | DUNE Tutorial Intro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1"/>
          </p:nvPr>
        </p:nvSpPr>
        <p:spPr>
          <a:xfrm>
            <a:off x="454026" y="1207770"/>
            <a:ext cx="8232774" cy="503162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2674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2977</TotalTime>
  <Words>152</Words>
  <Application>Microsoft Macintosh PowerPoint</Application>
  <PresentationFormat>On-screen Show (4:3)</PresentationFormat>
  <Paragraphs>36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Calibri</vt:lpstr>
      <vt:lpstr>Geneva</vt:lpstr>
      <vt:lpstr>Helvetica</vt:lpstr>
      <vt:lpstr>Lucida Grande</vt:lpstr>
      <vt:lpstr>Arial</vt:lpstr>
      <vt:lpstr>Dune Template_051215</vt:lpstr>
      <vt:lpstr>LBNF Content-Footer Theme</vt:lpstr>
      <vt:lpstr>DUNE Tutorial Intro</vt:lpstr>
      <vt:lpstr>Welcome</vt:lpstr>
      <vt:lpstr>Don’t Panic</vt:lpstr>
      <vt:lpstr>General Good Advice</vt:lpstr>
      <vt:lpstr>Tutorial Homework</vt:lpstr>
      <vt:lpstr>PowerPoint Presentation</vt:lpstr>
    </vt:vector>
  </TitlesOfParts>
  <Manager/>
  <Company>Sandbox Studio</Company>
  <LinksUpToDate>false</LinksUpToDate>
  <SharedDoc>false</SharedDoc>
  <HyperlinkBase/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 PowerPoint Presentation</dc:title>
  <dc:subject/>
  <dc:creator>Sandbox Studio</dc:creator>
  <cp:keywords/>
  <dc:description>Modified by A. Weber</dc:description>
  <cp:lastModifiedBy>Eileen F Berman</cp:lastModifiedBy>
  <cp:revision>110</cp:revision>
  <dcterms:created xsi:type="dcterms:W3CDTF">2015-04-30T14:29:22Z</dcterms:created>
  <dcterms:modified xsi:type="dcterms:W3CDTF">2017-08-14T13:29:08Z</dcterms:modified>
  <cp:category/>
</cp:coreProperties>
</file>