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0"/>
  </p:notesMasterIdLst>
  <p:sldIdLst>
    <p:sldId id="262" r:id="rId2"/>
    <p:sldId id="257" r:id="rId3"/>
    <p:sldId id="265" r:id="rId4"/>
    <p:sldId id="266" r:id="rId5"/>
    <p:sldId id="267" r:id="rId6"/>
    <p:sldId id="268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9C"/>
    <a:srgbClr val="0082CA"/>
    <a:srgbClr val="007836"/>
    <a:srgbClr val="77B300"/>
    <a:srgbClr val="0B1F8F"/>
    <a:srgbClr val="A12B2F"/>
    <a:srgbClr val="ECAA00"/>
    <a:srgbClr val="76777B"/>
    <a:srgbClr val="ECAC00"/>
    <a:srgbClr val="00A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9" autoAdjust="0"/>
    <p:restoredTop sz="93511" autoAdjust="0"/>
  </p:normalViewPr>
  <p:slideViewPr>
    <p:cSldViewPr snapToGrid="0" showGuides="1">
      <p:cViewPr varScale="1">
        <p:scale>
          <a:sx n="70" d="100"/>
          <a:sy n="70" d="100"/>
        </p:scale>
        <p:origin x="1278" y="54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96BAE-AC8C-4E0A-BDC4-87A12E70A48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D0513C-474C-4CB1-BAFA-F76FCB5B9F6B}">
      <dgm:prSet phldrT="[Text]"/>
      <dgm:spPr/>
      <dgm:t>
        <a:bodyPr/>
        <a:lstStyle/>
        <a:p>
          <a:r>
            <a:rPr lang="en-US" dirty="0" err="1" smtClean="0"/>
            <a:t>Creo</a:t>
          </a:r>
          <a:r>
            <a:rPr lang="en-US" dirty="0" smtClean="0"/>
            <a:t> </a:t>
          </a:r>
          <a:endParaRPr lang="en-US" dirty="0"/>
        </a:p>
      </dgm:t>
    </dgm:pt>
    <dgm:pt modelId="{80D6B081-38FA-4175-8444-E8A72B3DB188}" type="parTrans" cxnId="{2C6BBB7D-9217-4DF4-8B62-36F4C9FB22AD}">
      <dgm:prSet/>
      <dgm:spPr/>
      <dgm:t>
        <a:bodyPr/>
        <a:lstStyle/>
        <a:p>
          <a:endParaRPr lang="en-US"/>
        </a:p>
      </dgm:t>
    </dgm:pt>
    <dgm:pt modelId="{3968A92A-E4B9-45A7-9858-3083507A2A52}" type="sibTrans" cxnId="{2C6BBB7D-9217-4DF4-8B62-36F4C9FB22AD}">
      <dgm:prSet/>
      <dgm:spPr/>
      <dgm:t>
        <a:bodyPr/>
        <a:lstStyle/>
        <a:p>
          <a:endParaRPr lang="en-US"/>
        </a:p>
      </dgm:t>
    </dgm:pt>
    <dgm:pt modelId="{627C48F0-9A4E-4FCB-93F4-3C057E93A792}">
      <dgm:prSet phldrT="[Text]"/>
      <dgm:spPr/>
      <dgm:t>
        <a:bodyPr/>
        <a:lstStyle/>
        <a:p>
          <a:r>
            <a:rPr lang="en-US" dirty="0" smtClean="0"/>
            <a:t>Import to COMSOL</a:t>
          </a:r>
          <a:endParaRPr lang="en-US" dirty="0"/>
        </a:p>
      </dgm:t>
    </dgm:pt>
    <dgm:pt modelId="{23FCBDE9-EF4D-40E7-BBFE-CE4F03F50792}" type="parTrans" cxnId="{4FEAE4F3-DCBF-451B-9536-132B79B53EE4}">
      <dgm:prSet/>
      <dgm:spPr/>
      <dgm:t>
        <a:bodyPr/>
        <a:lstStyle/>
        <a:p>
          <a:endParaRPr lang="en-US"/>
        </a:p>
      </dgm:t>
    </dgm:pt>
    <dgm:pt modelId="{4E0CD657-0815-4CE8-8C0A-3B609285A559}" type="sibTrans" cxnId="{4FEAE4F3-DCBF-451B-9536-132B79B53EE4}">
      <dgm:prSet/>
      <dgm:spPr/>
      <dgm:t>
        <a:bodyPr/>
        <a:lstStyle/>
        <a:p>
          <a:endParaRPr lang="en-US"/>
        </a:p>
      </dgm:t>
    </dgm:pt>
    <dgm:pt modelId="{5DEA69CA-59EE-4A99-83D2-A1713CE95CB2}">
      <dgm:prSet phldrT="[Text]"/>
      <dgm:spPr/>
      <dgm:t>
        <a:bodyPr/>
        <a:lstStyle/>
        <a:p>
          <a:r>
            <a:rPr lang="en-US" dirty="0" smtClean="0"/>
            <a:t>RF</a:t>
          </a:r>
          <a:endParaRPr lang="en-US" dirty="0"/>
        </a:p>
      </dgm:t>
    </dgm:pt>
    <dgm:pt modelId="{4D99FA40-D0DB-4020-BB4C-07259C8507F1}" type="parTrans" cxnId="{6B8486B8-C089-4F8D-A116-D91E14CC73A1}">
      <dgm:prSet/>
      <dgm:spPr/>
      <dgm:t>
        <a:bodyPr/>
        <a:lstStyle/>
        <a:p>
          <a:endParaRPr lang="en-US"/>
        </a:p>
      </dgm:t>
    </dgm:pt>
    <dgm:pt modelId="{840D5121-4F3D-433F-8B29-7D884C73C9F4}" type="sibTrans" cxnId="{6B8486B8-C089-4F8D-A116-D91E14CC73A1}">
      <dgm:prSet/>
      <dgm:spPr/>
      <dgm:t>
        <a:bodyPr/>
        <a:lstStyle/>
        <a:p>
          <a:endParaRPr lang="en-US"/>
        </a:p>
      </dgm:t>
    </dgm:pt>
    <dgm:pt modelId="{E335CD43-CA54-491F-AF29-E285DD0EF071}">
      <dgm:prSet/>
      <dgm:spPr/>
      <dgm:t>
        <a:bodyPr/>
        <a:lstStyle/>
        <a:p>
          <a:r>
            <a:rPr lang="en-US" dirty="0" smtClean="0"/>
            <a:t>CFD &amp; Heat Transfer</a:t>
          </a:r>
          <a:endParaRPr lang="en-US" dirty="0"/>
        </a:p>
      </dgm:t>
    </dgm:pt>
    <dgm:pt modelId="{3B53CD92-A18C-46BF-B932-CCE10F7F8BBC}" type="parTrans" cxnId="{F97B9B60-EDDD-48EC-ABAF-607A9708F05D}">
      <dgm:prSet/>
      <dgm:spPr/>
      <dgm:t>
        <a:bodyPr/>
        <a:lstStyle/>
        <a:p>
          <a:endParaRPr lang="en-US"/>
        </a:p>
      </dgm:t>
    </dgm:pt>
    <dgm:pt modelId="{3ABF44FA-CD87-4950-BF8A-C21E0CC80C9A}" type="sibTrans" cxnId="{F97B9B60-EDDD-48EC-ABAF-607A9708F05D}">
      <dgm:prSet/>
      <dgm:spPr/>
      <dgm:t>
        <a:bodyPr/>
        <a:lstStyle/>
        <a:p>
          <a:endParaRPr lang="en-US"/>
        </a:p>
      </dgm:t>
    </dgm:pt>
    <dgm:pt modelId="{BD75B714-0096-4ED9-B092-A4A06D857ACB}">
      <dgm:prSet/>
      <dgm:spPr/>
      <dgm:t>
        <a:bodyPr/>
        <a:lstStyle/>
        <a:p>
          <a:r>
            <a:rPr lang="en-US" dirty="0" smtClean="0"/>
            <a:t>Structural Mechanics</a:t>
          </a:r>
          <a:endParaRPr lang="en-US" dirty="0"/>
        </a:p>
      </dgm:t>
    </dgm:pt>
    <dgm:pt modelId="{A168B5ED-1F71-485B-97C2-18F5D62F1E70}" type="parTrans" cxnId="{204396F9-D94E-4D16-9619-4E99C9E077C5}">
      <dgm:prSet/>
      <dgm:spPr/>
      <dgm:t>
        <a:bodyPr/>
        <a:lstStyle/>
        <a:p>
          <a:endParaRPr lang="en-US"/>
        </a:p>
      </dgm:t>
    </dgm:pt>
    <dgm:pt modelId="{1BEF2E7A-1967-4E31-A96C-0EBD48CD2DA7}" type="sibTrans" cxnId="{204396F9-D94E-4D16-9619-4E99C9E077C5}">
      <dgm:prSet/>
      <dgm:spPr/>
      <dgm:t>
        <a:bodyPr/>
        <a:lstStyle/>
        <a:p>
          <a:endParaRPr lang="en-US"/>
        </a:p>
      </dgm:t>
    </dgm:pt>
    <dgm:pt modelId="{7819C1D6-9B39-4807-A67F-FBF8A523FB18}" type="pres">
      <dgm:prSet presAssocID="{51C96BAE-AC8C-4E0A-BDC4-87A12E70A4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EDAFFC-E1AF-4C29-B254-6BCBDE56E01E}" type="pres">
      <dgm:prSet presAssocID="{4CD0513C-474C-4CB1-BAFA-F76FCB5B9F6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2EFC8-0369-4D40-BCC8-B39A4245F745}" type="pres">
      <dgm:prSet presAssocID="{3968A92A-E4B9-45A7-9858-3083507A2A5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BD41B23-649B-4C79-89BC-618F2C5332C2}" type="pres">
      <dgm:prSet presAssocID="{3968A92A-E4B9-45A7-9858-3083507A2A5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8211EF0-4702-4C85-9070-E9CDC746B710}" type="pres">
      <dgm:prSet presAssocID="{627C48F0-9A4E-4FCB-93F4-3C057E93A79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046075-A397-4435-BF9B-6DE3E4116BA6}" type="pres">
      <dgm:prSet presAssocID="{4E0CD657-0815-4CE8-8C0A-3B609285A559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D31B024-67AA-434A-8395-190AF8EE7E1B}" type="pres">
      <dgm:prSet presAssocID="{4E0CD657-0815-4CE8-8C0A-3B609285A559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B674752-3350-41E0-8FDD-3CD829D5E076}" type="pres">
      <dgm:prSet presAssocID="{5DEA69CA-59EE-4A99-83D2-A1713CE95CB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34E82-4532-4F22-8E2B-8F42B013672D}" type="pres">
      <dgm:prSet presAssocID="{840D5121-4F3D-433F-8B29-7D884C73C9F4}" presName="sibTrans" presStyleLbl="sibTrans2D1" presStyleIdx="2" presStyleCnt="4"/>
      <dgm:spPr/>
      <dgm:t>
        <a:bodyPr/>
        <a:lstStyle/>
        <a:p>
          <a:endParaRPr lang="en-US"/>
        </a:p>
      </dgm:t>
    </dgm:pt>
    <dgm:pt modelId="{D57F9470-5DD5-42E1-BC80-6649E2DEF983}" type="pres">
      <dgm:prSet presAssocID="{840D5121-4F3D-433F-8B29-7D884C73C9F4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E41D439-CC0D-42B2-89DC-2D6052C0073C}" type="pres">
      <dgm:prSet presAssocID="{E335CD43-CA54-491F-AF29-E285DD0EF07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5EB88-2C3E-4C2C-9AAC-86E539965C18}" type="pres">
      <dgm:prSet presAssocID="{3ABF44FA-CD87-4950-BF8A-C21E0CC80C9A}" presName="sibTrans" presStyleLbl="sibTrans2D1" presStyleIdx="3" presStyleCnt="4"/>
      <dgm:spPr/>
      <dgm:t>
        <a:bodyPr/>
        <a:lstStyle/>
        <a:p>
          <a:endParaRPr lang="en-US"/>
        </a:p>
      </dgm:t>
    </dgm:pt>
    <dgm:pt modelId="{AF91FDF3-134A-43BC-A991-29457D21DA7C}" type="pres">
      <dgm:prSet presAssocID="{3ABF44FA-CD87-4950-BF8A-C21E0CC80C9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A85FA4E-9588-4EA1-A3F2-588F748C998D}" type="pres">
      <dgm:prSet presAssocID="{BD75B714-0096-4ED9-B092-A4A06D857A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7B42AC-8423-4ACC-94CC-D9A67BCE7733}" type="presOf" srcId="{627C48F0-9A4E-4FCB-93F4-3C057E93A792}" destId="{88211EF0-4702-4C85-9070-E9CDC746B710}" srcOrd="0" destOrd="0" presId="urn:microsoft.com/office/officeart/2005/8/layout/process1"/>
    <dgm:cxn modelId="{204396F9-D94E-4D16-9619-4E99C9E077C5}" srcId="{51C96BAE-AC8C-4E0A-BDC4-87A12E70A48F}" destId="{BD75B714-0096-4ED9-B092-A4A06D857ACB}" srcOrd="4" destOrd="0" parTransId="{A168B5ED-1F71-485B-97C2-18F5D62F1E70}" sibTransId="{1BEF2E7A-1967-4E31-A96C-0EBD48CD2DA7}"/>
    <dgm:cxn modelId="{4FEAE4F3-DCBF-451B-9536-132B79B53EE4}" srcId="{51C96BAE-AC8C-4E0A-BDC4-87A12E70A48F}" destId="{627C48F0-9A4E-4FCB-93F4-3C057E93A792}" srcOrd="1" destOrd="0" parTransId="{23FCBDE9-EF4D-40E7-BBFE-CE4F03F50792}" sibTransId="{4E0CD657-0815-4CE8-8C0A-3B609285A559}"/>
    <dgm:cxn modelId="{F97B9B60-EDDD-48EC-ABAF-607A9708F05D}" srcId="{51C96BAE-AC8C-4E0A-BDC4-87A12E70A48F}" destId="{E335CD43-CA54-491F-AF29-E285DD0EF071}" srcOrd="3" destOrd="0" parTransId="{3B53CD92-A18C-46BF-B932-CCE10F7F8BBC}" sibTransId="{3ABF44FA-CD87-4950-BF8A-C21E0CC80C9A}"/>
    <dgm:cxn modelId="{BA6C73AF-2C3F-4935-B4CA-2CDA49E8A502}" type="presOf" srcId="{E335CD43-CA54-491F-AF29-E285DD0EF071}" destId="{FE41D439-CC0D-42B2-89DC-2D6052C0073C}" srcOrd="0" destOrd="0" presId="urn:microsoft.com/office/officeart/2005/8/layout/process1"/>
    <dgm:cxn modelId="{94FF7593-C37D-43EA-8B7F-D97C9EAA35EE}" type="presOf" srcId="{3968A92A-E4B9-45A7-9858-3083507A2A52}" destId="{DBF2EFC8-0369-4D40-BCC8-B39A4245F745}" srcOrd="0" destOrd="0" presId="urn:microsoft.com/office/officeart/2005/8/layout/process1"/>
    <dgm:cxn modelId="{1E58DACC-F83C-4EEA-BAD9-433B323675DE}" type="presOf" srcId="{4CD0513C-474C-4CB1-BAFA-F76FCB5B9F6B}" destId="{F4EDAFFC-E1AF-4C29-B254-6BCBDE56E01E}" srcOrd="0" destOrd="0" presId="urn:microsoft.com/office/officeart/2005/8/layout/process1"/>
    <dgm:cxn modelId="{06B9323E-190E-4371-9ABA-CF18374B1069}" type="presOf" srcId="{3968A92A-E4B9-45A7-9858-3083507A2A52}" destId="{DBD41B23-649B-4C79-89BC-618F2C5332C2}" srcOrd="1" destOrd="0" presId="urn:microsoft.com/office/officeart/2005/8/layout/process1"/>
    <dgm:cxn modelId="{489C10A5-2E17-46E8-BD97-3510D64CAAC5}" type="presOf" srcId="{BD75B714-0096-4ED9-B092-A4A06D857ACB}" destId="{AA85FA4E-9588-4EA1-A3F2-588F748C998D}" srcOrd="0" destOrd="0" presId="urn:microsoft.com/office/officeart/2005/8/layout/process1"/>
    <dgm:cxn modelId="{6B8486B8-C089-4F8D-A116-D91E14CC73A1}" srcId="{51C96BAE-AC8C-4E0A-BDC4-87A12E70A48F}" destId="{5DEA69CA-59EE-4A99-83D2-A1713CE95CB2}" srcOrd="2" destOrd="0" parTransId="{4D99FA40-D0DB-4020-BB4C-07259C8507F1}" sibTransId="{840D5121-4F3D-433F-8B29-7D884C73C9F4}"/>
    <dgm:cxn modelId="{F424EA13-258A-43BD-92AD-6CA1B90C3F16}" type="presOf" srcId="{4E0CD657-0815-4CE8-8C0A-3B609285A559}" destId="{AD31B024-67AA-434A-8395-190AF8EE7E1B}" srcOrd="1" destOrd="0" presId="urn:microsoft.com/office/officeart/2005/8/layout/process1"/>
    <dgm:cxn modelId="{676F4F03-AA6B-4886-9F88-4E1E0C2A8025}" type="presOf" srcId="{51C96BAE-AC8C-4E0A-BDC4-87A12E70A48F}" destId="{7819C1D6-9B39-4807-A67F-FBF8A523FB18}" srcOrd="0" destOrd="0" presId="urn:microsoft.com/office/officeart/2005/8/layout/process1"/>
    <dgm:cxn modelId="{7CF0F39B-126C-46C7-BF38-775C54866300}" type="presOf" srcId="{840D5121-4F3D-433F-8B29-7D884C73C9F4}" destId="{D57F9470-5DD5-42E1-BC80-6649E2DEF983}" srcOrd="1" destOrd="0" presId="urn:microsoft.com/office/officeart/2005/8/layout/process1"/>
    <dgm:cxn modelId="{64DCB9E8-E83A-4C9D-8C7A-8DD519207733}" type="presOf" srcId="{5DEA69CA-59EE-4A99-83D2-A1713CE95CB2}" destId="{BB674752-3350-41E0-8FDD-3CD829D5E076}" srcOrd="0" destOrd="0" presId="urn:microsoft.com/office/officeart/2005/8/layout/process1"/>
    <dgm:cxn modelId="{32259FA8-6B18-4405-A7E2-A96C4FA7C406}" type="presOf" srcId="{840D5121-4F3D-433F-8B29-7D884C73C9F4}" destId="{49134E82-4532-4F22-8E2B-8F42B013672D}" srcOrd="0" destOrd="0" presId="urn:microsoft.com/office/officeart/2005/8/layout/process1"/>
    <dgm:cxn modelId="{C1877D01-9B57-40C4-A94D-A5F6F81BA888}" type="presOf" srcId="{3ABF44FA-CD87-4950-BF8A-C21E0CC80C9A}" destId="{AF91FDF3-134A-43BC-A991-29457D21DA7C}" srcOrd="1" destOrd="0" presId="urn:microsoft.com/office/officeart/2005/8/layout/process1"/>
    <dgm:cxn modelId="{B1CD4784-5B64-4D9D-B3D4-5D79917B87DF}" type="presOf" srcId="{4E0CD657-0815-4CE8-8C0A-3B609285A559}" destId="{29046075-A397-4435-BF9B-6DE3E4116BA6}" srcOrd="0" destOrd="0" presId="urn:microsoft.com/office/officeart/2005/8/layout/process1"/>
    <dgm:cxn modelId="{4EE9A86E-C7FF-4A8E-96D2-5EC6CD02237A}" type="presOf" srcId="{3ABF44FA-CD87-4950-BF8A-C21E0CC80C9A}" destId="{3BC5EB88-2C3E-4C2C-9AAC-86E539965C18}" srcOrd="0" destOrd="0" presId="urn:microsoft.com/office/officeart/2005/8/layout/process1"/>
    <dgm:cxn modelId="{2C6BBB7D-9217-4DF4-8B62-36F4C9FB22AD}" srcId="{51C96BAE-AC8C-4E0A-BDC4-87A12E70A48F}" destId="{4CD0513C-474C-4CB1-BAFA-F76FCB5B9F6B}" srcOrd="0" destOrd="0" parTransId="{80D6B081-38FA-4175-8444-E8A72B3DB188}" sibTransId="{3968A92A-E4B9-45A7-9858-3083507A2A52}"/>
    <dgm:cxn modelId="{D19E57DC-6B9E-4272-9912-835F4136509D}" type="presParOf" srcId="{7819C1D6-9B39-4807-A67F-FBF8A523FB18}" destId="{F4EDAFFC-E1AF-4C29-B254-6BCBDE56E01E}" srcOrd="0" destOrd="0" presId="urn:microsoft.com/office/officeart/2005/8/layout/process1"/>
    <dgm:cxn modelId="{91CF4A65-3585-46F5-B199-28BFF9550D45}" type="presParOf" srcId="{7819C1D6-9B39-4807-A67F-FBF8A523FB18}" destId="{DBF2EFC8-0369-4D40-BCC8-B39A4245F745}" srcOrd="1" destOrd="0" presId="urn:microsoft.com/office/officeart/2005/8/layout/process1"/>
    <dgm:cxn modelId="{0ACD463E-BA14-402C-B81C-B0F4FA6DD869}" type="presParOf" srcId="{DBF2EFC8-0369-4D40-BCC8-B39A4245F745}" destId="{DBD41B23-649B-4C79-89BC-618F2C5332C2}" srcOrd="0" destOrd="0" presId="urn:microsoft.com/office/officeart/2005/8/layout/process1"/>
    <dgm:cxn modelId="{B9157614-C1FE-4F70-B52D-78A4183A5E87}" type="presParOf" srcId="{7819C1D6-9B39-4807-A67F-FBF8A523FB18}" destId="{88211EF0-4702-4C85-9070-E9CDC746B710}" srcOrd="2" destOrd="0" presId="urn:microsoft.com/office/officeart/2005/8/layout/process1"/>
    <dgm:cxn modelId="{B599D7D6-A846-4EC3-BDF6-609971F7C14F}" type="presParOf" srcId="{7819C1D6-9B39-4807-A67F-FBF8A523FB18}" destId="{29046075-A397-4435-BF9B-6DE3E4116BA6}" srcOrd="3" destOrd="0" presId="urn:microsoft.com/office/officeart/2005/8/layout/process1"/>
    <dgm:cxn modelId="{BFAF8F80-23EF-49EB-A815-F07F21D78202}" type="presParOf" srcId="{29046075-A397-4435-BF9B-6DE3E4116BA6}" destId="{AD31B024-67AA-434A-8395-190AF8EE7E1B}" srcOrd="0" destOrd="0" presId="urn:microsoft.com/office/officeart/2005/8/layout/process1"/>
    <dgm:cxn modelId="{F9F2DA91-859C-4F50-BDD4-676C267CF28D}" type="presParOf" srcId="{7819C1D6-9B39-4807-A67F-FBF8A523FB18}" destId="{BB674752-3350-41E0-8FDD-3CD829D5E076}" srcOrd="4" destOrd="0" presId="urn:microsoft.com/office/officeart/2005/8/layout/process1"/>
    <dgm:cxn modelId="{51C5795D-41AB-4CA5-8EBD-F297E9F0D096}" type="presParOf" srcId="{7819C1D6-9B39-4807-A67F-FBF8A523FB18}" destId="{49134E82-4532-4F22-8E2B-8F42B013672D}" srcOrd="5" destOrd="0" presId="urn:microsoft.com/office/officeart/2005/8/layout/process1"/>
    <dgm:cxn modelId="{5C14D99E-F5F0-4B35-821D-4ED2EA78942A}" type="presParOf" srcId="{49134E82-4532-4F22-8E2B-8F42B013672D}" destId="{D57F9470-5DD5-42E1-BC80-6649E2DEF983}" srcOrd="0" destOrd="0" presId="urn:microsoft.com/office/officeart/2005/8/layout/process1"/>
    <dgm:cxn modelId="{489B24FB-CD62-4856-9732-E9915429A086}" type="presParOf" srcId="{7819C1D6-9B39-4807-A67F-FBF8A523FB18}" destId="{FE41D439-CC0D-42B2-89DC-2D6052C0073C}" srcOrd="6" destOrd="0" presId="urn:microsoft.com/office/officeart/2005/8/layout/process1"/>
    <dgm:cxn modelId="{F78FAB20-9D74-4F56-AFBB-0E15B081EDAC}" type="presParOf" srcId="{7819C1D6-9B39-4807-A67F-FBF8A523FB18}" destId="{3BC5EB88-2C3E-4C2C-9AAC-86E539965C18}" srcOrd="7" destOrd="0" presId="urn:microsoft.com/office/officeart/2005/8/layout/process1"/>
    <dgm:cxn modelId="{FCAE317A-6097-4323-9A52-C21BF66D2BB2}" type="presParOf" srcId="{3BC5EB88-2C3E-4C2C-9AAC-86E539965C18}" destId="{AF91FDF3-134A-43BC-A991-29457D21DA7C}" srcOrd="0" destOrd="0" presId="urn:microsoft.com/office/officeart/2005/8/layout/process1"/>
    <dgm:cxn modelId="{E38FA166-F0D7-4D1A-811E-E957CF14D729}" type="presParOf" srcId="{7819C1D6-9B39-4807-A67F-FBF8A523FB18}" destId="{AA85FA4E-9588-4EA1-A3F2-588F748C998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3F3A2E-B780-44A6-8439-1C166A52A22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2E00F8-227C-41F4-9DC5-4DE69702E3D0}">
      <dgm:prSet phldrT="[Text]" custT="1"/>
      <dgm:spPr/>
      <dgm:t>
        <a:bodyPr/>
        <a:lstStyle/>
        <a:p>
          <a:r>
            <a:rPr lang="en-US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RF</a:t>
          </a:r>
        </a:p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Resonant Frequency</a:t>
          </a:r>
        </a:p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Heat Dissipation</a:t>
          </a:r>
          <a:endParaRPr lang="en-US" sz="1100" dirty="0"/>
        </a:p>
      </dgm:t>
    </dgm:pt>
    <dgm:pt modelId="{1C7DEBD0-61F1-4C60-87CC-0D7F8D3F47D0}" type="parTrans" cxnId="{183B55EB-E7AE-458B-8E8D-2C42B4D92C42}">
      <dgm:prSet/>
      <dgm:spPr/>
      <dgm:t>
        <a:bodyPr/>
        <a:lstStyle/>
        <a:p>
          <a:endParaRPr lang="en-US" sz="1100"/>
        </a:p>
      </dgm:t>
    </dgm:pt>
    <dgm:pt modelId="{32C7EABE-23C5-454E-B0DC-8D2FE2782DC9}" type="sibTrans" cxnId="{183B55EB-E7AE-458B-8E8D-2C42B4D92C42}">
      <dgm:prSet custT="1"/>
      <dgm:spPr/>
      <dgm:t>
        <a:bodyPr/>
        <a:lstStyle/>
        <a:p>
          <a:endParaRPr lang="en-US" sz="1100"/>
        </a:p>
      </dgm:t>
    </dgm:pt>
    <dgm:pt modelId="{5D6DBE28-B9C7-4EA8-8B8C-65A4E3A0C9B3}">
      <dgm:prSet phldrT="[Text]" custT="1"/>
      <dgm:spPr/>
      <dgm:t>
        <a:bodyPr/>
        <a:lstStyle/>
        <a:p>
          <a:r>
            <a:rPr lang="en-US" sz="1100" b="1" dirty="0" smtClean="0">
              <a:latin typeface="Arial" panose="020B0604020202020204" pitchFamily="34" charset="0"/>
              <a:cs typeface="Arial" panose="020B0604020202020204" pitchFamily="34" charset="0"/>
            </a:rPr>
            <a:t>CFD and Heat Transfer</a:t>
          </a:r>
        </a:p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Water removes heat</a:t>
          </a:r>
        </a:p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Obtain Temp. distribution</a:t>
          </a:r>
          <a:endParaRPr lang="en-US" sz="1100" dirty="0"/>
        </a:p>
      </dgm:t>
    </dgm:pt>
    <dgm:pt modelId="{1EC764ED-1FF6-4DD9-8A6E-77526D08E654}" type="parTrans" cxnId="{0D5AE130-F649-46C1-9181-264338979AA8}">
      <dgm:prSet/>
      <dgm:spPr/>
      <dgm:t>
        <a:bodyPr/>
        <a:lstStyle/>
        <a:p>
          <a:endParaRPr lang="en-US" sz="1100"/>
        </a:p>
      </dgm:t>
    </dgm:pt>
    <dgm:pt modelId="{1801C334-2F0C-4DA8-87FB-B9748F4FB3C1}" type="sibTrans" cxnId="{0D5AE130-F649-46C1-9181-264338979AA8}">
      <dgm:prSet custT="1"/>
      <dgm:spPr/>
      <dgm:t>
        <a:bodyPr/>
        <a:lstStyle/>
        <a:p>
          <a:endParaRPr lang="en-US" sz="1100"/>
        </a:p>
      </dgm:t>
    </dgm:pt>
    <dgm:pt modelId="{AD5F602D-B4EB-44DF-8246-C250E5CF9B67}">
      <dgm:prSet phldrT="[Text]" custT="1"/>
      <dgm:spPr/>
      <dgm:t>
        <a:bodyPr/>
        <a:lstStyle/>
        <a:p>
          <a:r>
            <a:rPr lang="en-US" sz="1100" b="1" dirty="0" smtClean="0">
              <a:latin typeface="Arial" panose="020B0604020202020204" pitchFamily="34" charset="0"/>
              <a:cs typeface="Arial" panose="020B0604020202020204" pitchFamily="34" charset="0"/>
            </a:rPr>
            <a:t>Structural Mechanics</a:t>
          </a:r>
        </a:p>
        <a:p>
          <a:r>
            <a:rPr lang="en-US" sz="1100" dirty="0" smtClean="0">
              <a:latin typeface="Arial" panose="020B0604020202020204" pitchFamily="34" charset="0"/>
              <a:cs typeface="Arial" panose="020B0604020202020204" pitchFamily="34" charset="0"/>
            </a:rPr>
            <a:t>Deformation </a:t>
          </a:r>
          <a:endParaRPr lang="en-US" sz="1100" dirty="0"/>
        </a:p>
      </dgm:t>
    </dgm:pt>
    <dgm:pt modelId="{994CA3DE-B934-4E78-B8A9-313B7C873C44}" type="parTrans" cxnId="{5D1A09C0-8510-4A48-A519-417397E60F2E}">
      <dgm:prSet/>
      <dgm:spPr/>
      <dgm:t>
        <a:bodyPr/>
        <a:lstStyle/>
        <a:p>
          <a:endParaRPr lang="en-US" sz="1100"/>
        </a:p>
      </dgm:t>
    </dgm:pt>
    <dgm:pt modelId="{FF8E5225-165A-4635-A619-7D6266DB3820}" type="sibTrans" cxnId="{5D1A09C0-8510-4A48-A519-417397E60F2E}">
      <dgm:prSet custT="1"/>
      <dgm:spPr/>
      <dgm:t>
        <a:bodyPr/>
        <a:lstStyle/>
        <a:p>
          <a:endParaRPr lang="en-US" sz="1100"/>
        </a:p>
      </dgm:t>
    </dgm:pt>
    <dgm:pt modelId="{B001E540-4AC1-4A74-AA7A-8B07861B655E}">
      <dgm:prSet phldrT="[Text]" custT="1"/>
      <dgm:spPr/>
      <dgm:t>
        <a:bodyPr/>
        <a:lstStyle/>
        <a:p>
          <a:r>
            <a:rPr lang="en-US" sz="1100" b="1" dirty="0" smtClean="0">
              <a:latin typeface="Arial" panose="020B0604020202020204" pitchFamily="34" charset="0"/>
              <a:cs typeface="Arial" panose="020B0604020202020204" pitchFamily="34" charset="0"/>
            </a:rPr>
            <a:t>Evaluate Performance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B8DA39-5248-4700-BB48-EA66F4F66517}" type="parTrans" cxnId="{9FAF6C26-6616-4A1A-9F32-833D7A15240A}">
      <dgm:prSet/>
      <dgm:spPr/>
      <dgm:t>
        <a:bodyPr/>
        <a:lstStyle/>
        <a:p>
          <a:endParaRPr lang="en-US" sz="1100"/>
        </a:p>
      </dgm:t>
    </dgm:pt>
    <dgm:pt modelId="{D4CAA187-FE2F-4D1D-9129-5A92F1AD0846}" type="sibTrans" cxnId="{9FAF6C26-6616-4A1A-9F32-833D7A15240A}">
      <dgm:prSet/>
      <dgm:spPr/>
      <dgm:t>
        <a:bodyPr/>
        <a:lstStyle/>
        <a:p>
          <a:endParaRPr lang="en-US" sz="1100"/>
        </a:p>
      </dgm:t>
    </dgm:pt>
    <dgm:pt modelId="{4310C975-FFA8-40CA-9783-871EB966A4E1}">
      <dgm:prSet phldrT="[Text]" custT="1"/>
      <dgm:spPr/>
      <dgm:t>
        <a:bodyPr/>
        <a:lstStyle/>
        <a:p>
          <a:r>
            <a:rPr lang="en-US" sz="1100" b="1" dirty="0" smtClean="0">
              <a:latin typeface="Arial" panose="020B0604020202020204" pitchFamily="34" charset="0"/>
              <a:cs typeface="Arial" panose="020B0604020202020204" pitchFamily="34" charset="0"/>
            </a:rPr>
            <a:t>Design Channel</a:t>
          </a:r>
          <a:endParaRPr lang="en-US" sz="1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E753FF-C486-490E-B55A-A77F6E1BAFF5}" type="parTrans" cxnId="{BAC0AB23-9A3C-4FD6-B702-0BDB43DAFA48}">
      <dgm:prSet/>
      <dgm:spPr/>
      <dgm:t>
        <a:bodyPr/>
        <a:lstStyle/>
        <a:p>
          <a:endParaRPr lang="en-US" sz="1100"/>
        </a:p>
      </dgm:t>
    </dgm:pt>
    <dgm:pt modelId="{19BD3A07-956F-481D-A90C-A56298514004}" type="sibTrans" cxnId="{BAC0AB23-9A3C-4FD6-B702-0BDB43DAFA48}">
      <dgm:prSet custT="1"/>
      <dgm:spPr/>
      <dgm:t>
        <a:bodyPr/>
        <a:lstStyle/>
        <a:p>
          <a:endParaRPr lang="en-US" sz="1100"/>
        </a:p>
      </dgm:t>
    </dgm:pt>
    <dgm:pt modelId="{92ED09BB-25C6-4483-B643-1347958FE0E0}" type="pres">
      <dgm:prSet presAssocID="{6C3F3A2E-B780-44A6-8439-1C166A52A2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F84DB1-D3B6-4199-BBB3-53D89490FD52}" type="pres">
      <dgm:prSet presAssocID="{4310C975-FFA8-40CA-9783-871EB966A4E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159D6-833C-4C97-B44D-6471CA89AC7D}" type="pres">
      <dgm:prSet presAssocID="{19BD3A07-956F-481D-A90C-A56298514004}" presName="sibTrans" presStyleLbl="sibTrans1D1" presStyleIdx="0" presStyleCnt="4"/>
      <dgm:spPr/>
      <dgm:t>
        <a:bodyPr/>
        <a:lstStyle/>
        <a:p>
          <a:endParaRPr lang="en-US"/>
        </a:p>
      </dgm:t>
    </dgm:pt>
    <dgm:pt modelId="{2AF20C02-2B11-46AE-8232-07822E4E75AD}" type="pres">
      <dgm:prSet presAssocID="{19BD3A07-956F-481D-A90C-A56298514004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02FE27D4-53F8-4189-BD62-5EB6DCF2E3CD}" type="pres">
      <dgm:prSet presAssocID="{952E00F8-227C-41F4-9DC5-4DE69702E3D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D8943B-1522-44F2-9D38-9E2DC53AA7A3}" type="pres">
      <dgm:prSet presAssocID="{32C7EABE-23C5-454E-B0DC-8D2FE2782DC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C4FBF0A-5061-44DB-9546-BB847130715E}" type="pres">
      <dgm:prSet presAssocID="{32C7EABE-23C5-454E-B0DC-8D2FE2782DC9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B1878F5D-1295-47A0-89BF-4697C72A89D4}" type="pres">
      <dgm:prSet presAssocID="{5D6DBE28-B9C7-4EA8-8B8C-65A4E3A0C9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2A896-8F5B-4ABF-BA13-E2C78A4F184C}" type="pres">
      <dgm:prSet presAssocID="{1801C334-2F0C-4DA8-87FB-B9748F4FB3C1}" presName="sibTrans" presStyleLbl="sibTrans1D1" presStyleIdx="2" presStyleCnt="4"/>
      <dgm:spPr/>
      <dgm:t>
        <a:bodyPr/>
        <a:lstStyle/>
        <a:p>
          <a:endParaRPr lang="en-US"/>
        </a:p>
      </dgm:t>
    </dgm:pt>
    <dgm:pt modelId="{04D3254D-66CE-4C68-821C-5A3395F0D1D2}" type="pres">
      <dgm:prSet presAssocID="{1801C334-2F0C-4DA8-87FB-B9748F4FB3C1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89422960-DC71-46E2-90F6-BC62132BA1C8}" type="pres">
      <dgm:prSet presAssocID="{AD5F602D-B4EB-44DF-8246-C250E5CF9B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068235-FECC-4B92-8D85-F745807E6955}" type="pres">
      <dgm:prSet presAssocID="{FF8E5225-165A-4635-A619-7D6266DB3820}" presName="sibTrans" presStyleLbl="sibTrans1D1" presStyleIdx="3" presStyleCnt="4"/>
      <dgm:spPr/>
      <dgm:t>
        <a:bodyPr/>
        <a:lstStyle/>
        <a:p>
          <a:endParaRPr lang="en-US"/>
        </a:p>
      </dgm:t>
    </dgm:pt>
    <dgm:pt modelId="{DE0B815F-1581-4CF1-8E1F-F872AF644D5B}" type="pres">
      <dgm:prSet presAssocID="{FF8E5225-165A-4635-A619-7D6266DB3820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77F6D941-62A9-46AD-96DC-A8588CFAD051}" type="pres">
      <dgm:prSet presAssocID="{B001E540-4AC1-4A74-AA7A-8B07861B65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A220E6-978C-4C3B-91E7-16801226304A}" type="presOf" srcId="{19BD3A07-956F-481D-A90C-A56298514004}" destId="{2AF20C02-2B11-46AE-8232-07822E4E75AD}" srcOrd="1" destOrd="0" presId="urn:microsoft.com/office/officeart/2005/8/layout/bProcess3"/>
    <dgm:cxn modelId="{183B55EB-E7AE-458B-8E8D-2C42B4D92C42}" srcId="{6C3F3A2E-B780-44A6-8439-1C166A52A227}" destId="{952E00F8-227C-41F4-9DC5-4DE69702E3D0}" srcOrd="1" destOrd="0" parTransId="{1C7DEBD0-61F1-4C60-87CC-0D7F8D3F47D0}" sibTransId="{32C7EABE-23C5-454E-B0DC-8D2FE2782DC9}"/>
    <dgm:cxn modelId="{3033C45B-AE50-43A5-88A0-77D5347F52A7}" type="presOf" srcId="{1801C334-2F0C-4DA8-87FB-B9748F4FB3C1}" destId="{8052A896-8F5B-4ABF-BA13-E2C78A4F184C}" srcOrd="0" destOrd="0" presId="urn:microsoft.com/office/officeart/2005/8/layout/bProcess3"/>
    <dgm:cxn modelId="{28AC32D6-BA10-4CA0-B9A0-B606441531D8}" type="presOf" srcId="{32C7EABE-23C5-454E-B0DC-8D2FE2782DC9}" destId="{BC4FBF0A-5061-44DB-9546-BB847130715E}" srcOrd="1" destOrd="0" presId="urn:microsoft.com/office/officeart/2005/8/layout/bProcess3"/>
    <dgm:cxn modelId="{97F220FD-19B2-4B31-8792-05CB94D5B75A}" type="presOf" srcId="{32C7EABE-23C5-454E-B0DC-8D2FE2782DC9}" destId="{43D8943B-1522-44F2-9D38-9E2DC53AA7A3}" srcOrd="0" destOrd="0" presId="urn:microsoft.com/office/officeart/2005/8/layout/bProcess3"/>
    <dgm:cxn modelId="{9CF47FFF-A315-4C56-9C6D-FA6B5CA35E6B}" type="presOf" srcId="{FF8E5225-165A-4635-A619-7D6266DB3820}" destId="{39068235-FECC-4B92-8D85-F745807E6955}" srcOrd="0" destOrd="0" presId="urn:microsoft.com/office/officeart/2005/8/layout/bProcess3"/>
    <dgm:cxn modelId="{0D5AE130-F649-46C1-9181-264338979AA8}" srcId="{6C3F3A2E-B780-44A6-8439-1C166A52A227}" destId="{5D6DBE28-B9C7-4EA8-8B8C-65A4E3A0C9B3}" srcOrd="2" destOrd="0" parTransId="{1EC764ED-1FF6-4DD9-8A6E-77526D08E654}" sibTransId="{1801C334-2F0C-4DA8-87FB-B9748F4FB3C1}"/>
    <dgm:cxn modelId="{2154E8E8-7B9C-44D5-9ADA-70B78B52ECF3}" type="presOf" srcId="{AD5F602D-B4EB-44DF-8246-C250E5CF9B67}" destId="{89422960-DC71-46E2-90F6-BC62132BA1C8}" srcOrd="0" destOrd="0" presId="urn:microsoft.com/office/officeart/2005/8/layout/bProcess3"/>
    <dgm:cxn modelId="{4DED52E9-0049-478D-9764-AE0F13C98D06}" type="presOf" srcId="{5D6DBE28-B9C7-4EA8-8B8C-65A4E3A0C9B3}" destId="{B1878F5D-1295-47A0-89BF-4697C72A89D4}" srcOrd="0" destOrd="0" presId="urn:microsoft.com/office/officeart/2005/8/layout/bProcess3"/>
    <dgm:cxn modelId="{8D00CA12-D39A-4A94-B799-E38BAA975A7F}" type="presOf" srcId="{1801C334-2F0C-4DA8-87FB-B9748F4FB3C1}" destId="{04D3254D-66CE-4C68-821C-5A3395F0D1D2}" srcOrd="1" destOrd="0" presId="urn:microsoft.com/office/officeart/2005/8/layout/bProcess3"/>
    <dgm:cxn modelId="{5D1A09C0-8510-4A48-A519-417397E60F2E}" srcId="{6C3F3A2E-B780-44A6-8439-1C166A52A227}" destId="{AD5F602D-B4EB-44DF-8246-C250E5CF9B67}" srcOrd="3" destOrd="0" parTransId="{994CA3DE-B934-4E78-B8A9-313B7C873C44}" sibTransId="{FF8E5225-165A-4635-A619-7D6266DB3820}"/>
    <dgm:cxn modelId="{641ECAF3-7C2F-40A0-B233-F1FE9A659D41}" type="presOf" srcId="{4310C975-FFA8-40CA-9783-871EB966A4E1}" destId="{CDF84DB1-D3B6-4199-BBB3-53D89490FD52}" srcOrd="0" destOrd="0" presId="urn:microsoft.com/office/officeart/2005/8/layout/bProcess3"/>
    <dgm:cxn modelId="{BAC0AB23-9A3C-4FD6-B702-0BDB43DAFA48}" srcId="{6C3F3A2E-B780-44A6-8439-1C166A52A227}" destId="{4310C975-FFA8-40CA-9783-871EB966A4E1}" srcOrd="0" destOrd="0" parTransId="{49E753FF-C486-490E-B55A-A77F6E1BAFF5}" sibTransId="{19BD3A07-956F-481D-A90C-A56298514004}"/>
    <dgm:cxn modelId="{7D5AEE33-796C-48FE-8F9D-48914BD8E1DC}" type="presOf" srcId="{6C3F3A2E-B780-44A6-8439-1C166A52A227}" destId="{92ED09BB-25C6-4483-B643-1347958FE0E0}" srcOrd="0" destOrd="0" presId="urn:microsoft.com/office/officeart/2005/8/layout/bProcess3"/>
    <dgm:cxn modelId="{9FAF6C26-6616-4A1A-9F32-833D7A15240A}" srcId="{6C3F3A2E-B780-44A6-8439-1C166A52A227}" destId="{B001E540-4AC1-4A74-AA7A-8B07861B655E}" srcOrd="4" destOrd="0" parTransId="{7FB8DA39-5248-4700-BB48-EA66F4F66517}" sibTransId="{D4CAA187-FE2F-4D1D-9129-5A92F1AD0846}"/>
    <dgm:cxn modelId="{2E5C1550-0FAE-48B7-A29C-67A5AA321A7E}" type="presOf" srcId="{952E00F8-227C-41F4-9DC5-4DE69702E3D0}" destId="{02FE27D4-53F8-4189-BD62-5EB6DCF2E3CD}" srcOrd="0" destOrd="0" presId="urn:microsoft.com/office/officeart/2005/8/layout/bProcess3"/>
    <dgm:cxn modelId="{765BE20D-6299-4BE3-9389-019C665C4EC6}" type="presOf" srcId="{B001E540-4AC1-4A74-AA7A-8B07861B655E}" destId="{77F6D941-62A9-46AD-96DC-A8588CFAD051}" srcOrd="0" destOrd="0" presId="urn:microsoft.com/office/officeart/2005/8/layout/bProcess3"/>
    <dgm:cxn modelId="{04C6AA42-5D28-403D-83FB-DACAB3B611FC}" type="presOf" srcId="{19BD3A07-956F-481D-A90C-A56298514004}" destId="{CAD159D6-833C-4C97-B44D-6471CA89AC7D}" srcOrd="0" destOrd="0" presId="urn:microsoft.com/office/officeart/2005/8/layout/bProcess3"/>
    <dgm:cxn modelId="{E28AEE02-B16D-4BB9-A7C0-7638783F2CA3}" type="presOf" srcId="{FF8E5225-165A-4635-A619-7D6266DB3820}" destId="{DE0B815F-1581-4CF1-8E1F-F872AF644D5B}" srcOrd="1" destOrd="0" presId="urn:microsoft.com/office/officeart/2005/8/layout/bProcess3"/>
    <dgm:cxn modelId="{20E609CE-1C14-4C59-81B8-9A9726FF0798}" type="presParOf" srcId="{92ED09BB-25C6-4483-B643-1347958FE0E0}" destId="{CDF84DB1-D3B6-4199-BBB3-53D89490FD52}" srcOrd="0" destOrd="0" presId="urn:microsoft.com/office/officeart/2005/8/layout/bProcess3"/>
    <dgm:cxn modelId="{9B5B0830-C2E1-430D-A96D-C0DF64994714}" type="presParOf" srcId="{92ED09BB-25C6-4483-B643-1347958FE0E0}" destId="{CAD159D6-833C-4C97-B44D-6471CA89AC7D}" srcOrd="1" destOrd="0" presId="urn:microsoft.com/office/officeart/2005/8/layout/bProcess3"/>
    <dgm:cxn modelId="{D85B6992-AAE3-473B-824A-A87E52A58061}" type="presParOf" srcId="{CAD159D6-833C-4C97-B44D-6471CA89AC7D}" destId="{2AF20C02-2B11-46AE-8232-07822E4E75AD}" srcOrd="0" destOrd="0" presId="urn:microsoft.com/office/officeart/2005/8/layout/bProcess3"/>
    <dgm:cxn modelId="{2192A0D4-912F-45F4-B2F1-8FDA177B763D}" type="presParOf" srcId="{92ED09BB-25C6-4483-B643-1347958FE0E0}" destId="{02FE27D4-53F8-4189-BD62-5EB6DCF2E3CD}" srcOrd="2" destOrd="0" presId="urn:microsoft.com/office/officeart/2005/8/layout/bProcess3"/>
    <dgm:cxn modelId="{1EB9A9D5-0050-4888-8A4F-88D2BB5CB4E4}" type="presParOf" srcId="{92ED09BB-25C6-4483-B643-1347958FE0E0}" destId="{43D8943B-1522-44F2-9D38-9E2DC53AA7A3}" srcOrd="3" destOrd="0" presId="urn:microsoft.com/office/officeart/2005/8/layout/bProcess3"/>
    <dgm:cxn modelId="{5BB6C3A9-C6A6-403F-A941-AC66C6D59E27}" type="presParOf" srcId="{43D8943B-1522-44F2-9D38-9E2DC53AA7A3}" destId="{BC4FBF0A-5061-44DB-9546-BB847130715E}" srcOrd="0" destOrd="0" presId="urn:microsoft.com/office/officeart/2005/8/layout/bProcess3"/>
    <dgm:cxn modelId="{4A149909-56FC-4961-8286-D8341B565614}" type="presParOf" srcId="{92ED09BB-25C6-4483-B643-1347958FE0E0}" destId="{B1878F5D-1295-47A0-89BF-4697C72A89D4}" srcOrd="4" destOrd="0" presId="urn:microsoft.com/office/officeart/2005/8/layout/bProcess3"/>
    <dgm:cxn modelId="{BEFA5C52-405D-4049-8130-D9BCB17000A5}" type="presParOf" srcId="{92ED09BB-25C6-4483-B643-1347958FE0E0}" destId="{8052A896-8F5B-4ABF-BA13-E2C78A4F184C}" srcOrd="5" destOrd="0" presId="urn:microsoft.com/office/officeart/2005/8/layout/bProcess3"/>
    <dgm:cxn modelId="{F3287D61-9E83-49E8-B029-8A0F8BEDDCBD}" type="presParOf" srcId="{8052A896-8F5B-4ABF-BA13-E2C78A4F184C}" destId="{04D3254D-66CE-4C68-821C-5A3395F0D1D2}" srcOrd="0" destOrd="0" presId="urn:microsoft.com/office/officeart/2005/8/layout/bProcess3"/>
    <dgm:cxn modelId="{F5B14A0B-963B-495A-AFB1-0737CE0FEF79}" type="presParOf" srcId="{92ED09BB-25C6-4483-B643-1347958FE0E0}" destId="{89422960-DC71-46E2-90F6-BC62132BA1C8}" srcOrd="6" destOrd="0" presId="urn:microsoft.com/office/officeart/2005/8/layout/bProcess3"/>
    <dgm:cxn modelId="{0C46A802-5F23-4DF7-B3B5-667B161552E3}" type="presParOf" srcId="{92ED09BB-25C6-4483-B643-1347958FE0E0}" destId="{39068235-FECC-4B92-8D85-F745807E6955}" srcOrd="7" destOrd="0" presId="urn:microsoft.com/office/officeart/2005/8/layout/bProcess3"/>
    <dgm:cxn modelId="{3610668A-B159-44F2-B170-7725C16BB009}" type="presParOf" srcId="{39068235-FECC-4B92-8D85-F745807E6955}" destId="{DE0B815F-1581-4CF1-8E1F-F872AF644D5B}" srcOrd="0" destOrd="0" presId="urn:microsoft.com/office/officeart/2005/8/layout/bProcess3"/>
    <dgm:cxn modelId="{4BCF7E48-E1ED-4CA5-956E-707C3C23B6FB}" type="presParOf" srcId="{92ED09BB-25C6-4483-B643-1347958FE0E0}" destId="{77F6D941-62A9-46AD-96DC-A8588CFAD05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DAFFC-E1AF-4C29-B254-6BCBDE56E01E}">
      <dsp:nvSpPr>
        <dsp:cNvPr id="0" name=""/>
        <dsp:cNvSpPr/>
      </dsp:nvSpPr>
      <dsp:spPr>
        <a:xfrm>
          <a:off x="3339" y="1117186"/>
          <a:ext cx="1035097" cy="70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Creo</a:t>
          </a:r>
          <a:r>
            <a:rPr lang="en-US" sz="1400" kern="1200" dirty="0" smtClean="0"/>
            <a:t> </a:t>
          </a:r>
          <a:endParaRPr lang="en-US" sz="1400" kern="1200" dirty="0"/>
        </a:p>
      </dsp:txBody>
      <dsp:txXfrm>
        <a:off x="24087" y="1137934"/>
        <a:ext cx="993601" cy="666898"/>
      </dsp:txXfrm>
    </dsp:sp>
    <dsp:sp modelId="{DBF2EFC8-0369-4D40-BCC8-B39A4245F745}">
      <dsp:nvSpPr>
        <dsp:cNvPr id="0" name=""/>
        <dsp:cNvSpPr/>
      </dsp:nvSpPr>
      <dsp:spPr>
        <a:xfrm>
          <a:off x="1141946" y="1343031"/>
          <a:ext cx="219440" cy="256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141946" y="1394372"/>
        <a:ext cx="153608" cy="154022"/>
      </dsp:txXfrm>
    </dsp:sp>
    <dsp:sp modelId="{88211EF0-4702-4C85-9070-E9CDC746B710}">
      <dsp:nvSpPr>
        <dsp:cNvPr id="0" name=""/>
        <dsp:cNvSpPr/>
      </dsp:nvSpPr>
      <dsp:spPr>
        <a:xfrm>
          <a:off x="1452475" y="1117186"/>
          <a:ext cx="1035097" cy="70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Import to COMSOL</a:t>
          </a:r>
          <a:endParaRPr lang="en-US" sz="1400" kern="1200" dirty="0"/>
        </a:p>
      </dsp:txBody>
      <dsp:txXfrm>
        <a:off x="1473223" y="1137934"/>
        <a:ext cx="993601" cy="666898"/>
      </dsp:txXfrm>
    </dsp:sp>
    <dsp:sp modelId="{29046075-A397-4435-BF9B-6DE3E4116BA6}">
      <dsp:nvSpPr>
        <dsp:cNvPr id="0" name=""/>
        <dsp:cNvSpPr/>
      </dsp:nvSpPr>
      <dsp:spPr>
        <a:xfrm>
          <a:off x="2591082" y="1343031"/>
          <a:ext cx="219440" cy="256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591082" y="1394372"/>
        <a:ext cx="153608" cy="154022"/>
      </dsp:txXfrm>
    </dsp:sp>
    <dsp:sp modelId="{BB674752-3350-41E0-8FDD-3CD829D5E076}">
      <dsp:nvSpPr>
        <dsp:cNvPr id="0" name=""/>
        <dsp:cNvSpPr/>
      </dsp:nvSpPr>
      <dsp:spPr>
        <a:xfrm>
          <a:off x="2901611" y="1117186"/>
          <a:ext cx="1035097" cy="70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RF</a:t>
          </a:r>
          <a:endParaRPr lang="en-US" sz="1400" kern="1200" dirty="0"/>
        </a:p>
      </dsp:txBody>
      <dsp:txXfrm>
        <a:off x="2922359" y="1137934"/>
        <a:ext cx="993601" cy="666898"/>
      </dsp:txXfrm>
    </dsp:sp>
    <dsp:sp modelId="{49134E82-4532-4F22-8E2B-8F42B013672D}">
      <dsp:nvSpPr>
        <dsp:cNvPr id="0" name=""/>
        <dsp:cNvSpPr/>
      </dsp:nvSpPr>
      <dsp:spPr>
        <a:xfrm>
          <a:off x="4040218" y="1343031"/>
          <a:ext cx="219440" cy="256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040218" y="1394372"/>
        <a:ext cx="153608" cy="154022"/>
      </dsp:txXfrm>
    </dsp:sp>
    <dsp:sp modelId="{FE41D439-CC0D-42B2-89DC-2D6052C0073C}">
      <dsp:nvSpPr>
        <dsp:cNvPr id="0" name=""/>
        <dsp:cNvSpPr/>
      </dsp:nvSpPr>
      <dsp:spPr>
        <a:xfrm>
          <a:off x="4350747" y="1117186"/>
          <a:ext cx="1035097" cy="70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CFD &amp; Heat Transfer</a:t>
          </a:r>
          <a:endParaRPr lang="en-US" sz="1400" kern="1200" dirty="0"/>
        </a:p>
      </dsp:txBody>
      <dsp:txXfrm>
        <a:off x="4371495" y="1137934"/>
        <a:ext cx="993601" cy="666898"/>
      </dsp:txXfrm>
    </dsp:sp>
    <dsp:sp modelId="{3BC5EB88-2C3E-4C2C-9AAC-86E539965C18}">
      <dsp:nvSpPr>
        <dsp:cNvPr id="0" name=""/>
        <dsp:cNvSpPr/>
      </dsp:nvSpPr>
      <dsp:spPr>
        <a:xfrm>
          <a:off x="5489354" y="1343031"/>
          <a:ext cx="219440" cy="2567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489354" y="1394372"/>
        <a:ext cx="153608" cy="154022"/>
      </dsp:txXfrm>
    </dsp:sp>
    <dsp:sp modelId="{AA85FA4E-9588-4EA1-A3F2-588F748C998D}">
      <dsp:nvSpPr>
        <dsp:cNvPr id="0" name=""/>
        <dsp:cNvSpPr/>
      </dsp:nvSpPr>
      <dsp:spPr>
        <a:xfrm>
          <a:off x="5799883" y="1117186"/>
          <a:ext cx="1035097" cy="7083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Structural Mechanics</a:t>
          </a:r>
          <a:endParaRPr lang="en-US" sz="1400" kern="1200" dirty="0"/>
        </a:p>
      </dsp:txBody>
      <dsp:txXfrm>
        <a:off x="5820631" y="1137934"/>
        <a:ext cx="993601" cy="6668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D159D6-833C-4C97-B44D-6471CA89AC7D}">
      <dsp:nvSpPr>
        <dsp:cNvPr id="0" name=""/>
        <dsp:cNvSpPr/>
      </dsp:nvSpPr>
      <dsp:spPr>
        <a:xfrm>
          <a:off x="1597389" y="563059"/>
          <a:ext cx="336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664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56529" y="606941"/>
        <a:ext cx="18362" cy="3676"/>
      </dsp:txXfrm>
    </dsp:sp>
    <dsp:sp modelId="{CDF84DB1-D3B6-4199-BBB3-53D89490FD52}">
      <dsp:nvSpPr>
        <dsp:cNvPr id="0" name=""/>
        <dsp:cNvSpPr/>
      </dsp:nvSpPr>
      <dsp:spPr>
        <a:xfrm>
          <a:off x="2488" y="129769"/>
          <a:ext cx="1596700" cy="95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Design Channel</a:t>
          </a:r>
          <a:endParaRPr lang="en-US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8" y="129769"/>
        <a:ext cx="1596700" cy="958020"/>
      </dsp:txXfrm>
    </dsp:sp>
    <dsp:sp modelId="{43D8943B-1522-44F2-9D38-9E2DC53AA7A3}">
      <dsp:nvSpPr>
        <dsp:cNvPr id="0" name=""/>
        <dsp:cNvSpPr/>
      </dsp:nvSpPr>
      <dsp:spPr>
        <a:xfrm>
          <a:off x="800839" y="1085989"/>
          <a:ext cx="1963942" cy="336641"/>
        </a:xfrm>
        <a:custGeom>
          <a:avLst/>
          <a:gdLst/>
          <a:ahLst/>
          <a:cxnLst/>
          <a:rect l="0" t="0" r="0" b="0"/>
          <a:pathLst>
            <a:path>
              <a:moveTo>
                <a:pt x="1963942" y="0"/>
              </a:moveTo>
              <a:lnTo>
                <a:pt x="1963942" y="185420"/>
              </a:lnTo>
              <a:lnTo>
                <a:pt x="0" y="185420"/>
              </a:lnTo>
              <a:lnTo>
                <a:pt x="0" y="33664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32860" y="1252472"/>
        <a:ext cx="99899" cy="3676"/>
      </dsp:txXfrm>
    </dsp:sp>
    <dsp:sp modelId="{02FE27D4-53F8-4189-BD62-5EB6DCF2E3CD}">
      <dsp:nvSpPr>
        <dsp:cNvPr id="0" name=""/>
        <dsp:cNvSpPr/>
      </dsp:nvSpPr>
      <dsp:spPr>
        <a:xfrm>
          <a:off x="1966431" y="129769"/>
          <a:ext cx="1596700" cy="95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RF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Resonant Frequency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Heat Dissipation</a:t>
          </a:r>
          <a:endParaRPr lang="en-US" sz="1100" kern="1200" dirty="0"/>
        </a:p>
      </dsp:txBody>
      <dsp:txXfrm>
        <a:off x="1966431" y="129769"/>
        <a:ext cx="1596700" cy="958020"/>
      </dsp:txXfrm>
    </dsp:sp>
    <dsp:sp modelId="{8052A896-8F5B-4ABF-BA13-E2C78A4F184C}">
      <dsp:nvSpPr>
        <dsp:cNvPr id="0" name=""/>
        <dsp:cNvSpPr/>
      </dsp:nvSpPr>
      <dsp:spPr>
        <a:xfrm>
          <a:off x="1597389" y="1888321"/>
          <a:ext cx="336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664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56529" y="1932203"/>
        <a:ext cx="18362" cy="3676"/>
      </dsp:txXfrm>
    </dsp:sp>
    <dsp:sp modelId="{B1878F5D-1295-47A0-89BF-4697C72A89D4}">
      <dsp:nvSpPr>
        <dsp:cNvPr id="0" name=""/>
        <dsp:cNvSpPr/>
      </dsp:nvSpPr>
      <dsp:spPr>
        <a:xfrm>
          <a:off x="2488" y="1455031"/>
          <a:ext cx="1596700" cy="95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CFD and Heat Transfer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Water removes heat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Obtain Temp. distribution</a:t>
          </a:r>
          <a:endParaRPr lang="en-US" sz="1100" kern="1200" dirty="0"/>
        </a:p>
      </dsp:txBody>
      <dsp:txXfrm>
        <a:off x="2488" y="1455031"/>
        <a:ext cx="1596700" cy="958020"/>
      </dsp:txXfrm>
    </dsp:sp>
    <dsp:sp modelId="{39068235-FECC-4B92-8D85-F745807E6955}">
      <dsp:nvSpPr>
        <dsp:cNvPr id="0" name=""/>
        <dsp:cNvSpPr/>
      </dsp:nvSpPr>
      <dsp:spPr>
        <a:xfrm>
          <a:off x="800839" y="2411251"/>
          <a:ext cx="1963942" cy="336641"/>
        </a:xfrm>
        <a:custGeom>
          <a:avLst/>
          <a:gdLst/>
          <a:ahLst/>
          <a:cxnLst/>
          <a:rect l="0" t="0" r="0" b="0"/>
          <a:pathLst>
            <a:path>
              <a:moveTo>
                <a:pt x="1963942" y="0"/>
              </a:moveTo>
              <a:lnTo>
                <a:pt x="1963942" y="185420"/>
              </a:lnTo>
              <a:lnTo>
                <a:pt x="0" y="185420"/>
              </a:lnTo>
              <a:lnTo>
                <a:pt x="0" y="33664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32860" y="2577734"/>
        <a:ext cx="99899" cy="3676"/>
      </dsp:txXfrm>
    </dsp:sp>
    <dsp:sp modelId="{89422960-DC71-46E2-90F6-BC62132BA1C8}">
      <dsp:nvSpPr>
        <dsp:cNvPr id="0" name=""/>
        <dsp:cNvSpPr/>
      </dsp:nvSpPr>
      <dsp:spPr>
        <a:xfrm>
          <a:off x="1966431" y="1455031"/>
          <a:ext cx="1596700" cy="95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Structural Mechanics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Deformation </a:t>
          </a:r>
          <a:endParaRPr lang="en-US" sz="1100" kern="1200" dirty="0"/>
        </a:p>
      </dsp:txBody>
      <dsp:txXfrm>
        <a:off x="1966431" y="1455031"/>
        <a:ext cx="1596700" cy="958020"/>
      </dsp:txXfrm>
    </dsp:sp>
    <dsp:sp modelId="{77F6D941-62A9-46AD-96DC-A8588CFAD051}">
      <dsp:nvSpPr>
        <dsp:cNvPr id="0" name=""/>
        <dsp:cNvSpPr/>
      </dsp:nvSpPr>
      <dsp:spPr>
        <a:xfrm>
          <a:off x="2488" y="2780293"/>
          <a:ext cx="1596700" cy="9580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Evaluate Performance</a:t>
          </a:r>
          <a:endParaRPr lang="en-US" sz="11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88" y="2780293"/>
        <a:ext cx="1596700" cy="958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15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73" t="1" r="17749" b="-80"/>
          <a:stretch/>
        </p:blipFill>
        <p:spPr>
          <a:xfrm>
            <a:off x="-21265" y="-14246"/>
            <a:ext cx="9243237" cy="600392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9" y="6266119"/>
            <a:ext cx="3956282" cy="326067"/>
          </a:xfrm>
          <a:prstGeom prst="rect">
            <a:avLst/>
          </a:prstGeom>
        </p:spPr>
      </p:pic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5925880"/>
            <a:ext cx="3711039" cy="425302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44" r="13906"/>
          <a:stretch/>
        </p:blipFill>
        <p:spPr>
          <a:xfrm>
            <a:off x="-28353" y="75"/>
            <a:ext cx="9193618" cy="598484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noFill/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 smtClean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41" y="6173234"/>
            <a:ext cx="1538608" cy="440250"/>
          </a:xfrm>
          <a:prstGeom prst="rect">
            <a:avLst/>
          </a:prstGeom>
        </p:spPr>
      </p:pic>
      <p:pic>
        <p:nvPicPr>
          <p:cNvPr id="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 with DO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rgbClr val="0082CA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31799" y="730250"/>
            <a:ext cx="6188075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Optional one line subhead, </a:t>
            </a:r>
            <a:r>
              <a:rPr lang="en-US" dirty="0" err="1" smtClean="0"/>
              <a:t>url</a:t>
            </a:r>
            <a:r>
              <a:rPr lang="en-US" dirty="0" smtClean="0"/>
              <a:t> or 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1066539" y="-1241416"/>
            <a:ext cx="3876414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Suggested</a:t>
            </a:r>
            <a:r>
              <a:rPr lang="en-US" sz="1400" b="1" baseline="0" dirty="0" smtClean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 smtClean="0">
              <a:solidFill>
                <a:schemeClr val="bg1"/>
              </a:solidFill>
            </a:endParaRPr>
          </a:p>
          <a:p>
            <a:r>
              <a:rPr lang="en-US" sz="1400" b="1" baseline="0" dirty="0" smtClean="0">
                <a:solidFill>
                  <a:schemeClr val="bg1"/>
                </a:solidFill>
              </a:rPr>
              <a:t>WE START WITH YES.</a:t>
            </a:r>
            <a:endParaRPr lang="en-US" sz="1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22573" y="6266397"/>
            <a:ext cx="3909145" cy="306149"/>
            <a:chOff x="322573" y="6252221"/>
            <a:chExt cx="3909145" cy="306149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1553156" y="6285665"/>
              <a:ext cx="2678562" cy="246221"/>
            </a:xfrm>
            <a:prstGeom prst="rect">
              <a:avLst/>
            </a:prstGeom>
            <a:noFill/>
          </p:spPr>
          <p:txBody>
            <a:bodyPr wrap="square" lIns="45720" bIns="0" rtlCol="0" anchor="b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" dirty="0" smtClean="0">
                  <a:latin typeface="+mj-lt"/>
                </a:rPr>
                <a:t>Argonne National Laboratory is a U.S. Department of Energy laboratory managed by </a:t>
              </a:r>
              <a:r>
                <a:rPr lang="en-US" sz="650" dirty="0" err="1" smtClean="0">
                  <a:latin typeface="+mj-lt"/>
                </a:rPr>
                <a:t>UChicago</a:t>
              </a:r>
              <a:r>
                <a:rPr lang="en-US" sz="650" dirty="0" smtClean="0">
                  <a:latin typeface="+mj-lt"/>
                </a:rPr>
                <a:t> Argonne, LLC.</a:t>
              </a:r>
            </a:p>
          </p:txBody>
        </p:sp>
        <p:pic>
          <p:nvPicPr>
            <p:cNvPr id="18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2573" y="6252221"/>
              <a:ext cx="1228011" cy="30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331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tx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tx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22573" y="6266397"/>
            <a:ext cx="3909145" cy="306149"/>
            <a:chOff x="322573" y="6252221"/>
            <a:chExt cx="3909145" cy="306149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1553156" y="6285665"/>
              <a:ext cx="2678562" cy="246221"/>
            </a:xfrm>
            <a:prstGeom prst="rect">
              <a:avLst/>
            </a:prstGeom>
            <a:noFill/>
          </p:spPr>
          <p:txBody>
            <a:bodyPr wrap="square" lIns="45720" bIns="0" rtlCol="0" anchor="b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" dirty="0" smtClean="0">
                  <a:latin typeface="+mj-lt"/>
                </a:rPr>
                <a:t>Argonne National Laboratory is a U.S. Department of Energy laboratory managed by </a:t>
              </a:r>
              <a:r>
                <a:rPr lang="en-US" sz="650" dirty="0" err="1" smtClean="0">
                  <a:latin typeface="+mj-lt"/>
                </a:rPr>
                <a:t>UChicago</a:t>
              </a:r>
              <a:r>
                <a:rPr lang="en-US" sz="650" dirty="0" smtClean="0">
                  <a:latin typeface="+mj-lt"/>
                </a:rPr>
                <a:t> Argonne, LLC.</a:t>
              </a:r>
            </a:p>
          </p:txBody>
        </p:sp>
        <p:pic>
          <p:nvPicPr>
            <p:cNvPr id="19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2573" y="6252221"/>
              <a:ext cx="1228011" cy="30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5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 with DO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082CA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 smtClean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322573" y="6266397"/>
            <a:ext cx="3909145" cy="306149"/>
            <a:chOff x="322573" y="6252221"/>
            <a:chExt cx="3909145" cy="306149"/>
          </a:xfrm>
        </p:grpSpPr>
        <p:sp>
          <p:nvSpPr>
            <p:cNvPr id="19" name="TextBox 18"/>
            <p:cNvSpPr txBox="1"/>
            <p:nvPr userDrawn="1"/>
          </p:nvSpPr>
          <p:spPr>
            <a:xfrm>
              <a:off x="1553156" y="6285665"/>
              <a:ext cx="2678562" cy="246221"/>
            </a:xfrm>
            <a:prstGeom prst="rect">
              <a:avLst/>
            </a:prstGeom>
            <a:noFill/>
          </p:spPr>
          <p:txBody>
            <a:bodyPr wrap="square" lIns="45720" bIns="0" rtlCol="0" anchor="b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" dirty="0" smtClean="0">
                  <a:latin typeface="+mj-lt"/>
                </a:rPr>
                <a:t>Argonne National Laboratory is a U.S. Department of Energy laboratory managed by </a:t>
              </a:r>
              <a:r>
                <a:rPr lang="en-US" sz="650" dirty="0" err="1" smtClean="0">
                  <a:latin typeface="+mj-lt"/>
                </a:rPr>
                <a:t>UChicago</a:t>
              </a:r>
              <a:r>
                <a:rPr lang="en-US" sz="650" dirty="0" smtClean="0">
                  <a:latin typeface="+mj-lt"/>
                </a:rPr>
                <a:t> Argonne, LLC.</a:t>
              </a:r>
            </a:p>
          </p:txBody>
        </p:sp>
        <p:pic>
          <p:nvPicPr>
            <p:cNvPr id="20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2573" y="6252221"/>
              <a:ext cx="1228011" cy="30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2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 with DO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0082CA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22573" y="6266397"/>
            <a:ext cx="3909145" cy="306149"/>
            <a:chOff x="322573" y="6252221"/>
            <a:chExt cx="3909145" cy="306149"/>
          </a:xfrm>
        </p:grpSpPr>
        <p:sp>
          <p:nvSpPr>
            <p:cNvPr id="16" name="TextBox 15"/>
            <p:cNvSpPr txBox="1"/>
            <p:nvPr userDrawn="1"/>
          </p:nvSpPr>
          <p:spPr>
            <a:xfrm>
              <a:off x="1553156" y="6285665"/>
              <a:ext cx="2678562" cy="246221"/>
            </a:xfrm>
            <a:prstGeom prst="rect">
              <a:avLst/>
            </a:prstGeom>
            <a:noFill/>
          </p:spPr>
          <p:txBody>
            <a:bodyPr wrap="square" lIns="45720" bIns="0" rtlCol="0" anchor="b"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50" dirty="0" smtClean="0">
                  <a:latin typeface="+mj-lt"/>
                </a:rPr>
                <a:t>Argonne National Laboratory is a U.S. Department of Energy laboratory managed by </a:t>
              </a:r>
              <a:r>
                <a:rPr lang="en-US" sz="650" dirty="0" err="1" smtClean="0">
                  <a:latin typeface="+mj-lt"/>
                </a:rPr>
                <a:t>UChicago</a:t>
              </a:r>
              <a:r>
                <a:rPr lang="en-US" sz="650" dirty="0" smtClean="0">
                  <a:latin typeface="+mj-lt"/>
                </a:rPr>
                <a:t> Argonne, LLC.</a:t>
              </a:r>
            </a:p>
          </p:txBody>
        </p:sp>
        <p:pic>
          <p:nvPicPr>
            <p:cNvPr id="18" name="Picture 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2573" y="6252221"/>
              <a:ext cx="1228011" cy="30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tx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tx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tx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82CA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rgbClr val="77B300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476149"/>
            <a:ext cx="2217906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75" r:id="rId18"/>
    <p:sldLayoutId id="2147483779" r:id="rId19"/>
    <p:sldLayoutId id="2147483777" r:id="rId20"/>
    <p:sldLayoutId id="2147483778" r:id="rId21"/>
    <p:sldLayoutId id="2147483761" r:id="rId22"/>
    <p:sldLayoutId id="2147483762" r:id="rId23"/>
    <p:sldLayoutId id="2147483763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Corrugated Waveguide Simulations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 smtClean="0"/>
              <a:t>8/9/2017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Hector Perez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Summer Intern</a:t>
            </a:r>
            <a:br>
              <a:rPr lang="en-US" dirty="0"/>
            </a:br>
            <a:r>
              <a:rPr lang="en-US" dirty="0"/>
              <a:t>APS Engineering Support, MED</a:t>
            </a:r>
            <a:br>
              <a:rPr lang="en-US" dirty="0"/>
            </a:br>
            <a:r>
              <a:rPr lang="en-US" dirty="0"/>
              <a:t>Mentors: </a:t>
            </a:r>
            <a:r>
              <a:rPr lang="en-US" dirty="0" err="1"/>
              <a:t>Kamlesh</a:t>
            </a:r>
            <a:r>
              <a:rPr lang="en-US" dirty="0"/>
              <a:t> </a:t>
            </a:r>
            <a:r>
              <a:rPr lang="en-US" dirty="0" err="1"/>
              <a:t>Suthar</a:t>
            </a:r>
            <a:r>
              <a:rPr lang="en-US" dirty="0"/>
              <a:t>, Geoff </a:t>
            </a:r>
            <a:r>
              <a:rPr lang="en-US" dirty="0" err="1"/>
              <a:t>Waldschmidt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" r="2832"/>
          <a:stretch/>
        </p:blipFill>
        <p:spPr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9" r="648" b="6477"/>
          <a:stretch/>
        </p:blipFill>
        <p:spPr>
          <a:xfrm>
            <a:off x="4858346" y="1678193"/>
            <a:ext cx="4291033" cy="271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Wakefield </a:t>
            </a:r>
            <a:r>
              <a:rPr lang="en-US" dirty="0" err="1" smtClean="0"/>
              <a:t>AcceleraTOR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Gradient Accelerating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Wakefields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accelerate beam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Quadrupole focuses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beam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Heat deforms corrugations</a:t>
            </a:r>
            <a:endParaRPr lang="en-US" dirty="0"/>
          </a:p>
          <a:p>
            <a:pPr lvl="4"/>
            <a:endParaRPr lang="en-US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88417" y="2136350"/>
            <a:ext cx="4826085" cy="1817863"/>
            <a:chOff x="2116263" y="12534032"/>
            <a:chExt cx="9874804" cy="393449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39"/>
            <a:stretch/>
          </p:blipFill>
          <p:spPr>
            <a:xfrm>
              <a:off x="7340088" y="12810478"/>
              <a:ext cx="4650979" cy="3357225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2116263" y="12534032"/>
              <a:ext cx="3552401" cy="3934492"/>
              <a:chOff x="25665740" y="8426823"/>
              <a:chExt cx="3552402" cy="3934492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65740" y="8426823"/>
                <a:ext cx="3552402" cy="3934492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>
                <a:off x="27024220" y="10095223"/>
                <a:ext cx="663703" cy="1175447"/>
              </a:xfrm>
              <a:prstGeom prst="ellipse">
                <a:avLst/>
              </a:prstGeom>
              <a:noFill/>
              <a:ln w="12700" cap="rnd" cmpd="sng" algn="ctr">
                <a:solidFill>
                  <a:srgbClr val="FF0000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104374" y="4381179"/>
            <a:ext cx="4883298" cy="2119260"/>
            <a:chOff x="2849303" y="3944085"/>
            <a:chExt cx="5070247" cy="1954890"/>
          </a:xfrm>
        </p:grpSpPr>
        <p:grpSp>
          <p:nvGrpSpPr>
            <p:cNvPr id="14" name="Group 13"/>
            <p:cNvGrpSpPr/>
            <p:nvPr/>
          </p:nvGrpSpPr>
          <p:grpSpPr>
            <a:xfrm>
              <a:off x="2849303" y="3944085"/>
              <a:ext cx="5070247" cy="1954890"/>
              <a:chOff x="2981397" y="3272264"/>
              <a:chExt cx="6528997" cy="2722086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453392" y="4471713"/>
                <a:ext cx="517083" cy="2652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736761" y="4462549"/>
                <a:ext cx="517083" cy="26523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7" name="TextBox 64"/>
              <p:cNvSpPr txBox="1"/>
              <p:nvPr/>
            </p:nvSpPr>
            <p:spPr>
              <a:xfrm>
                <a:off x="7845385" y="3893196"/>
                <a:ext cx="1665009" cy="728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waveguide walls 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4070458" y="4010684"/>
                <a:ext cx="3284648" cy="1185479"/>
                <a:chOff x="41918956" y="7451119"/>
                <a:chExt cx="6050528" cy="2551710"/>
              </a:xfrm>
              <a:solidFill>
                <a:srgbClr val="C05B08"/>
              </a:solidFill>
            </p:grpSpPr>
            <p:sp>
              <p:nvSpPr>
                <p:cNvPr id="58" name="Freeform 57"/>
                <p:cNvSpPr/>
                <p:nvPr/>
              </p:nvSpPr>
              <p:spPr>
                <a:xfrm>
                  <a:off x="41918956" y="7451119"/>
                  <a:ext cx="6050528" cy="845650"/>
                </a:xfrm>
                <a:custGeom>
                  <a:avLst/>
                  <a:gdLst>
                    <a:gd name="connsiteX0" fmla="*/ 0 w 6050528"/>
                    <a:gd name="connsiteY0" fmla="*/ 0 h 845652"/>
                    <a:gd name="connsiteX1" fmla="*/ 6050528 w 6050528"/>
                    <a:gd name="connsiteY1" fmla="*/ 0 h 845652"/>
                    <a:gd name="connsiteX2" fmla="*/ 6050528 w 6050528"/>
                    <a:gd name="connsiteY2" fmla="*/ 231084 h 845652"/>
                    <a:gd name="connsiteX3" fmla="*/ 6050528 w 6050528"/>
                    <a:gd name="connsiteY3" fmla="*/ 462169 h 845652"/>
                    <a:gd name="connsiteX4" fmla="*/ 6050528 w 6050528"/>
                    <a:gd name="connsiteY4" fmla="*/ 845652 h 845652"/>
                    <a:gd name="connsiteX5" fmla="*/ 5524500 w 6050528"/>
                    <a:gd name="connsiteY5" fmla="*/ 845652 h 845652"/>
                    <a:gd name="connsiteX6" fmla="*/ 5524500 w 6050528"/>
                    <a:gd name="connsiteY6" fmla="*/ 462169 h 845652"/>
                    <a:gd name="connsiteX7" fmla="*/ 4945628 w 6050528"/>
                    <a:gd name="connsiteY7" fmla="*/ 462169 h 845652"/>
                    <a:gd name="connsiteX8" fmla="*/ 4945628 w 6050528"/>
                    <a:gd name="connsiteY8" fmla="*/ 845652 h 845652"/>
                    <a:gd name="connsiteX9" fmla="*/ 4419600 w 6050528"/>
                    <a:gd name="connsiteY9" fmla="*/ 845652 h 845652"/>
                    <a:gd name="connsiteX10" fmla="*/ 4419600 w 6050528"/>
                    <a:gd name="connsiteY10" fmla="*/ 462169 h 845652"/>
                    <a:gd name="connsiteX11" fmla="*/ 3840728 w 6050528"/>
                    <a:gd name="connsiteY11" fmla="*/ 462169 h 845652"/>
                    <a:gd name="connsiteX12" fmla="*/ 3840728 w 6050528"/>
                    <a:gd name="connsiteY12" fmla="*/ 845652 h 845652"/>
                    <a:gd name="connsiteX13" fmla="*/ 3314700 w 6050528"/>
                    <a:gd name="connsiteY13" fmla="*/ 845652 h 845652"/>
                    <a:gd name="connsiteX14" fmla="*/ 3314700 w 6050528"/>
                    <a:gd name="connsiteY14" fmla="*/ 462169 h 845652"/>
                    <a:gd name="connsiteX15" fmla="*/ 2735828 w 6050528"/>
                    <a:gd name="connsiteY15" fmla="*/ 462169 h 845652"/>
                    <a:gd name="connsiteX16" fmla="*/ 2735828 w 6050528"/>
                    <a:gd name="connsiteY16" fmla="*/ 845652 h 845652"/>
                    <a:gd name="connsiteX17" fmla="*/ 2209800 w 6050528"/>
                    <a:gd name="connsiteY17" fmla="*/ 845652 h 845652"/>
                    <a:gd name="connsiteX18" fmla="*/ 2209800 w 6050528"/>
                    <a:gd name="connsiteY18" fmla="*/ 462169 h 845652"/>
                    <a:gd name="connsiteX19" fmla="*/ 1630928 w 6050528"/>
                    <a:gd name="connsiteY19" fmla="*/ 462169 h 845652"/>
                    <a:gd name="connsiteX20" fmla="*/ 1630928 w 6050528"/>
                    <a:gd name="connsiteY20" fmla="*/ 845652 h 845652"/>
                    <a:gd name="connsiteX21" fmla="*/ 1104900 w 6050528"/>
                    <a:gd name="connsiteY21" fmla="*/ 845652 h 845652"/>
                    <a:gd name="connsiteX22" fmla="*/ 1104900 w 6050528"/>
                    <a:gd name="connsiteY22" fmla="*/ 462169 h 845652"/>
                    <a:gd name="connsiteX23" fmla="*/ 526028 w 6050528"/>
                    <a:gd name="connsiteY23" fmla="*/ 462169 h 845652"/>
                    <a:gd name="connsiteX24" fmla="*/ 526028 w 6050528"/>
                    <a:gd name="connsiteY24" fmla="*/ 845652 h 845652"/>
                    <a:gd name="connsiteX25" fmla="*/ 0 w 6050528"/>
                    <a:gd name="connsiteY25" fmla="*/ 845652 h 845652"/>
                    <a:gd name="connsiteX26" fmla="*/ 0 w 6050528"/>
                    <a:gd name="connsiteY26" fmla="*/ 462169 h 845652"/>
                    <a:gd name="connsiteX27" fmla="*/ 0 w 6050528"/>
                    <a:gd name="connsiteY27" fmla="*/ 231084 h 845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50528" h="845652">
                      <a:moveTo>
                        <a:pt x="0" y="0"/>
                      </a:moveTo>
                      <a:lnTo>
                        <a:pt x="6050528" y="0"/>
                      </a:lnTo>
                      <a:lnTo>
                        <a:pt x="6050528" y="231084"/>
                      </a:lnTo>
                      <a:lnTo>
                        <a:pt x="6050528" y="462169"/>
                      </a:lnTo>
                      <a:lnTo>
                        <a:pt x="6050528" y="845652"/>
                      </a:lnTo>
                      <a:lnTo>
                        <a:pt x="5524500" y="845652"/>
                      </a:lnTo>
                      <a:lnTo>
                        <a:pt x="5524500" y="462169"/>
                      </a:lnTo>
                      <a:lnTo>
                        <a:pt x="4945628" y="462169"/>
                      </a:lnTo>
                      <a:lnTo>
                        <a:pt x="4945628" y="845652"/>
                      </a:lnTo>
                      <a:lnTo>
                        <a:pt x="4419600" y="845652"/>
                      </a:lnTo>
                      <a:lnTo>
                        <a:pt x="4419600" y="462169"/>
                      </a:lnTo>
                      <a:lnTo>
                        <a:pt x="3840728" y="462169"/>
                      </a:lnTo>
                      <a:lnTo>
                        <a:pt x="3840728" y="845652"/>
                      </a:lnTo>
                      <a:lnTo>
                        <a:pt x="3314700" y="845652"/>
                      </a:lnTo>
                      <a:lnTo>
                        <a:pt x="3314700" y="462169"/>
                      </a:lnTo>
                      <a:lnTo>
                        <a:pt x="2735828" y="462169"/>
                      </a:lnTo>
                      <a:lnTo>
                        <a:pt x="2735828" y="845652"/>
                      </a:lnTo>
                      <a:lnTo>
                        <a:pt x="2209800" y="845652"/>
                      </a:lnTo>
                      <a:lnTo>
                        <a:pt x="2209800" y="462169"/>
                      </a:lnTo>
                      <a:lnTo>
                        <a:pt x="1630928" y="462169"/>
                      </a:lnTo>
                      <a:lnTo>
                        <a:pt x="1630928" y="845652"/>
                      </a:lnTo>
                      <a:lnTo>
                        <a:pt x="1104900" y="845652"/>
                      </a:lnTo>
                      <a:lnTo>
                        <a:pt x="1104900" y="462169"/>
                      </a:lnTo>
                      <a:lnTo>
                        <a:pt x="526028" y="462169"/>
                      </a:lnTo>
                      <a:lnTo>
                        <a:pt x="526028" y="845652"/>
                      </a:lnTo>
                      <a:lnTo>
                        <a:pt x="0" y="845652"/>
                      </a:lnTo>
                      <a:lnTo>
                        <a:pt x="0" y="462169"/>
                      </a:lnTo>
                      <a:lnTo>
                        <a:pt x="0" y="2310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9" name="Freeform 58"/>
                <p:cNvSpPr/>
                <p:nvPr/>
              </p:nvSpPr>
              <p:spPr>
                <a:xfrm rot="10800000">
                  <a:off x="41918956" y="9157177"/>
                  <a:ext cx="6050528" cy="845652"/>
                </a:xfrm>
                <a:custGeom>
                  <a:avLst/>
                  <a:gdLst>
                    <a:gd name="connsiteX0" fmla="*/ 6050528 w 6050528"/>
                    <a:gd name="connsiteY0" fmla="*/ 845652 h 845652"/>
                    <a:gd name="connsiteX1" fmla="*/ 5524500 w 6050528"/>
                    <a:gd name="connsiteY1" fmla="*/ 845652 h 845652"/>
                    <a:gd name="connsiteX2" fmla="*/ 5524500 w 6050528"/>
                    <a:gd name="connsiteY2" fmla="*/ 462169 h 845652"/>
                    <a:gd name="connsiteX3" fmla="*/ 4945628 w 6050528"/>
                    <a:gd name="connsiteY3" fmla="*/ 462169 h 845652"/>
                    <a:gd name="connsiteX4" fmla="*/ 4945628 w 6050528"/>
                    <a:gd name="connsiteY4" fmla="*/ 845652 h 845652"/>
                    <a:gd name="connsiteX5" fmla="*/ 4419600 w 6050528"/>
                    <a:gd name="connsiteY5" fmla="*/ 845652 h 845652"/>
                    <a:gd name="connsiteX6" fmla="*/ 4419600 w 6050528"/>
                    <a:gd name="connsiteY6" fmla="*/ 462169 h 845652"/>
                    <a:gd name="connsiteX7" fmla="*/ 3840728 w 6050528"/>
                    <a:gd name="connsiteY7" fmla="*/ 462169 h 845652"/>
                    <a:gd name="connsiteX8" fmla="*/ 3840728 w 6050528"/>
                    <a:gd name="connsiteY8" fmla="*/ 845652 h 845652"/>
                    <a:gd name="connsiteX9" fmla="*/ 3314700 w 6050528"/>
                    <a:gd name="connsiteY9" fmla="*/ 845652 h 845652"/>
                    <a:gd name="connsiteX10" fmla="*/ 3314700 w 6050528"/>
                    <a:gd name="connsiteY10" fmla="*/ 462169 h 845652"/>
                    <a:gd name="connsiteX11" fmla="*/ 2735828 w 6050528"/>
                    <a:gd name="connsiteY11" fmla="*/ 462169 h 845652"/>
                    <a:gd name="connsiteX12" fmla="*/ 2735828 w 6050528"/>
                    <a:gd name="connsiteY12" fmla="*/ 845652 h 845652"/>
                    <a:gd name="connsiteX13" fmla="*/ 2209800 w 6050528"/>
                    <a:gd name="connsiteY13" fmla="*/ 845652 h 845652"/>
                    <a:gd name="connsiteX14" fmla="*/ 2209800 w 6050528"/>
                    <a:gd name="connsiteY14" fmla="*/ 462169 h 845652"/>
                    <a:gd name="connsiteX15" fmla="*/ 1630928 w 6050528"/>
                    <a:gd name="connsiteY15" fmla="*/ 462169 h 845652"/>
                    <a:gd name="connsiteX16" fmla="*/ 1630928 w 6050528"/>
                    <a:gd name="connsiteY16" fmla="*/ 845652 h 845652"/>
                    <a:gd name="connsiteX17" fmla="*/ 1104900 w 6050528"/>
                    <a:gd name="connsiteY17" fmla="*/ 845652 h 845652"/>
                    <a:gd name="connsiteX18" fmla="*/ 1104900 w 6050528"/>
                    <a:gd name="connsiteY18" fmla="*/ 462169 h 845652"/>
                    <a:gd name="connsiteX19" fmla="*/ 526028 w 6050528"/>
                    <a:gd name="connsiteY19" fmla="*/ 462169 h 845652"/>
                    <a:gd name="connsiteX20" fmla="*/ 526028 w 6050528"/>
                    <a:gd name="connsiteY20" fmla="*/ 845652 h 845652"/>
                    <a:gd name="connsiteX21" fmla="*/ 0 w 6050528"/>
                    <a:gd name="connsiteY21" fmla="*/ 845652 h 845652"/>
                    <a:gd name="connsiteX22" fmla="*/ 0 w 6050528"/>
                    <a:gd name="connsiteY22" fmla="*/ 462169 h 845652"/>
                    <a:gd name="connsiteX23" fmla="*/ 0 w 6050528"/>
                    <a:gd name="connsiteY23" fmla="*/ 231084 h 845652"/>
                    <a:gd name="connsiteX24" fmla="*/ 0 w 6050528"/>
                    <a:gd name="connsiteY24" fmla="*/ 0 h 845652"/>
                    <a:gd name="connsiteX25" fmla="*/ 6050528 w 6050528"/>
                    <a:gd name="connsiteY25" fmla="*/ 0 h 845652"/>
                    <a:gd name="connsiteX26" fmla="*/ 6050528 w 6050528"/>
                    <a:gd name="connsiteY26" fmla="*/ 231084 h 845652"/>
                    <a:gd name="connsiteX27" fmla="*/ 6050528 w 6050528"/>
                    <a:gd name="connsiteY27" fmla="*/ 462169 h 845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6050528" h="845652">
                      <a:moveTo>
                        <a:pt x="6050528" y="845652"/>
                      </a:moveTo>
                      <a:lnTo>
                        <a:pt x="5524500" y="845652"/>
                      </a:lnTo>
                      <a:lnTo>
                        <a:pt x="5524500" y="462169"/>
                      </a:lnTo>
                      <a:lnTo>
                        <a:pt x="4945628" y="462169"/>
                      </a:lnTo>
                      <a:lnTo>
                        <a:pt x="4945628" y="845652"/>
                      </a:lnTo>
                      <a:lnTo>
                        <a:pt x="4419600" y="845652"/>
                      </a:lnTo>
                      <a:lnTo>
                        <a:pt x="4419600" y="462169"/>
                      </a:lnTo>
                      <a:lnTo>
                        <a:pt x="3840728" y="462169"/>
                      </a:lnTo>
                      <a:lnTo>
                        <a:pt x="3840728" y="845652"/>
                      </a:lnTo>
                      <a:lnTo>
                        <a:pt x="3314700" y="845652"/>
                      </a:lnTo>
                      <a:lnTo>
                        <a:pt x="3314700" y="462169"/>
                      </a:lnTo>
                      <a:lnTo>
                        <a:pt x="2735828" y="462169"/>
                      </a:lnTo>
                      <a:lnTo>
                        <a:pt x="2735828" y="845652"/>
                      </a:lnTo>
                      <a:lnTo>
                        <a:pt x="2209800" y="845652"/>
                      </a:lnTo>
                      <a:lnTo>
                        <a:pt x="2209800" y="462169"/>
                      </a:lnTo>
                      <a:lnTo>
                        <a:pt x="1630928" y="462169"/>
                      </a:lnTo>
                      <a:lnTo>
                        <a:pt x="1630928" y="845652"/>
                      </a:lnTo>
                      <a:lnTo>
                        <a:pt x="1104900" y="845652"/>
                      </a:lnTo>
                      <a:lnTo>
                        <a:pt x="1104900" y="462169"/>
                      </a:lnTo>
                      <a:lnTo>
                        <a:pt x="526028" y="462169"/>
                      </a:lnTo>
                      <a:lnTo>
                        <a:pt x="526028" y="845652"/>
                      </a:lnTo>
                      <a:lnTo>
                        <a:pt x="0" y="845652"/>
                      </a:lnTo>
                      <a:lnTo>
                        <a:pt x="0" y="462169"/>
                      </a:lnTo>
                      <a:lnTo>
                        <a:pt x="0" y="231084"/>
                      </a:lnTo>
                      <a:lnTo>
                        <a:pt x="0" y="0"/>
                      </a:lnTo>
                      <a:lnTo>
                        <a:pt x="6050528" y="0"/>
                      </a:lnTo>
                      <a:lnTo>
                        <a:pt x="6050528" y="231084"/>
                      </a:lnTo>
                      <a:lnTo>
                        <a:pt x="6050528" y="4621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/>
              <p:cNvGrpSpPr/>
              <p:nvPr/>
            </p:nvGrpSpPr>
            <p:grpSpPr>
              <a:xfrm flipV="1">
                <a:off x="3898849" y="3841925"/>
                <a:ext cx="578078" cy="710984"/>
                <a:chOff x="41450084" y="13091263"/>
                <a:chExt cx="1064854" cy="1530373"/>
              </a:xfrm>
            </p:grpSpPr>
            <p:sp>
              <p:nvSpPr>
                <p:cNvPr id="54" name="Arc 53"/>
                <p:cNvSpPr/>
                <p:nvPr/>
              </p:nvSpPr>
              <p:spPr>
                <a:xfrm rot="18512279">
                  <a:off x="41217324" y="13324023"/>
                  <a:ext cx="1530373" cy="1064854"/>
                </a:xfrm>
                <a:prstGeom prst="arc">
                  <a:avLst>
                    <a:gd name="adj1" fmla="val 17306097"/>
                    <a:gd name="adj2" fmla="val 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5" name="Arc 54"/>
                <p:cNvSpPr/>
                <p:nvPr/>
              </p:nvSpPr>
              <p:spPr>
                <a:xfrm rot="18512279">
                  <a:off x="41489708" y="13447289"/>
                  <a:ext cx="1029296" cy="705249"/>
                </a:xfrm>
                <a:prstGeom prst="arc">
                  <a:avLst>
                    <a:gd name="adj1" fmla="val 17306097"/>
                    <a:gd name="adj2" fmla="val 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6" name="Arc 55"/>
                <p:cNvSpPr/>
                <p:nvPr/>
              </p:nvSpPr>
              <p:spPr>
                <a:xfrm rot="18512279">
                  <a:off x="41388875" y="13369133"/>
                  <a:ext cx="1229891" cy="881235"/>
                </a:xfrm>
                <a:prstGeom prst="arc">
                  <a:avLst>
                    <a:gd name="adj1" fmla="val 17306097"/>
                    <a:gd name="adj2" fmla="val 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7" name="Arc 56"/>
                <p:cNvSpPr/>
                <p:nvPr/>
              </p:nvSpPr>
              <p:spPr>
                <a:xfrm rot="18512279">
                  <a:off x="41629901" y="13502228"/>
                  <a:ext cx="771476" cy="547582"/>
                </a:xfrm>
                <a:prstGeom prst="arc">
                  <a:avLst>
                    <a:gd name="adj1" fmla="val 17306097"/>
                    <a:gd name="adj2" fmla="val 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sp>
            <p:nvSpPr>
              <p:cNvPr id="40" name="Down Arrow 39"/>
              <p:cNvSpPr/>
              <p:nvPr/>
            </p:nvSpPr>
            <p:spPr>
              <a:xfrm rot="10800000">
                <a:off x="4410999" y="3768172"/>
                <a:ext cx="249135" cy="1857485"/>
              </a:xfrm>
              <a:prstGeom prst="downArrow">
                <a:avLst/>
              </a:prstGeom>
              <a:gradFill>
                <a:gsLst>
                  <a:gs pos="91000">
                    <a:schemeClr val="accent1">
                      <a:tint val="100000"/>
                      <a:shade val="100000"/>
                      <a:satMod val="130000"/>
                      <a:alpha val="0"/>
                      <a:lumMod val="98000"/>
                      <a:lumOff val="2000"/>
                    </a:schemeClr>
                  </a:gs>
                  <a:gs pos="24000">
                    <a:srgbClr val="77B300"/>
                  </a:gs>
                </a:gsLst>
                <a:lin ang="16200000" scaled="0"/>
              </a:gradFill>
              <a:ln>
                <a:solidFill>
                  <a:schemeClr val="accent1">
                    <a:shade val="95000"/>
                    <a:satMod val="10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1" name="Down Arrow 40"/>
              <p:cNvSpPr/>
              <p:nvPr/>
            </p:nvSpPr>
            <p:spPr>
              <a:xfrm rot="10800000">
                <a:off x="5207278" y="3768172"/>
                <a:ext cx="249135" cy="1857485"/>
              </a:xfrm>
              <a:prstGeom prst="downArrow">
                <a:avLst/>
              </a:prstGeom>
              <a:gradFill>
                <a:gsLst>
                  <a:gs pos="91000">
                    <a:schemeClr val="accent1">
                      <a:tint val="100000"/>
                      <a:shade val="100000"/>
                      <a:satMod val="130000"/>
                      <a:alpha val="0"/>
                      <a:lumMod val="98000"/>
                      <a:lumOff val="2000"/>
                    </a:schemeClr>
                  </a:gs>
                  <a:gs pos="24000">
                    <a:srgbClr val="77B300"/>
                  </a:gs>
                </a:gsLst>
                <a:lin ang="16200000" scaled="0"/>
              </a:gradFill>
              <a:ln>
                <a:solidFill>
                  <a:schemeClr val="accent1">
                    <a:shade val="95000"/>
                    <a:satMod val="10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2" name="Down Arrow 41"/>
              <p:cNvSpPr/>
              <p:nvPr/>
            </p:nvSpPr>
            <p:spPr>
              <a:xfrm rot="10800000">
                <a:off x="5943494" y="3768172"/>
                <a:ext cx="249135" cy="1857636"/>
              </a:xfrm>
              <a:prstGeom prst="downArrow">
                <a:avLst/>
              </a:prstGeom>
              <a:gradFill>
                <a:gsLst>
                  <a:gs pos="91000">
                    <a:schemeClr val="accent1">
                      <a:tint val="100000"/>
                      <a:shade val="100000"/>
                      <a:satMod val="130000"/>
                      <a:alpha val="0"/>
                      <a:lumMod val="98000"/>
                      <a:lumOff val="2000"/>
                    </a:schemeClr>
                  </a:gs>
                  <a:gs pos="24000">
                    <a:srgbClr val="77B300"/>
                  </a:gs>
                </a:gsLst>
                <a:lin ang="16200000" scaled="0"/>
              </a:gradFill>
              <a:ln>
                <a:solidFill>
                  <a:schemeClr val="accent1">
                    <a:shade val="95000"/>
                    <a:satMod val="10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Down Arrow 42"/>
              <p:cNvSpPr/>
              <p:nvPr/>
            </p:nvSpPr>
            <p:spPr>
              <a:xfrm rot="10800000">
                <a:off x="6778051" y="3768172"/>
                <a:ext cx="249135" cy="1857636"/>
              </a:xfrm>
              <a:prstGeom prst="downArrow">
                <a:avLst/>
              </a:prstGeom>
              <a:gradFill>
                <a:gsLst>
                  <a:gs pos="91000">
                    <a:schemeClr val="accent1">
                      <a:tint val="100000"/>
                      <a:shade val="100000"/>
                      <a:satMod val="130000"/>
                      <a:alpha val="0"/>
                      <a:lumMod val="98000"/>
                      <a:lumOff val="2000"/>
                    </a:schemeClr>
                  </a:gs>
                  <a:gs pos="24000">
                    <a:srgbClr val="77B300"/>
                  </a:gs>
                </a:gsLst>
                <a:lin ang="16200000" scaled="0"/>
              </a:gradFill>
              <a:ln>
                <a:solidFill>
                  <a:schemeClr val="accent1">
                    <a:shade val="95000"/>
                    <a:satMod val="105000"/>
                    <a:alpha val="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4" name="TextBox 105"/>
              <p:cNvSpPr txBox="1"/>
              <p:nvPr/>
            </p:nvSpPr>
            <p:spPr>
              <a:xfrm flipH="1">
                <a:off x="4270906" y="3272264"/>
                <a:ext cx="2803160" cy="428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Magnetic Field</a:t>
                </a:r>
                <a:endParaRPr lang="en-US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10800000">
                <a:off x="7395862" y="4087941"/>
                <a:ext cx="445462" cy="107556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6" name="Right Arrow 45"/>
              <p:cNvSpPr/>
              <p:nvPr/>
            </p:nvSpPr>
            <p:spPr>
              <a:xfrm rot="8262011">
                <a:off x="7387281" y="4743533"/>
                <a:ext cx="610158" cy="100111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2981397" y="3461687"/>
                <a:ext cx="2914831" cy="2532663"/>
                <a:chOff x="5235866" y="3357246"/>
                <a:chExt cx="2914831" cy="2532663"/>
              </a:xfrm>
            </p:grpSpPr>
            <p:sp>
              <p:nvSpPr>
                <p:cNvPr id="48" name="Right Arrow 47"/>
                <p:cNvSpPr/>
                <p:nvPr/>
              </p:nvSpPr>
              <p:spPr>
                <a:xfrm rot="13750420">
                  <a:off x="5888736" y="4939204"/>
                  <a:ext cx="732805" cy="123489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9" name="Right Arrow 48"/>
                <p:cNvSpPr/>
                <p:nvPr/>
              </p:nvSpPr>
              <p:spPr>
                <a:xfrm rot="18459293">
                  <a:off x="7400307" y="4914790"/>
                  <a:ext cx="792552" cy="125741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grpSp>
              <p:nvGrpSpPr>
                <p:cNvPr id="50" name="Group 49"/>
                <p:cNvGrpSpPr/>
                <p:nvPr/>
              </p:nvGrpSpPr>
              <p:grpSpPr>
                <a:xfrm>
                  <a:off x="5235866" y="3357246"/>
                  <a:ext cx="2914831" cy="2532663"/>
                  <a:chOff x="5235866" y="3357246"/>
                  <a:chExt cx="2914831" cy="2532663"/>
                </a:xfrm>
              </p:grpSpPr>
              <p:sp>
                <p:nvSpPr>
                  <p:cNvPr id="52" name="TextBox 113"/>
                  <p:cNvSpPr txBox="1"/>
                  <p:nvPr/>
                </p:nvSpPr>
                <p:spPr>
                  <a:xfrm>
                    <a:off x="5235866" y="3357246"/>
                    <a:ext cx="1141366" cy="7285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Wake field</a:t>
                    </a:r>
                    <a:endParaRPr lang="en-US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3" name="TextBox 114"/>
                  <p:cNvSpPr txBox="1"/>
                  <p:nvPr/>
                </p:nvSpPr>
                <p:spPr>
                  <a:xfrm>
                    <a:off x="6499735" y="5161351"/>
                    <a:ext cx="1650962" cy="72855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Beam bunches</a:t>
                    </a:r>
                    <a:endParaRPr lang="en-US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1" name="Right Arrow 50"/>
                <p:cNvSpPr/>
                <p:nvPr/>
              </p:nvSpPr>
              <p:spPr>
                <a:xfrm rot="3468029">
                  <a:off x="5912101" y="4052743"/>
                  <a:ext cx="400553" cy="125535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5" name="Arc 14"/>
            <p:cNvSpPr/>
            <p:nvPr/>
          </p:nvSpPr>
          <p:spPr>
            <a:xfrm rot="3087721" flipV="1">
              <a:off x="3998832" y="4386607"/>
              <a:ext cx="510599" cy="448920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3087721" flipV="1">
              <a:off x="4091632" y="4481271"/>
              <a:ext cx="343418" cy="297318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 rot="3087721" flipV="1">
              <a:off x="4052002" y="4443503"/>
              <a:ext cx="410345" cy="371510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rot="3087721" flipV="1">
              <a:off x="4139399" y="4522478"/>
              <a:ext cx="257398" cy="230849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rot="3087721" flipV="1">
              <a:off x="4469015" y="4377528"/>
              <a:ext cx="510599" cy="448920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 rot="3087721" flipV="1">
              <a:off x="4561815" y="4472192"/>
              <a:ext cx="343418" cy="297318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3087721" flipV="1">
              <a:off x="4528126" y="4431814"/>
              <a:ext cx="410345" cy="371510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Arc 21"/>
            <p:cNvSpPr/>
            <p:nvPr/>
          </p:nvSpPr>
          <p:spPr>
            <a:xfrm rot="3087721" flipV="1">
              <a:off x="4609582" y="4513399"/>
              <a:ext cx="257398" cy="230849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8512279">
              <a:off x="3565636" y="4975422"/>
              <a:ext cx="483266" cy="456354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 rot="18512279">
              <a:off x="3645197" y="5022548"/>
              <a:ext cx="325037" cy="302240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18512279">
              <a:off x="3620414" y="4994700"/>
              <a:ext cx="388380" cy="377660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18512279">
              <a:off x="3687072" y="5042360"/>
              <a:ext cx="243619" cy="234669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 rot="18512279">
              <a:off x="4022283" y="4972095"/>
              <a:ext cx="483266" cy="456354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18512279">
              <a:off x="4101844" y="5019221"/>
              <a:ext cx="325037" cy="302240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18512279">
              <a:off x="4077061" y="4991373"/>
              <a:ext cx="388380" cy="377660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8512279">
              <a:off x="4143719" y="5039033"/>
              <a:ext cx="243619" cy="234669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Arc 30"/>
            <p:cNvSpPr/>
            <p:nvPr/>
          </p:nvSpPr>
          <p:spPr>
            <a:xfrm rot="18512279">
              <a:off x="4492970" y="4968253"/>
              <a:ext cx="483266" cy="456354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 rot="18512279">
              <a:off x="4572531" y="5015379"/>
              <a:ext cx="325037" cy="302240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 rot="18512279">
              <a:off x="4547748" y="4987531"/>
              <a:ext cx="388380" cy="377660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Arc 33"/>
            <p:cNvSpPr/>
            <p:nvPr/>
          </p:nvSpPr>
          <p:spPr>
            <a:xfrm rot="18512279">
              <a:off x="4614406" y="5035191"/>
              <a:ext cx="243619" cy="234669"/>
            </a:xfrm>
            <a:prstGeom prst="arc">
              <a:avLst>
                <a:gd name="adj1" fmla="val 17306097"/>
                <a:gd name="adj2" fmla="val 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480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resonance frequency of electromagnetic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wave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via water channels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 deformation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25222" y="3361750"/>
            <a:ext cx="5836856" cy="2509838"/>
            <a:chOff x="15079655" y="17990421"/>
            <a:chExt cx="8385116" cy="3599319"/>
          </a:xfrm>
        </p:grpSpPr>
        <p:grpSp>
          <p:nvGrpSpPr>
            <p:cNvPr id="6" name="Group 5"/>
            <p:cNvGrpSpPr/>
            <p:nvPr/>
          </p:nvGrpSpPr>
          <p:grpSpPr>
            <a:xfrm>
              <a:off x="15079655" y="17990421"/>
              <a:ext cx="4945184" cy="3599319"/>
              <a:chOff x="15079655" y="17990421"/>
              <a:chExt cx="4945184" cy="359931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996" t="-808" r="44430"/>
              <a:stretch/>
            </p:blipFill>
            <p:spPr>
              <a:xfrm>
                <a:off x="15079655" y="17990421"/>
                <a:ext cx="1439541" cy="352804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58" t="1149" r="39962"/>
              <a:stretch/>
            </p:blipFill>
            <p:spPr>
              <a:xfrm>
                <a:off x="18304853" y="18021992"/>
                <a:ext cx="1719986" cy="3567748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7" r="35571"/>
            <a:stretch/>
          </p:blipFill>
          <p:spPr>
            <a:xfrm>
              <a:off x="21525083" y="18061699"/>
              <a:ext cx="1939688" cy="3528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8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Simulation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Modeled using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Creo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Parametric and COMSOL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Multiphysics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568114"/>
              </p:ext>
            </p:extLst>
          </p:nvPr>
        </p:nvGraphicFramePr>
        <p:xfrm>
          <a:off x="1224490" y="2439999"/>
          <a:ext cx="6838320" cy="2942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80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RF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Found resonant frequency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potentially obtain heat deposited using power of the wave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56" y="2921876"/>
            <a:ext cx="5281956" cy="26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0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Used 20 W/cm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Turbulence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k-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k-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66"/>
          <a:stretch/>
        </p:blipFill>
        <p:spPr>
          <a:xfrm>
            <a:off x="4113713" y="2667450"/>
            <a:ext cx="3790772" cy="302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5" r="22878"/>
          <a:stretch/>
        </p:blipFill>
        <p:spPr>
          <a:xfrm>
            <a:off x="613186" y="2550614"/>
            <a:ext cx="2711897" cy="3261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9" t="9478"/>
          <a:stretch/>
        </p:blipFill>
        <p:spPr>
          <a:xfrm>
            <a:off x="3109300" y="2500648"/>
            <a:ext cx="941269" cy="3558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5400000">
            <a:off x="3619050" y="3722197"/>
            <a:ext cx="966952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deg. 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8335204" y="3809494"/>
            <a:ext cx="966952" cy="378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deg. C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1" t="13083" r="3547" b="7298"/>
          <a:stretch/>
        </p:blipFill>
        <p:spPr>
          <a:xfrm>
            <a:off x="7729847" y="2500648"/>
            <a:ext cx="908544" cy="319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Only obtained for k-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models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21" y="2806262"/>
            <a:ext cx="3519524" cy="1019584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16" r="28813"/>
          <a:stretch/>
        </p:blipFill>
        <p:spPr>
          <a:xfrm>
            <a:off x="595006" y="2605460"/>
            <a:ext cx="2191226" cy="2768346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691409" y="4079848"/>
            <a:ext cx="417788" cy="185682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587609" y="3989633"/>
            <a:ext cx="473941" cy="183056"/>
          </a:xfrm>
          <a:prstGeom prst="straightConnector1">
            <a:avLst/>
          </a:prstGeom>
          <a:ln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39" r="-1986"/>
          <a:stretch/>
        </p:blipFill>
        <p:spPr>
          <a:xfrm>
            <a:off x="3383798" y="2157053"/>
            <a:ext cx="1073116" cy="384559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3639366" y="3804967"/>
            <a:ext cx="103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1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465"/>
            <a:ext cx="8372901" cy="4422776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further into deformation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single simulation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852949"/>
              </p:ext>
            </p:extLst>
          </p:nvPr>
        </p:nvGraphicFramePr>
        <p:xfrm>
          <a:off x="2814158" y="2459145"/>
          <a:ext cx="3565621" cy="3868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5699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4x3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presentation_4x3</Template>
  <TotalTime>398</TotalTime>
  <Words>140</Words>
  <Application>Microsoft Office PowerPoint</Application>
  <PresentationFormat>On-screen Show (4:3)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</vt:lpstr>
      <vt:lpstr>presentation_4x3</vt:lpstr>
      <vt:lpstr>Corrugated Waveguide Simulations</vt:lpstr>
      <vt:lpstr>Wakefield AcceleraTOR</vt:lpstr>
      <vt:lpstr>Project Details</vt:lpstr>
      <vt:lpstr>Simulation outline</vt:lpstr>
      <vt:lpstr>RF Simulation</vt:lpstr>
      <vt:lpstr>Temperature Distribution</vt:lpstr>
      <vt:lpstr>Deformation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Perez, Hector</cp:lastModifiedBy>
  <cp:revision>40</cp:revision>
  <cp:lastPrinted>2015-09-08T15:35:42Z</cp:lastPrinted>
  <dcterms:created xsi:type="dcterms:W3CDTF">2017-05-25T19:58:38Z</dcterms:created>
  <dcterms:modified xsi:type="dcterms:W3CDTF">2017-08-09T02:44:24Z</dcterms:modified>
</cp:coreProperties>
</file>