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2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7/28/2017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7/28/2017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7/28/2017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7/28/2017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7/28/2017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7/28/2017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7/28/2017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7/28/2017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7/28/2017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7/28/2017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7/28/2017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7/28/2017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2370462"/>
          </a:xfrm>
        </p:spPr>
        <p:txBody>
          <a:bodyPr/>
          <a:lstStyle/>
          <a:p>
            <a:r>
              <a:rPr lang="en-US" dirty="0"/>
              <a:t>Work related to shut down.</a:t>
            </a:r>
            <a:br>
              <a:rPr lang="en-US" dirty="0"/>
            </a:br>
            <a:r>
              <a:rPr lang="en-US" dirty="0"/>
              <a:t>Week #3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Work related to shut down.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867497"/>
            <a:ext cx="8672513" cy="54501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Note: 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             </a:t>
            </a:r>
            <a:r>
              <a:rPr lang="en-US" altLang="en-US" sz="1800" b="1" dirty="0">
                <a:latin typeface="Helvetica" panose="020B0604020202020204" pitchFamily="34" charset="0"/>
                <a:ea typeface="Geneva" pitchFamily="121" charset="-128"/>
              </a:rPr>
              <a:t>No Work in Main Injector due to stand failure. 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sz="1800" b="1" dirty="0">
                <a:latin typeface="Helvetica" panose="020B0604020202020204" pitchFamily="34" charset="0"/>
                <a:ea typeface="Geneva" pitchFamily="121" charset="-128"/>
              </a:rPr>
              <a:t>IB2 Referencing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1. 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Reference of MSE001 at IB2</a:t>
            </a:r>
          </a:p>
          <a:p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2. 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Reference of MSE003 at IB2</a:t>
            </a:r>
          </a:p>
          <a:p>
            <a:r>
              <a:rPr lang="en-US" altLang="en-US" sz="1800" b="1" dirty="0">
                <a:latin typeface="Helvetica" panose="020B0604020202020204" pitchFamily="34" charset="0"/>
                <a:ea typeface="Geneva" pitchFamily="121" charset="-128"/>
              </a:rPr>
              <a:t>PXIE</a:t>
            </a:r>
          </a:p>
          <a:p>
            <a:pPr marL="0" indent="0">
              <a:buNone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      1. R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eference of quad triplets P2-FTA-B-BARC-006                          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 and P2-FTA-B-BARC-007</a:t>
            </a:r>
          </a:p>
          <a:p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2.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Completed this phase of MEBT 3.0 alignment. This alignment included           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 quad triplet P2-FTA-B-BARC-005, Scraper 4, Fast Faraday Cup, quad             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 triplet P2-FTA-B-BARC-006, Scraper 5, Bunchier Cavity 3, quad triplet          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 P2-FTA-B-BARC-007, Toroid 2, BPM, and the Prototype Absorber.                 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 Also, re-referenced Bunchier Cavity PIP2-MEBT-B04. 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sz="1800" b="1" dirty="0">
                <a:latin typeface="Helvetica" panose="020B0604020202020204" pitchFamily="34" charset="0"/>
                <a:ea typeface="Geneva" pitchFamily="121" charset="-128"/>
              </a:rPr>
              <a:t>Booster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1.  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Aligned 2 IPM's in Long 4</a:t>
            </a:r>
          </a:p>
          <a:p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sz="1800" b="1" dirty="0">
                <a:latin typeface="Helvetica" panose="020B0604020202020204" pitchFamily="34" charset="0"/>
                <a:ea typeface="Geneva" pitchFamily="121" charset="-128"/>
              </a:rPr>
              <a:t>M4 Line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1. 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Referencing and as founds of Q908 thru Q911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7/28/2017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</TotalTime>
  <Words>140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Work related to shut down. Week #3 </vt:lpstr>
      <vt:lpstr>Work related to shut down.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related to shut down. Week #2 </dc:title>
  <dc:creator>Gary H Coppola</dc:creator>
  <cp:lastModifiedBy>Gary H Coppola</cp:lastModifiedBy>
  <cp:revision>4</cp:revision>
  <cp:lastPrinted>2014-01-20T19:40:21Z</cp:lastPrinted>
  <dcterms:created xsi:type="dcterms:W3CDTF">2017-07-21T12:49:27Z</dcterms:created>
  <dcterms:modified xsi:type="dcterms:W3CDTF">2017-07-28T11:34:50Z</dcterms:modified>
</cp:coreProperties>
</file>