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9" r:id="rId2"/>
    <p:sldId id="300" r:id="rId3"/>
    <p:sldId id="30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50504E"/>
    <a:srgbClr val="4E4E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 snapToObjects="1" showGuides="1">
      <p:cViewPr varScale="1">
        <p:scale>
          <a:sx n="119" d="100"/>
          <a:sy n="119" d="100"/>
        </p:scale>
        <p:origin x="102" y="66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0" y="205979"/>
            <a:ext cx="6278507" cy="533311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1" y="4517617"/>
            <a:ext cx="8732519" cy="485995"/>
            <a:chOff x="228601" y="4530869"/>
            <a:chExt cx="8732519" cy="48599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28601" y="4774093"/>
              <a:ext cx="7439024" cy="0"/>
            </a:xfrm>
            <a:prstGeom prst="line">
              <a:avLst/>
            </a:prstGeom>
            <a:ln w="88900" cap="rnd" cmpd="sng">
              <a:solidFill>
                <a:schemeClr val="tx1"/>
              </a:solidFill>
              <a:prstDash val="solid"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 descr="FermilabLogo_r0g48b135.png"/>
            <p:cNvPicPr>
              <a:picLocks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530869"/>
              <a:ext cx="1188720" cy="4859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81135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July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950082" y="997819"/>
            <a:ext cx="1657350" cy="2659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7/26: 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ICARUS Detector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May have road restrictions from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Kautz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Road entrance to the SBNFD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MI Service Buildings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7/26: MI52 AM, MI62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7/27: MI8 AM, MI10/14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7/28: MI 65 AM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Curtailment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7/28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1200-1300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&lt; 20MW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8"/>
            <a:ext cx="890177" cy="617049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8"/>
            <a:ext cx="890177" cy="617049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8"/>
            <a:ext cx="890177" cy="617049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8"/>
            <a:ext cx="890177" cy="617049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8"/>
            <a:ext cx="890177" cy="617049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8"/>
            <a:ext cx="890177" cy="617049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object 29"/>
            <p:cNvSpPr txBox="1"/>
            <p:nvPr/>
          </p:nvSpPr>
          <p:spPr>
            <a:xfrm>
              <a:off x="6435887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8"/>
            <a:ext cx="890177" cy="617049"/>
            <a:chOff x="7563258" y="1582633"/>
            <a:chExt cx="1186902" cy="822732"/>
          </a:xfrm>
        </p:grpSpPr>
        <p:sp>
          <p:nvSpPr>
            <p:cNvPr id="49" name="Rectangle 48"/>
            <p:cNvSpPr/>
            <p:nvPr/>
          </p:nvSpPr>
          <p:spPr>
            <a:xfrm>
              <a:off x="7563258" y="1583175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658955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58263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659185"/>
            <a:ext cx="890177" cy="616643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659185"/>
            <a:ext cx="890177" cy="616643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659185"/>
            <a:ext cx="890177" cy="616643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659185"/>
            <a:ext cx="890177" cy="616643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659185"/>
            <a:ext cx="890177" cy="616643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7" name="object 29"/>
            <p:cNvSpPr txBox="1"/>
            <p:nvPr/>
          </p:nvSpPr>
          <p:spPr>
            <a:xfrm>
              <a:off x="5238266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659185"/>
            <a:ext cx="890177" cy="616643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659185"/>
            <a:ext cx="890177" cy="616643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7" name="object 29"/>
            <p:cNvSpPr txBox="1"/>
            <p:nvPr/>
          </p:nvSpPr>
          <p:spPr>
            <a:xfrm>
              <a:off x="7633509" y="299116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281296"/>
            <a:ext cx="890177" cy="616643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9"/>
            <p:cNvSpPr txBox="1"/>
            <p:nvPr/>
          </p:nvSpPr>
          <p:spPr>
            <a:xfrm>
              <a:off x="447781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281296"/>
            <a:ext cx="890177" cy="616643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281296"/>
            <a:ext cx="890177" cy="616643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5"/>
              <a:ext cx="429262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281296"/>
            <a:ext cx="890177" cy="616643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281296"/>
            <a:ext cx="890177" cy="616643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1" name="object 29"/>
            <p:cNvSpPr txBox="1"/>
            <p:nvPr/>
          </p:nvSpPr>
          <p:spPr>
            <a:xfrm>
              <a:off x="5603264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29"/>
            <p:cNvSpPr txBox="1"/>
            <p:nvPr/>
          </p:nvSpPr>
          <p:spPr>
            <a:xfrm>
              <a:off x="5238266" y="399599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281296"/>
            <a:ext cx="890177" cy="616643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281296"/>
            <a:ext cx="890177" cy="616643"/>
            <a:chOff x="7563258" y="3242137"/>
            <a:chExt cx="1186902" cy="822190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242137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25024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22" name="object 29"/>
            <p:cNvSpPr txBox="1"/>
            <p:nvPr/>
          </p:nvSpPr>
          <p:spPr>
            <a:xfrm>
              <a:off x="7633509" y="3593085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959631" y="2088995"/>
            <a:ext cx="781893" cy="11756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KRSS load transfer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09678" y="2903407"/>
            <a:ext cx="890177" cy="616643"/>
            <a:chOff x="380999" y="4392380"/>
            <a:chExt cx="1186902" cy="987555"/>
          </a:xfrm>
        </p:grpSpPr>
        <p:sp>
          <p:nvSpPr>
            <p:cNvPr id="125" name="Rectangle 124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8490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8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307461" y="2903407"/>
            <a:ext cx="890177" cy="616643"/>
            <a:chOff x="1578042" y="4392380"/>
            <a:chExt cx="1186902" cy="987555"/>
          </a:xfrm>
        </p:grpSpPr>
        <p:sp>
          <p:nvSpPr>
            <p:cNvPr id="130" name="Rectangle 129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81810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33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05243" y="2903407"/>
            <a:ext cx="890177" cy="616643"/>
            <a:chOff x="2775085" y="4392380"/>
            <a:chExt cx="1186902" cy="987555"/>
          </a:xfrm>
        </p:grpSpPr>
        <p:sp>
          <p:nvSpPr>
            <p:cNvPr id="135" name="Rectangle 134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778713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8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03025" y="2903407"/>
            <a:ext cx="890177" cy="616643"/>
            <a:chOff x="3972128" y="4392380"/>
            <a:chExt cx="1186902" cy="987555"/>
          </a:xfrm>
        </p:grpSpPr>
        <p:sp>
          <p:nvSpPr>
            <p:cNvPr id="140" name="Rectangle 139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75615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42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00807" y="2903407"/>
            <a:ext cx="890177" cy="616643"/>
            <a:chOff x="5169171" y="4392380"/>
            <a:chExt cx="1186902" cy="987555"/>
          </a:xfrm>
        </p:grpSpPr>
        <p:sp>
          <p:nvSpPr>
            <p:cNvPr id="145" name="Rectangle 144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7251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898590" y="2903407"/>
            <a:ext cx="890177" cy="616643"/>
            <a:chOff x="6366214" y="4392380"/>
            <a:chExt cx="1186902" cy="987555"/>
          </a:xfrm>
        </p:grpSpPr>
        <p:sp>
          <p:nvSpPr>
            <p:cNvPr id="150" name="Rectangle 149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369421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3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796373" y="2903407"/>
            <a:ext cx="890177" cy="616643"/>
            <a:chOff x="7563258" y="4071618"/>
            <a:chExt cx="1186902" cy="822190"/>
          </a:xfrm>
        </p:grpSpPr>
        <p:sp>
          <p:nvSpPr>
            <p:cNvPr id="155" name="Rectangle 154"/>
            <p:cNvSpPr/>
            <p:nvPr/>
          </p:nvSpPr>
          <p:spPr>
            <a:xfrm>
              <a:off x="7563258" y="4071618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566326" y="408269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998507" y="41522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09678" y="3358202"/>
            <a:ext cx="890177" cy="783959"/>
            <a:chOff x="380999" y="5118594"/>
            <a:chExt cx="1186902" cy="1255512"/>
          </a:xfrm>
        </p:grpSpPr>
        <p:sp>
          <p:nvSpPr>
            <p:cNvPr id="160" name="Rectangle 159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3" name="object 29"/>
            <p:cNvSpPr txBox="1"/>
            <p:nvPr/>
          </p:nvSpPr>
          <p:spPr>
            <a:xfrm>
              <a:off x="474704" y="5118594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NO cooling  or Controls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307461" y="3525517"/>
            <a:ext cx="890177" cy="616643"/>
            <a:chOff x="1578042" y="5386551"/>
            <a:chExt cx="1186902" cy="987555"/>
          </a:xfrm>
        </p:grpSpPr>
        <p:sp>
          <p:nvSpPr>
            <p:cNvPr id="165" name="Rectangle 164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581810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7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205243" y="3525517"/>
            <a:ext cx="890177" cy="616643"/>
            <a:chOff x="2775085" y="5386551"/>
            <a:chExt cx="1186902" cy="987555"/>
          </a:xfrm>
        </p:grpSpPr>
        <p:sp>
          <p:nvSpPr>
            <p:cNvPr id="170" name="Rectangle 169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103025" y="3525517"/>
            <a:ext cx="890177" cy="616643"/>
            <a:chOff x="3972128" y="5565644"/>
            <a:chExt cx="1186902" cy="987555"/>
          </a:xfrm>
        </p:grpSpPr>
        <p:sp>
          <p:nvSpPr>
            <p:cNvPr id="175" name="Rectangle 174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7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8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898590" y="3525517"/>
            <a:ext cx="890177" cy="616643"/>
            <a:chOff x="6366214" y="5565644"/>
            <a:chExt cx="1186902" cy="987555"/>
          </a:xfrm>
        </p:grpSpPr>
        <p:sp>
          <p:nvSpPr>
            <p:cNvPr id="180" name="Rectangle 179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000807" y="3525517"/>
            <a:ext cx="890177" cy="616643"/>
            <a:chOff x="5169171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09678" y="4147629"/>
            <a:ext cx="890177" cy="616643"/>
            <a:chOff x="380999" y="5386551"/>
            <a:chExt cx="1186902" cy="987555"/>
          </a:xfrm>
        </p:grpSpPr>
        <p:sp>
          <p:nvSpPr>
            <p:cNvPr id="194" name="Rectangle 193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7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796373" y="4147629"/>
            <a:ext cx="890177" cy="616643"/>
            <a:chOff x="7563258" y="5565644"/>
            <a:chExt cx="1186902" cy="987555"/>
          </a:xfrm>
        </p:grpSpPr>
        <p:sp>
          <p:nvSpPr>
            <p:cNvPr id="199" name="Rectangle 19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566326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0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205243" y="4147629"/>
            <a:ext cx="890177" cy="616643"/>
            <a:chOff x="2775085" y="5386551"/>
            <a:chExt cx="1186902" cy="987555"/>
          </a:xfrm>
        </p:grpSpPr>
        <p:sp>
          <p:nvSpPr>
            <p:cNvPr id="204" name="Rectangle 203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06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7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103025" y="4147629"/>
            <a:ext cx="890177" cy="616643"/>
            <a:chOff x="3972128" y="5565644"/>
            <a:chExt cx="1186902" cy="987555"/>
          </a:xfrm>
        </p:grpSpPr>
        <p:sp>
          <p:nvSpPr>
            <p:cNvPr id="209" name="Rectangle 208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11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2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898590" y="4147629"/>
            <a:ext cx="890177" cy="616643"/>
            <a:chOff x="6366214" y="5565644"/>
            <a:chExt cx="1186902" cy="987555"/>
          </a:xfrm>
        </p:grpSpPr>
        <p:sp>
          <p:nvSpPr>
            <p:cNvPr id="214" name="Rectangle 213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16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7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000807" y="4147629"/>
            <a:ext cx="890177" cy="616643"/>
            <a:chOff x="5169171" y="5565644"/>
            <a:chExt cx="1186902" cy="987555"/>
          </a:xfrm>
        </p:grpSpPr>
        <p:sp>
          <p:nvSpPr>
            <p:cNvPr id="219" name="Rectangle 218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21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2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796373" y="3525517"/>
            <a:ext cx="890177" cy="616643"/>
            <a:chOff x="7563258" y="4901099"/>
            <a:chExt cx="1186902" cy="822190"/>
          </a:xfrm>
        </p:grpSpPr>
        <p:sp>
          <p:nvSpPr>
            <p:cNvPr id="224" name="Rectangle 223"/>
            <p:cNvSpPr/>
            <p:nvPr/>
          </p:nvSpPr>
          <p:spPr>
            <a:xfrm>
              <a:off x="7563258" y="4901099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66326" y="4906396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226" name="object 29"/>
            <p:cNvSpPr txBox="1"/>
            <p:nvPr/>
          </p:nvSpPr>
          <p:spPr>
            <a:xfrm>
              <a:off x="7998507" y="49759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7" name="object 29"/>
            <p:cNvSpPr txBox="1"/>
            <p:nvPr/>
          </p:nvSpPr>
          <p:spPr>
            <a:xfrm>
              <a:off x="7633509" y="5249236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307461" y="4147629"/>
            <a:ext cx="890177" cy="616643"/>
            <a:chOff x="1578042" y="5730581"/>
            <a:chExt cx="1186902" cy="822190"/>
          </a:xfrm>
        </p:grpSpPr>
        <p:sp>
          <p:nvSpPr>
            <p:cNvPr id="230" name="Rectangle 229"/>
            <p:cNvSpPr/>
            <p:nvPr/>
          </p:nvSpPr>
          <p:spPr>
            <a:xfrm>
              <a:off x="1578042" y="5730581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581810" y="5735878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482672" y="3138580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849060" y="2514243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40" name="object 29"/>
          <p:cNvSpPr txBox="1"/>
          <p:nvPr/>
        </p:nvSpPr>
        <p:spPr>
          <a:xfrm>
            <a:off x="5845163" y="2733325"/>
            <a:ext cx="795026" cy="2027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4" marR="3810"/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 cooling  or Controls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054534" y="3960070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MI10/14 PM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054534" y="376810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MI8AM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963150" y="377649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MI65 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151504" y="3796829"/>
            <a:ext cx="781893" cy="1175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ICARUS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963150" y="3928896"/>
            <a:ext cx="782722" cy="125882"/>
          </a:xfrm>
          <a:prstGeom prst="rect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PNG: Power Test</a:t>
            </a:r>
          </a:p>
        </p:txBody>
      </p:sp>
    </p:spTree>
    <p:extLst>
      <p:ext uri="{BB962C8B-B14F-4D97-AF65-F5344CB8AC3E}">
        <p14:creationId xmlns:p14="http://schemas.microsoft.com/office/powerpoint/2010/main" val="22617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7809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August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45888" y="929674"/>
            <a:ext cx="1657350" cy="3651371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MI Service Buildings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8/1: MI12, MI13 and SNDB (SBND) 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8/2: MI 20 AM, MI31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8/3: MI 50 AM, MI39/40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8/4: MI60 All day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8/11: Feeder 45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MRSB including A0 drafting area.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8/18: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Fdr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Transfer Gallery all day.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Swyd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FCCF2 &amp;3, G2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49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FCCF1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8/25: Feeder 41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 power to Booster East and West Towers all day. 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2" name="object 29"/>
            <p:cNvSpPr txBox="1"/>
            <p:nvPr/>
          </p:nvSpPr>
          <p:spPr>
            <a:xfrm>
              <a:off x="6435887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51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71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4950844" y="2020834"/>
            <a:ext cx="781893" cy="14589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941795" y="2990231"/>
            <a:ext cx="781893" cy="211442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43: Transfer Gallery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236001" y="3532115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43: Switchyard, FCC, G2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971982" y="3518460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East &amp; West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183224" y="3548422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49: FCCF1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951125" y="1286399"/>
            <a:ext cx="794747" cy="27688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MI60 </a:t>
            </a:r>
          </a:p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275998" y="1271788"/>
            <a:ext cx="794747" cy="27688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MI12,13 SNDB </a:t>
            </a:r>
          </a:p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159212" y="1489135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MI31 PM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3166910" y="131429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MI20AM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4060796" y="1495068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MI39/40 PM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060796" y="1303104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MI50 AM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152950" y="2285759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MI62 PM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160648" y="2151025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MI52 AM</a:t>
            </a:r>
          </a:p>
        </p:txBody>
      </p:sp>
    </p:spTree>
    <p:extLst>
      <p:ext uri="{BB962C8B-B14F-4D97-AF65-F5344CB8AC3E}">
        <p14:creationId xmlns:p14="http://schemas.microsoft.com/office/powerpoint/2010/main" val="26770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97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September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50082" y="1127064"/>
            <a:ext cx="1657350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9/1: 0630-730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Both loads will go down at the same time. Est. 1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hrs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9/11: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0600: KRSS 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0630: MSS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9/14: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0600: MSS 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0630: KRSS 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2" name="date_description"/>
            <p:cNvSpPr txBox="1"/>
            <p:nvPr/>
          </p:nvSpPr>
          <p:spPr>
            <a:xfrm>
              <a:off x="4040644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1" name="object 29"/>
            <p:cNvSpPr txBox="1"/>
            <p:nvPr/>
          </p:nvSpPr>
          <p:spPr>
            <a:xfrm>
              <a:off x="7998507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1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5167464" y="1070667"/>
            <a:ext cx="578408" cy="2819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Wide: 0600-0635 MSS &amp; KRSS Outage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545869" y="2893722"/>
            <a:ext cx="553579" cy="1775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0630:MSS Outage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541852" y="2675085"/>
            <a:ext cx="553579" cy="1775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0600:KRSS Outage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242234" y="2665647"/>
            <a:ext cx="519838" cy="1856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0630:MSS Outage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242234" y="2897240"/>
            <a:ext cx="519838" cy="1854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0700:KRSS Outage</a:t>
            </a:r>
          </a:p>
        </p:txBody>
      </p:sp>
    </p:spTree>
    <p:extLst>
      <p:ext uri="{BB962C8B-B14F-4D97-AF65-F5344CB8AC3E}">
        <p14:creationId xmlns:p14="http://schemas.microsoft.com/office/powerpoint/2010/main" val="8696117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PT_16x9_031716" id="{2A49A48A-283D-4257-B185-688858E7D875}" vid="{7BE5EA29-9389-4E94-AB46-D783CD09B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Fermilab_PPT_16x9_MyChanges</Template>
  <TotalTime>22220</TotalTime>
  <Words>400</Words>
  <Application>Microsoft Office PowerPoint</Application>
  <PresentationFormat>On-screen Show (16:9)</PresentationFormat>
  <Paragraphs>214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Fermilab_PPT_090915</vt:lpstr>
      <vt:lpstr>July 2017</vt:lpstr>
      <vt:lpstr>August 2017</vt:lpstr>
      <vt:lpstr>September 2017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Newhart</dc:creator>
  <cp:lastModifiedBy>Duane L Newhart</cp:lastModifiedBy>
  <cp:revision>39</cp:revision>
  <cp:lastPrinted>2014-01-20T19:40:21Z</cp:lastPrinted>
  <dcterms:created xsi:type="dcterms:W3CDTF">2017-06-01T16:10:10Z</dcterms:created>
  <dcterms:modified xsi:type="dcterms:W3CDTF">2017-07-28T13:45:51Z</dcterms:modified>
</cp:coreProperties>
</file>