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01" r:id="rId3"/>
    <p:sldId id="298" r:id="rId4"/>
    <p:sldId id="275" r:id="rId5"/>
    <p:sldId id="299" r:id="rId6"/>
    <p:sldId id="300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07"/>
  </p:normalViewPr>
  <p:slideViewPr>
    <p:cSldViewPr snapToGrid="0" snapToObjects="1" showGuides="1">
      <p:cViewPr>
        <p:scale>
          <a:sx n="103" d="100"/>
          <a:sy n="103" d="100"/>
        </p:scale>
        <p:origin x="2536" y="62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7/28/17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7/28/17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7/28/17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7/28/17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7/28/17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Marty Murphy</a:t>
            </a:r>
          </a:p>
          <a:p>
            <a:r>
              <a:rPr lang="en-US" dirty="0" smtClean="0"/>
              <a:t>AD 09:00 Scheduling Meeting</a:t>
            </a:r>
          </a:p>
          <a:p>
            <a:r>
              <a:rPr lang="en-US" dirty="0" smtClean="0"/>
              <a:t>28 </a:t>
            </a:r>
            <a:r>
              <a:rPr lang="en-US" dirty="0" smtClean="0"/>
              <a:t>July 2017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NuMI</a:t>
            </a:r>
            <a:r>
              <a:rPr lang="en-US" dirty="0" smtClean="0"/>
              <a:t> Shutdown Activities – Week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7" y="217788"/>
            <a:ext cx="8394859" cy="599766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2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Boroscope</a:t>
            </a:r>
            <a:r>
              <a:rPr lang="en-US" dirty="0" smtClean="0"/>
              <a:t> Target Hall </a:t>
            </a:r>
            <a:r>
              <a:rPr lang="en-US" dirty="0" smtClean="0"/>
              <a:t>Underdrains  100% - complete</a:t>
            </a:r>
            <a:endParaRPr lang="en-US" dirty="0" smtClean="0"/>
          </a:p>
          <a:p>
            <a:r>
              <a:rPr lang="en-US" dirty="0" smtClean="0"/>
              <a:t>Condensate </a:t>
            </a:r>
            <a:r>
              <a:rPr lang="en-US" dirty="0"/>
              <a:t>p</a:t>
            </a:r>
            <a:r>
              <a:rPr lang="en-US" dirty="0" smtClean="0"/>
              <a:t>ump electrical switch </a:t>
            </a:r>
            <a:r>
              <a:rPr lang="en-US" dirty="0" smtClean="0"/>
              <a:t>repair – 100% complete</a:t>
            </a:r>
            <a:endParaRPr lang="en-US" dirty="0" smtClean="0"/>
          </a:p>
          <a:p>
            <a:r>
              <a:rPr lang="en-US" dirty="0" smtClean="0"/>
              <a:t>Target &amp; Horn Skids filter </a:t>
            </a:r>
            <a:r>
              <a:rPr lang="en-US" dirty="0" smtClean="0"/>
              <a:t>replacement – 100% complete</a:t>
            </a:r>
          </a:p>
          <a:p>
            <a:r>
              <a:rPr lang="en-US" dirty="0" smtClean="0"/>
              <a:t>Absorber Hall </a:t>
            </a:r>
            <a:r>
              <a:rPr lang="en-US" dirty="0" err="1" smtClean="0"/>
              <a:t>Seresco</a:t>
            </a:r>
            <a:r>
              <a:rPr lang="en-US" dirty="0" smtClean="0"/>
              <a:t> Dehumidifier repair –Prism) today.</a:t>
            </a:r>
          </a:p>
          <a:p>
            <a:r>
              <a:rPr lang="en-US" dirty="0" smtClean="0"/>
              <a:t>Added new pressure sensors to RAW skids – 100% complete</a:t>
            </a:r>
          </a:p>
          <a:p>
            <a:r>
              <a:rPr lang="en-US" dirty="0" smtClean="0"/>
              <a:t>PM of Target Hall ”Stack-o-5” dehumidifiers – 20% complete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Week-3 Jobs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7/28/17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Week-4</a:t>
            </a:r>
          </a:p>
          <a:p>
            <a:pPr lvl="1"/>
            <a:r>
              <a:rPr lang="en-US" dirty="0" smtClean="0"/>
              <a:t>Continue PM of “Stack-o-5” TH dehumidifiers</a:t>
            </a:r>
          </a:p>
          <a:p>
            <a:pPr lvl="1"/>
            <a:r>
              <a:rPr lang="en-US" dirty="0" smtClean="0"/>
              <a:t>Complete TH Camera installation for remote operation</a:t>
            </a:r>
          </a:p>
          <a:p>
            <a:endParaRPr lang="en-US" dirty="0" smtClean="0"/>
          </a:p>
          <a:p>
            <a:r>
              <a:rPr lang="en-US" dirty="0" smtClean="0"/>
              <a:t>Week-5</a:t>
            </a:r>
          </a:p>
          <a:p>
            <a:pPr lvl="1"/>
            <a:r>
              <a:rPr lang="en-US" dirty="0" smtClean="0"/>
              <a:t>Install Rail system</a:t>
            </a:r>
          </a:p>
          <a:p>
            <a:pPr lvl="1"/>
            <a:r>
              <a:rPr lang="en-US" dirty="0" smtClean="0"/>
              <a:t>Remove Shielding blocks from target &amp; both horns</a:t>
            </a:r>
          </a:p>
          <a:p>
            <a:pPr lvl="1"/>
            <a:r>
              <a:rPr lang="en-US" dirty="0" smtClean="0"/>
              <a:t>Install module shielding for jobs in chase.</a:t>
            </a:r>
          </a:p>
          <a:p>
            <a:pPr lvl="1"/>
            <a:r>
              <a:rPr lang="en-US" dirty="0" smtClean="0"/>
              <a:t>Continue Horn-1 RAW leak hunt.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Week-4 &amp; 5 </a:t>
            </a:r>
            <a:r>
              <a:rPr lang="en-US" dirty="0" smtClean="0"/>
              <a:t>Jobs: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7/28/17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Week-6 or Week-7:</a:t>
            </a:r>
            <a:endParaRPr lang="en-US" dirty="0"/>
          </a:p>
          <a:p>
            <a:pPr lvl="1"/>
            <a:r>
              <a:rPr lang="en-US" dirty="0"/>
              <a:t>As-Found alignment of H1, H2 and Target.</a:t>
            </a:r>
          </a:p>
          <a:p>
            <a:pPr lvl="1"/>
            <a:r>
              <a:rPr lang="en-US" dirty="0" smtClean="0"/>
              <a:t>Electricians </a:t>
            </a:r>
            <a:r>
              <a:rPr lang="en-US" dirty="0"/>
              <a:t>for Target Hall cable </a:t>
            </a:r>
            <a:r>
              <a:rPr lang="en-US" dirty="0" smtClean="0"/>
              <a:t>pulls</a:t>
            </a:r>
          </a:p>
          <a:p>
            <a:r>
              <a:rPr lang="en-US" dirty="0"/>
              <a:t>Week-8 (August 14):</a:t>
            </a:r>
          </a:p>
          <a:p>
            <a:pPr lvl="1"/>
            <a:r>
              <a:rPr lang="en-US" dirty="0"/>
              <a:t>Move MET-01 from morgue to C0 – security, driver, etc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Multistack chiller heat exchanger installation – Fitters.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Jobs for T&amp;M or Alignment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8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Cory Crowley will coordinate until August 5</a:t>
            </a:r>
          </a:p>
          <a:p>
            <a:r>
              <a:rPr lang="en-US" dirty="0" smtClean="0"/>
              <a:t>Tony Busch will coordinate from August 6 to August 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Marty on Vacation	Until August 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53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56</TotalTime>
  <Words>240</Words>
  <Application>Microsoft Macintosh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PowerPoint Presentation</vt:lpstr>
      <vt:lpstr>Week-3 Jobs</vt:lpstr>
      <vt:lpstr>Week-4 &amp; 5 Jobs:</vt:lpstr>
      <vt:lpstr>Upcoming Jobs for T&amp;M or Alignment </vt:lpstr>
      <vt:lpstr>Marty on Vacation Until August 8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Murphy</dc:creator>
  <cp:lastModifiedBy>Martin Murphy</cp:lastModifiedBy>
  <cp:revision>5</cp:revision>
  <cp:lastPrinted>2014-01-20T19:40:21Z</cp:lastPrinted>
  <dcterms:created xsi:type="dcterms:W3CDTF">2017-07-21T13:14:46Z</dcterms:created>
  <dcterms:modified xsi:type="dcterms:W3CDTF">2017-07-28T13:58:01Z</dcterms:modified>
</cp:coreProperties>
</file>