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311" r:id="rId4"/>
    <p:sldId id="312" r:id="rId5"/>
    <p:sldId id="313" r:id="rId6"/>
    <p:sldId id="314" r:id="rId7"/>
    <p:sldId id="31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8/3/2017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2017 Main Injector/Recycler Shutdown</a:t>
            </a:r>
            <a:b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	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D. Morris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o’clock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4,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Tunnel Work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274320" y="914401"/>
            <a:ext cx="8672513" cy="5317066"/>
          </a:xfrm>
        </p:spPr>
        <p:txBody>
          <a:bodyPr>
            <a:normAutofit/>
          </a:bodyPr>
          <a:lstStyle/>
          <a:p>
            <a:r>
              <a:rPr lang="en-US" dirty="0"/>
              <a:t>Safety Stand-down lifted previous Thursday 06:00</a:t>
            </a:r>
          </a:p>
          <a:p>
            <a:r>
              <a:rPr lang="en-US" dirty="0"/>
              <a:t>Finished removing 6 permanent magnets from RR-&gt;MI lines</a:t>
            </a:r>
          </a:p>
          <a:p>
            <a:endParaRPr lang="en-US" dirty="0"/>
          </a:p>
          <a:p>
            <a:r>
              <a:rPr lang="en-US" dirty="0"/>
              <a:t>Finished work on MI-10 </a:t>
            </a:r>
            <a:r>
              <a:rPr lang="en-US" dirty="0" err="1"/>
              <a:t>fluorinert</a:t>
            </a:r>
            <a:r>
              <a:rPr lang="en-US" dirty="0"/>
              <a:t> skid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MI-52 section</a:t>
            </a:r>
          </a:p>
          <a:p>
            <a:r>
              <a:rPr lang="en-US" dirty="0"/>
              <a:t>Opened MI-52 Septa region</a:t>
            </a:r>
          </a:p>
          <a:p>
            <a:pPr lvl="1"/>
            <a:r>
              <a:rPr lang="en-US" dirty="0"/>
              <a:t>Multiple damaged wires on upstream septa: replacing with 4 mil</a:t>
            </a:r>
          </a:p>
          <a:p>
            <a:r>
              <a:rPr lang="en-US" dirty="0"/>
              <a:t>Replaced multiple aging Ion Pumps</a:t>
            </a:r>
          </a:p>
          <a:p>
            <a:r>
              <a:rPr lang="en-US" dirty="0"/>
              <a:t>Removed toroid for use in Recycler abort line</a:t>
            </a:r>
          </a:p>
          <a:p>
            <a:r>
              <a:rPr lang="en-US" dirty="0"/>
              <a:t>Removed e-cloud beam pipe</a:t>
            </a:r>
          </a:p>
          <a:p>
            <a:pPr lvl="1"/>
            <a:r>
              <a:rPr lang="en-US" dirty="0"/>
              <a:t>Replaced with single pipe, removing multiple leak locations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052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TSP to IP Conversion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June 30,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914400"/>
            <a:ext cx="8672513" cy="52646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From 106 to 229 starting at the 229 end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Mu metal shielding removed 229 to106</a:t>
            </a:r>
          </a:p>
          <a:p>
            <a:r>
              <a:rPr lang="en-US" dirty="0"/>
              <a:t>Cuts made from 229 to 106</a:t>
            </a:r>
          </a:p>
          <a:p>
            <a:r>
              <a:rPr lang="en-US" dirty="0"/>
              <a:t>Ports welded on from 229 to 129</a:t>
            </a:r>
          </a:p>
          <a:p>
            <a:r>
              <a:rPr lang="en-US" dirty="0"/>
              <a:t>Pumps installed 229 to 207</a:t>
            </a:r>
          </a:p>
          <a:p>
            <a:r>
              <a:rPr lang="en-US" dirty="0"/>
              <a:t>Vacuum established 229 to 220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4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Cable Pulls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June 30,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914400"/>
            <a:ext cx="8672513" cy="52646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Actively pulling cables from MI-40 service building to 				R:LAM40</a:t>
            </a:r>
          </a:p>
        </p:txBody>
      </p:sp>
    </p:spTree>
    <p:extLst>
      <p:ext uri="{BB962C8B-B14F-4D97-AF65-F5344CB8AC3E}">
        <p14:creationId xmlns:p14="http://schemas.microsoft.com/office/powerpoint/2010/main" val="47837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Miscellaneous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June 30,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914400"/>
            <a:ext cx="8672513" cy="52646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Heat Exchanger cleaning:</a:t>
            </a:r>
          </a:p>
          <a:p>
            <a:pPr marL="0" indent="0">
              <a:buNone/>
            </a:pPr>
            <a:r>
              <a:rPr lang="en-US" dirty="0"/>
              <a:t>		MI-10, MI-20, MI-30, MI-40, MI-50 and MI-52 clean</a:t>
            </a:r>
          </a:p>
          <a:p>
            <a:pPr marL="0" indent="0">
              <a:buNone/>
            </a:pPr>
            <a:r>
              <a:rPr lang="en-US" dirty="0"/>
              <a:t>		Testing and re-assembling clean exchangers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MI-52 tunnel sump discharge line repair scheduled to start</a:t>
            </a:r>
          </a:p>
          <a:p>
            <a:pPr marL="0" indent="0">
              <a:buNone/>
            </a:pPr>
            <a:r>
              <a:rPr lang="en-US" dirty="0"/>
              <a:t>		August 9</a:t>
            </a:r>
            <a:r>
              <a:rPr lang="en-US" baseline="30000" dirty="0"/>
              <a:t>th</a:t>
            </a:r>
            <a:r>
              <a:rPr lang="en-US" dirty="0"/>
              <a:t> (Wednesday)</a:t>
            </a:r>
          </a:p>
        </p:txBody>
      </p:sp>
    </p:spTree>
    <p:extLst>
      <p:ext uri="{BB962C8B-B14F-4D97-AF65-F5344CB8AC3E}">
        <p14:creationId xmlns:p14="http://schemas.microsoft.com/office/powerpoint/2010/main" val="3425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Power Outages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June 30,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914400"/>
            <a:ext cx="8672513" cy="52646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400050" lvl="1" indent="0">
              <a:buNone/>
            </a:pPr>
            <a:r>
              <a:rPr lang="en-US" dirty="0"/>
              <a:t>Today:</a:t>
            </a:r>
          </a:p>
          <a:p>
            <a:pPr marL="0" indent="0">
              <a:buNone/>
            </a:pPr>
            <a:r>
              <a:rPr lang="en-US" dirty="0"/>
              <a:t>		MI-60 all 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No more scheduled tunnel outages (other than site wide)</a:t>
            </a:r>
          </a:p>
        </p:txBody>
      </p:sp>
    </p:spTree>
    <p:extLst>
      <p:ext uri="{BB962C8B-B14F-4D97-AF65-F5344CB8AC3E}">
        <p14:creationId xmlns:p14="http://schemas.microsoft.com/office/powerpoint/2010/main" val="359018585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16008</TotalTime>
  <Words>112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2017 Main Injector/Recycler Shutdown  </vt:lpstr>
      <vt:lpstr>Tunnel Work</vt:lpstr>
      <vt:lpstr>TSP to IP Conversion</vt:lpstr>
      <vt:lpstr>Cable Pulls</vt:lpstr>
      <vt:lpstr>Miscellaneous</vt:lpstr>
      <vt:lpstr>Power Outages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Main Injector/Recycler Shutdown</dc:title>
  <dc:creator>Denton K. Morris x2465,3721 08194N</dc:creator>
  <cp:lastModifiedBy>Denton K. Morris x2465,3721 08194N</cp:lastModifiedBy>
  <cp:revision>121</cp:revision>
  <cp:lastPrinted>2014-01-20T19:40:21Z</cp:lastPrinted>
  <dcterms:created xsi:type="dcterms:W3CDTF">2016-08-02T21:08:44Z</dcterms:created>
  <dcterms:modified xsi:type="dcterms:W3CDTF">2017-08-04T13:37:06Z</dcterms:modified>
</cp:coreProperties>
</file>