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8/3/2017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8/3/2017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8/3/2017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8/3/2017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8/3/2017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8/3/2017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8/3/2017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8/3/2017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8/3/2017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8/3/2017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8/3/2017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8/3/2017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Proton Source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Week 4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Joe Compton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9am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8/4/2017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RIL/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RIL</a:t>
            </a:r>
          </a:p>
          <a:p>
            <a:pPr lvl="1"/>
            <a:r>
              <a:rPr lang="en-US" dirty="0"/>
              <a:t>Turned off Source A</a:t>
            </a:r>
          </a:p>
          <a:p>
            <a:pPr lvl="2"/>
            <a:r>
              <a:rPr lang="en-US" dirty="0"/>
              <a:t>Cleaning</a:t>
            </a:r>
          </a:p>
          <a:p>
            <a:pPr lvl="2"/>
            <a:r>
              <a:rPr lang="en-US" dirty="0"/>
              <a:t>Start up again next week</a:t>
            </a:r>
          </a:p>
          <a:p>
            <a:pPr lvl="1"/>
            <a:r>
              <a:rPr lang="en-US" dirty="0"/>
              <a:t>Continue to calibrate the new heater PS</a:t>
            </a:r>
          </a:p>
          <a:p>
            <a:pPr lvl="1"/>
            <a:r>
              <a:rPr lang="en-US" dirty="0" err="1"/>
              <a:t>Einzel</a:t>
            </a:r>
            <a:r>
              <a:rPr lang="en-US" dirty="0"/>
              <a:t> lens spare testing/conditioning</a:t>
            </a:r>
          </a:p>
          <a:p>
            <a:endParaRPr lang="en-US" dirty="0"/>
          </a:p>
          <a:p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/>
              <a:t>Electricians installing infrastructure for the Marx Modulator at LRF2</a:t>
            </a:r>
          </a:p>
          <a:p>
            <a:pPr lvl="1"/>
            <a:r>
              <a:rPr lang="en-US" dirty="0"/>
              <a:t>P1 has been moved from A0 to the LRF5 region</a:t>
            </a:r>
          </a:p>
          <a:p>
            <a:pPr lvl="1"/>
            <a:r>
              <a:rPr lang="en-US" dirty="0"/>
              <a:t>HE general maintenance</a:t>
            </a:r>
          </a:p>
          <a:p>
            <a:pPr lvl="1"/>
            <a:r>
              <a:rPr lang="en-US" dirty="0"/>
              <a:t>General maintenance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14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LRF2 Marx Modulator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76" y="901792"/>
            <a:ext cx="4346761" cy="326007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360" y="2743199"/>
            <a:ext cx="4464424" cy="33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5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Cavity for BRF22 delivered </a:t>
            </a:r>
          </a:p>
          <a:p>
            <a:pPr lvl="1"/>
            <a:r>
              <a:rPr lang="en-US" dirty="0"/>
              <a:t>Will be installed inside of next two weeks</a:t>
            </a:r>
          </a:p>
          <a:p>
            <a:pPr lvl="1"/>
            <a:r>
              <a:rPr lang="en-US" dirty="0"/>
              <a:t>Flanges need to be machined</a:t>
            </a:r>
          </a:p>
          <a:p>
            <a:r>
              <a:rPr lang="en-US" dirty="0"/>
              <a:t>Fluids group installed hosing for BRF22 in tunnel</a:t>
            </a:r>
          </a:p>
          <a:p>
            <a:r>
              <a:rPr lang="en-US" dirty="0"/>
              <a:t>Prepping PS room for BRF22</a:t>
            </a:r>
          </a:p>
          <a:p>
            <a:r>
              <a:rPr lang="en-US" dirty="0"/>
              <a:t>RF general maintenance</a:t>
            </a:r>
          </a:p>
          <a:p>
            <a:r>
              <a:rPr lang="en-US" dirty="0"/>
              <a:t>Kicker maintenance continues</a:t>
            </a:r>
          </a:p>
          <a:p>
            <a:pPr lvl="1"/>
            <a:r>
              <a:rPr lang="en-US" dirty="0"/>
              <a:t>Kicker loads inspected/repaired</a:t>
            </a:r>
          </a:p>
          <a:p>
            <a:r>
              <a:rPr lang="en-US" dirty="0"/>
              <a:t>Vacuum leak checking this week</a:t>
            </a:r>
          </a:p>
          <a:p>
            <a:r>
              <a:rPr lang="en-US" dirty="0"/>
              <a:t>400MeV turbo upgrade continues</a:t>
            </a:r>
          </a:p>
          <a:p>
            <a:r>
              <a:rPr lang="en-US" dirty="0"/>
              <a:t>Cables pulled for perpendicular cavity</a:t>
            </a:r>
          </a:p>
          <a:p>
            <a:r>
              <a:rPr lang="en-US" dirty="0"/>
              <a:t>General maintenance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27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BRF22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927847"/>
            <a:ext cx="4007100" cy="30053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871" y="2884393"/>
            <a:ext cx="4437529" cy="332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3240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1031</TotalTime>
  <Words>130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Proton Source Week 4</vt:lpstr>
      <vt:lpstr>RIL/Linac</vt:lpstr>
      <vt:lpstr>LRF2 Marx Modulator</vt:lpstr>
      <vt:lpstr>Booster</vt:lpstr>
      <vt:lpstr>Booster BRF22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Source Week 1</dc:title>
  <dc:creator>Joe D. Compton x3721,4977 13467N</dc:creator>
  <cp:lastModifiedBy>Joe D. Compton x3721,4977 13467N</cp:lastModifiedBy>
  <cp:revision>38</cp:revision>
  <cp:lastPrinted>2014-01-20T19:40:21Z</cp:lastPrinted>
  <dcterms:created xsi:type="dcterms:W3CDTF">2016-08-04T18:06:40Z</dcterms:created>
  <dcterms:modified xsi:type="dcterms:W3CDTF">2017-08-03T20:29:57Z</dcterms:modified>
</cp:coreProperties>
</file>