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7"/>
  </p:notesMasterIdLst>
  <p:handoutMasterIdLst>
    <p:handoutMasterId r:id="rId8"/>
  </p:handoutMasterIdLst>
  <p:sldIdLst>
    <p:sldId id="294" r:id="rId2"/>
    <p:sldId id="297" r:id="rId3"/>
    <p:sldId id="298" r:id="rId4"/>
    <p:sldId id="299" r:id="rId5"/>
    <p:sldId id="300" r:id="rId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50504E"/>
    <a:srgbClr val="4E4E4E"/>
    <a:srgbClr val="404040"/>
    <a:srgbClr val="004C97"/>
    <a:srgbClr val="63666A"/>
    <a:srgbClr val="99D6EA"/>
    <a:srgbClr val="505050"/>
    <a:srgbClr val="A7A8AA"/>
    <a:srgbClr val="003087"/>
    <a:srgbClr val="0F2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76" autoAdjust="0"/>
    <p:restoredTop sz="94701"/>
  </p:normalViewPr>
  <p:slideViewPr>
    <p:cSldViewPr snapToGrid="0" snapToObjects="1" showGuides="1">
      <p:cViewPr>
        <p:scale>
          <a:sx n="103" d="100"/>
          <a:sy n="103" d="100"/>
        </p:scale>
        <p:origin x="1568" y="520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handoutMaster" Target="handoutMasters/handoutMaster1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8/4/17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8/4/17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7ADAB69-348E-2C41-AF41-E98D046040A4}" type="datetime1">
              <a:rPr lang="en-US" smtClean="0"/>
              <a:t>8/4/17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 smtClean="0"/>
              <a:t>Presenter | Presentation Title or Meeting Title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B099EE7B-C01A-E94A-AA76-2F04CF97FC05}" type="datetime1">
              <a:rPr lang="en-US" smtClean="0"/>
              <a:t>8/4/17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 smtClean="0"/>
              <a:t>Presenter | Presentation Title or Meeting Title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09EA2773-F02A-CC43-B1C5-479A1F34EDA7}" type="datetime1">
              <a:rPr lang="en-US" smtClean="0"/>
              <a:t>8/4/17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dirty="0" smtClean="0"/>
              <a:t>Presenter | Presentation Title or Meeting Title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8FEA58B7-095F-6844-8E3C-8A1DDD22BF89}" type="datetime1">
              <a:rPr lang="en-US" smtClean="0"/>
              <a:t>8/4/17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 smtClean="0"/>
              <a:t>Presenter | Presentation Title or Meeting Title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fld id="{3C7E1B65-1920-CF40-87B8-818D6517E0EA}" type="datetime1">
              <a:rPr lang="en-US" smtClean="0"/>
              <a:t>8/4/17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8FDACF-6E1B-814B-BDB6-B66F2ED862D6}" type="datetime1">
              <a:rPr lang="en-US" smtClean="0"/>
              <a:t>8/4/17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E2EF4938-6162-EE4E-9ED3-73016E21644A}" type="datetime1">
              <a:rPr lang="en-US" smtClean="0"/>
              <a:t>8/4/17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 smtClean="0"/>
              <a:t>Presenter | Presentation Title or Meeting Title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1924" y="5045612"/>
            <a:ext cx="8499231" cy="1390219"/>
          </a:xfrm>
        </p:spPr>
        <p:txBody>
          <a:bodyPr/>
          <a:lstStyle/>
          <a:p>
            <a:r>
              <a:rPr lang="en-US" dirty="0" smtClean="0"/>
              <a:t>Ion Source Status</a:t>
            </a:r>
            <a:r>
              <a:rPr lang="en-US" dirty="0"/>
              <a:t> </a:t>
            </a:r>
            <a:r>
              <a:rPr lang="en-US" dirty="0" smtClean="0"/>
              <a:t>at MDB</a:t>
            </a:r>
          </a:p>
          <a:p>
            <a:r>
              <a:rPr lang="en-US" dirty="0" smtClean="0"/>
              <a:t>Samantha Young, Dean Edstrom, and Kermit Carlson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IOTA Proton Injector </a:t>
            </a:r>
            <a:r>
              <a:rPr lang="mr-IN" dirty="0" smtClean="0"/>
              <a:t>–</a:t>
            </a:r>
            <a:r>
              <a:rPr lang="en-US" dirty="0" smtClean="0"/>
              <a:t> August 4, </a:t>
            </a:r>
            <a:r>
              <a:rPr lang="en-US" dirty="0" smtClean="0"/>
              <a:t>2017</a:t>
            </a:r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99" b="475"/>
          <a:stretch/>
        </p:blipFill>
        <p:spPr>
          <a:xfrm>
            <a:off x="499893" y="123568"/>
            <a:ext cx="8173533" cy="6108797"/>
          </a:xfrm>
        </p:spPr>
      </p:pic>
    </p:spTree>
    <p:extLst>
      <p:ext uri="{BB962C8B-B14F-4D97-AF65-F5344CB8AC3E}">
        <p14:creationId xmlns:p14="http://schemas.microsoft.com/office/powerpoint/2010/main" val="2171075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1A5424-FC6B-7D40-9CCA-D4943130EBC5}" type="datetime1">
              <a:rPr lang="en-US" smtClean="0"/>
              <a:t>8/4/17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Presenter | Presentation Title or Meeting Title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" r="908" b="1355"/>
          <a:stretch/>
        </p:blipFill>
        <p:spPr>
          <a:xfrm>
            <a:off x="429419" y="0"/>
            <a:ext cx="8096743" cy="6091881"/>
          </a:xfrm>
        </p:spPr>
      </p:pic>
    </p:spTree>
    <p:extLst>
      <p:ext uri="{BB962C8B-B14F-4D97-AF65-F5344CB8AC3E}">
        <p14:creationId xmlns:p14="http://schemas.microsoft.com/office/powerpoint/2010/main" val="548033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" t="887" r="710" b="1315"/>
          <a:stretch/>
        </p:blipFill>
        <p:spPr>
          <a:xfrm>
            <a:off x="1074511" y="135927"/>
            <a:ext cx="6716490" cy="6037077"/>
          </a:xfrm>
        </p:spPr>
      </p:pic>
    </p:spTree>
    <p:extLst>
      <p:ext uri="{BB962C8B-B14F-4D97-AF65-F5344CB8AC3E}">
        <p14:creationId xmlns:p14="http://schemas.microsoft.com/office/powerpoint/2010/main" val="2489499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sz="half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661" y="0"/>
            <a:ext cx="3550537" cy="4797979"/>
          </a:xfrm>
        </p:spPr>
      </p:pic>
      <p:pic>
        <p:nvPicPr>
          <p:cNvPr id="10" name="Content Placeholder 9"/>
          <p:cNvPicPr>
            <a:picLocks noGrp="1" noChangeAspect="1"/>
          </p:cNvPicPr>
          <p:nvPr>
            <p:ph sz="half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402" y="1778"/>
            <a:ext cx="3554598" cy="4794421"/>
          </a:xfrm>
        </p:spPr>
      </p:pic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B099EE7B-C01A-E94A-AA76-2F04CF97FC05}" type="datetime1">
              <a:rPr lang="en-US" smtClean="0"/>
              <a:t>8/4/17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Presenter | Presentation Title or Meeting Title</a:t>
            </a:r>
            <a:endParaRPr lang="en-US" b="1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017403" y="4796199"/>
            <a:ext cx="71947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dirty="0" smtClean="0"/>
              <a:t>Parameters above yield 1.5-1.6 mA (safe operation)</a:t>
            </a:r>
            <a:endParaRPr lang="en-US" dirty="0"/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Highest current achieved was 2.0 mA at 20 kV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dirty="0" smtClean="0"/>
              <a:t>Source Mag = 2.4 A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dirty="0" smtClean="0"/>
              <a:t>Beamline Solenoid 1,2 = 395, 120 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317626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FNAL_PowerPoint_4x3_100716</Template>
  <TotalTime>76</TotalTime>
  <Words>71</Words>
  <Application>Microsoft Macintosh PowerPoint</Application>
  <PresentationFormat>On-screen Show (4:3)</PresentationFormat>
  <Paragraphs>13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Calibri</vt:lpstr>
      <vt:lpstr>Geneva</vt:lpstr>
      <vt:lpstr>Helvetica</vt:lpstr>
      <vt:lpstr>ＭＳ Ｐゴシック</vt:lpstr>
      <vt:lpstr>Arial</vt:lpstr>
      <vt:lpstr>Fermilab_PPT_090815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Samantha Younf</dc:creator>
  <cp:lastModifiedBy>Samantha Younf</cp:lastModifiedBy>
  <cp:revision>6</cp:revision>
  <cp:lastPrinted>2014-01-20T19:40:21Z</cp:lastPrinted>
  <dcterms:created xsi:type="dcterms:W3CDTF">2017-08-04T13:43:40Z</dcterms:created>
  <dcterms:modified xsi:type="dcterms:W3CDTF">2017-08-04T15:02:51Z</dcterms:modified>
</cp:coreProperties>
</file>