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5"/>
  </p:sldMasterIdLst>
  <p:notesMasterIdLst>
    <p:notesMasterId r:id="rId7"/>
  </p:notesMasterIdLst>
  <p:handoutMasterIdLst>
    <p:handoutMasterId r:id="rId8"/>
  </p:handoutMasterIdLst>
  <p:sldIdLst>
    <p:sldId id="275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4E"/>
    <a:srgbClr val="4E4E4E"/>
    <a:srgbClr val="404040"/>
    <a:srgbClr val="004C97"/>
    <a:srgbClr val="63666A"/>
    <a:srgbClr val="99D6EA"/>
    <a:srgbClr val="505050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14" autoAdjust="0"/>
    <p:restoredTop sz="94613"/>
  </p:normalViewPr>
  <p:slideViewPr>
    <p:cSldViewPr snapToGrid="0" snapToObjects="1" showGuides="1">
      <p:cViewPr varScale="1">
        <p:scale>
          <a:sx n="115" d="100"/>
          <a:sy n="115" d="100"/>
        </p:scale>
        <p:origin x="1768" y="200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8/7/17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8/7/17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6" b="25769"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8/7/17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923" y="0"/>
            <a:ext cx="78421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987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FE7BB5D23BA4AA35FAE13869F3B54" ma:contentTypeVersion="53" ma:contentTypeDescription="Create a new document." ma:contentTypeScope="" ma:versionID="8635348765deb783bdcd1e4bb47c714e">
  <xsd:schema xmlns:xsd="http://www.w3.org/2001/XMLSchema" xmlns:xs="http://www.w3.org/2001/XMLSchema" xmlns:p="http://schemas.microsoft.com/office/2006/metadata/properties" xmlns:ns2="0684d57e-1e2d-4e4e-b964-3c7a0f1fc74b" targetNamespace="http://schemas.microsoft.com/office/2006/metadata/properties" ma:root="true" ma:fieldsID="21611531ee49f553ae99eab5cdc38f4c" ns2:_="">
    <xsd:import namespace="0684d57e-1e2d-4e4e-b964-3c7a0f1fc74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d57e-1e2d-4e4e-b964-3c7a0f1fc7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84d57e-1e2d-4e4e-b964-3c7a0f1fc74b">-457-11</_dlc_DocId>
    <_dlc_DocIdUrl xmlns="0684d57e-1e2d-4e4e-b964-3c7a0f1fc74b">
      <Url>https://fermipoint.fnal.gov/organization/cs/metrics/_layouts/15/DocIdRedir.aspx?ID=-457-11</Url>
      <Description>-457-11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30A03-3E86-4F29-B76F-DC9860001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4d57e-1e2d-4e4e-b964-3c7a0f1fc7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B44067-3C20-4A85-8F84-EC2D972C469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5398DA2-0880-4491-AB88-C1C517F3271A}">
  <ds:schemaRefs>
    <ds:schemaRef ds:uri="http://schemas.microsoft.com/office/2006/metadata/properties"/>
    <ds:schemaRef ds:uri="http://schemas.microsoft.com/office/infopath/2007/PartnerControls"/>
    <ds:schemaRef ds:uri="0684d57e-1e2d-4e4e-b964-3c7a0f1fc74b"/>
  </ds:schemaRefs>
</ds:datastoreItem>
</file>

<file path=customXml/itemProps4.xml><?xml version="1.0" encoding="utf-8"?>
<ds:datastoreItem xmlns:ds="http://schemas.openxmlformats.org/officeDocument/2006/customXml" ds:itemID="{5E23D9AC-A352-45C3-9D41-6DEDD6873F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Fermilab_PowerPoint_Template_090915</Template>
  <TotalTime>1690</TotalTime>
  <Words>8</Words>
  <Application>Microsoft Macintosh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Geneva</vt:lpstr>
      <vt:lpstr>Helvetica</vt:lpstr>
      <vt:lpstr>ＭＳ Ｐゴシック</vt:lpstr>
      <vt:lpstr>Fermilab_PPT_090815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CCD Impact Metrics</dc:title>
  <dc:creator>Jon A Bakken</dc:creator>
  <cp:lastModifiedBy>Jon A Bakken</cp:lastModifiedBy>
  <cp:revision>106</cp:revision>
  <cp:lastPrinted>2014-01-20T19:40:21Z</cp:lastPrinted>
  <dcterms:created xsi:type="dcterms:W3CDTF">2016-10-10T16:25:21Z</dcterms:created>
  <dcterms:modified xsi:type="dcterms:W3CDTF">2017-08-07T18:52:15Z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4569070e-5849-4da7-892c-bfcd53620a21</vt:lpwstr>
  </property>
  <property fmtid="{D5CDD505-2E9C-101B-9397-08002B2CF9AE}" pid="3" name="ContentTypeId">
    <vt:lpwstr>0x010100C6DFE7BB5D23BA4AA35FAE13869F3B54</vt:lpwstr>
  </property>
</Properties>
</file>