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2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8/11/2017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8/11/2017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8/11/2017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8/11/2017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8/11/2017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8/11/2017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8/11/2017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8/11/2017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8/11/2017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8/11/2017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8/11/2017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8/11/2017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2370462"/>
          </a:xfrm>
        </p:spPr>
        <p:txBody>
          <a:bodyPr/>
          <a:lstStyle/>
          <a:p>
            <a:r>
              <a:rPr lang="en-US" dirty="0"/>
              <a:t>Work Week #5.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Ongoing work.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867497"/>
            <a:ext cx="8672513" cy="53949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r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z="1800" b="1" dirty="0">
                <a:latin typeface="Helvetica" panose="020B0604020202020204" pitchFamily="34" charset="0"/>
                <a:ea typeface="Geneva" pitchFamily="121" charset="-128"/>
              </a:rPr>
              <a:t>Recycler</a:t>
            </a:r>
          </a:p>
          <a:p>
            <a:pPr lvl="0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1. 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Completed reference survey of sextupoles at stations  111,112,113,114,115, 116, 117, 118, 119, 121, 123, 125, 127, 128, 205, 204,203, 202, 129,130, and 630, 632, 633, 634, 635, 636. </a:t>
            </a:r>
          </a:p>
          <a:p>
            <a:pPr lvl="0"/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0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2</a:t>
            </a: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. 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Aligned MISEPTUM001 in the 520A slot.</a:t>
            </a:r>
          </a:p>
          <a:p>
            <a:pPr lvl="0"/>
            <a:endParaRPr lang="en-US" altLang="en-US" sz="1800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sz="1800" b="1" dirty="0">
                <a:latin typeface="Helvetica" panose="020B0604020202020204" pitchFamily="34" charset="0"/>
                <a:ea typeface="Geneva" pitchFamily="121" charset="-128"/>
              </a:rPr>
              <a:t>M4 Line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1. 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Referenced and rough aligned Q920 (SQA-011), H916 (SDFB014),H917 (6-4-120-003).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2. Rough aligned H910 (6-4-120-002),H911 (6-4-120-001),H912 (SDFB013), and H918 (SDFW004-1), Q918 (SQC-154) and Q919 (SQA-006), Q921 (SQA-035), VT921 (NDA-001).</a:t>
            </a:r>
          </a:p>
          <a:p>
            <a:endParaRPr lang="en-US" altLang="en-US" sz="1800" b="1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sz="1800" b="1" dirty="0">
                <a:latin typeface="Helvetica" panose="020B0604020202020204" pitchFamily="34" charset="0"/>
                <a:ea typeface="Geneva" pitchFamily="121" charset="-128"/>
              </a:rPr>
              <a:t>SeaQuest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1. 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As-founds from Sta 1-4, Hodoscope4, STA4B-Y, STA4C-Y, and STA4D-Y</a:t>
            </a:r>
          </a:p>
          <a:p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2. 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As found survey of the NM3TGT SWIC in the downstream NM3 beamline</a:t>
            </a:r>
          </a:p>
          <a:p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r>
              <a:rPr lang="en-US" altLang="en-US" sz="1800" b="1" dirty="0">
                <a:latin typeface="Helvetica" panose="020B0604020202020204" pitchFamily="34" charset="0"/>
                <a:ea typeface="Geneva" pitchFamily="121" charset="-128"/>
              </a:rPr>
              <a:t>IOTA</a:t>
            </a:r>
          </a:p>
          <a:p>
            <a:pPr marL="0" indent="0">
              <a:buNone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      1. Completed checks on Girders 1 through 10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8/11/2017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48</TotalTime>
  <Words>173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Work Week #5. </vt:lpstr>
      <vt:lpstr>Ongoing work.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related to shut down. Week #2 </dc:title>
  <dc:creator>Gary H Coppola</dc:creator>
  <cp:lastModifiedBy>Gary H Coppola</cp:lastModifiedBy>
  <cp:revision>8</cp:revision>
  <cp:lastPrinted>2014-01-20T19:40:21Z</cp:lastPrinted>
  <dcterms:created xsi:type="dcterms:W3CDTF">2017-07-21T12:49:27Z</dcterms:created>
  <dcterms:modified xsi:type="dcterms:W3CDTF">2017-08-11T12:50:56Z</dcterms:modified>
</cp:coreProperties>
</file>