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7"/>
  </p:notesMasterIdLst>
  <p:handoutMasterIdLst>
    <p:handoutMasterId r:id="rId8"/>
  </p:handoutMasterIdLst>
  <p:sldIdLst>
    <p:sldId id="265" r:id="rId3"/>
    <p:sldId id="266" r:id="rId4"/>
    <p:sldId id="267" r:id="rId5"/>
    <p:sldId id="268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8/11/2017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8/11/2017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8/11/2017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8/11/2017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8/11/2017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8/11/2017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8/11/2017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8/11/2017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8/11/2017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8/11/2017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8/11/2017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8/11/2017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Proton Source</a:t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Week 5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Joe Compton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9am Meeting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8/11/2017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RIL/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RIL</a:t>
            </a:r>
          </a:p>
          <a:p>
            <a:pPr lvl="1"/>
            <a:r>
              <a:rPr lang="en-US" dirty="0"/>
              <a:t>Restarted Source A after cleaning and gas valve repair</a:t>
            </a:r>
          </a:p>
          <a:p>
            <a:pPr lvl="1"/>
            <a:r>
              <a:rPr lang="en-US" dirty="0"/>
              <a:t>Running with extractor on</a:t>
            </a:r>
          </a:p>
          <a:p>
            <a:pPr lvl="2"/>
            <a:r>
              <a:rPr lang="en-US" dirty="0"/>
              <a:t>Testing new PS resiliency to sparking</a:t>
            </a:r>
          </a:p>
          <a:p>
            <a:pPr lvl="1"/>
            <a:r>
              <a:rPr lang="en-US" dirty="0"/>
              <a:t>Upgraded Source B heater PS chassis</a:t>
            </a:r>
          </a:p>
          <a:p>
            <a:pPr lvl="2"/>
            <a:r>
              <a:rPr lang="en-US" dirty="0"/>
              <a:t>Provide more accurate heater amperage readbacks </a:t>
            </a:r>
          </a:p>
          <a:p>
            <a:pPr lvl="2"/>
            <a:endParaRPr lang="en-US" dirty="0"/>
          </a:p>
          <a:p>
            <a:r>
              <a:rPr lang="en-US" dirty="0" err="1"/>
              <a:t>Linac</a:t>
            </a:r>
            <a:endParaRPr lang="en-US" dirty="0"/>
          </a:p>
          <a:p>
            <a:pPr lvl="1"/>
            <a:r>
              <a:rPr lang="en-US" dirty="0"/>
              <a:t>Electricians continue to install infrastructure for the Marx Modulator at LRF2</a:t>
            </a:r>
          </a:p>
          <a:p>
            <a:pPr lvl="1"/>
            <a:r>
              <a:rPr lang="en-US" dirty="0"/>
              <a:t>P1 Marx is being installed at LRF5</a:t>
            </a:r>
          </a:p>
          <a:p>
            <a:pPr lvl="1"/>
            <a:r>
              <a:rPr lang="en-US" dirty="0"/>
              <a:t>HE general maintenance</a:t>
            </a:r>
          </a:p>
          <a:p>
            <a:pPr lvl="1"/>
            <a:r>
              <a:rPr lang="en-US" dirty="0"/>
              <a:t>General maintenance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58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4646627" y="1601447"/>
            <a:ext cx="4040173" cy="303013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3188"/>
            <a:ext cx="8686800" cy="6429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LRF2/LRF5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873317"/>
            <a:ext cx="3191676" cy="2393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3776266"/>
            <a:ext cx="3186912" cy="23901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00150" y="3309887"/>
            <a:ext cx="79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LRF2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41244" y="4740525"/>
            <a:ext cx="84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LRF5</a:t>
            </a:r>
          </a:p>
        </p:txBody>
      </p:sp>
    </p:spTree>
    <p:extLst>
      <p:ext uri="{BB962C8B-B14F-4D97-AF65-F5344CB8AC3E}">
        <p14:creationId xmlns:p14="http://schemas.microsoft.com/office/powerpoint/2010/main" val="224080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Cavity for BRF22 will be installed on Monday</a:t>
            </a:r>
          </a:p>
          <a:p>
            <a:r>
              <a:rPr lang="en-US" dirty="0"/>
              <a:t>Shielding tests for CHG0 </a:t>
            </a:r>
            <a:r>
              <a:rPr lang="en-US" dirty="0" err="1"/>
              <a:t>torroid</a:t>
            </a:r>
            <a:r>
              <a:rPr lang="en-US" dirty="0"/>
              <a:t> continues</a:t>
            </a:r>
          </a:p>
          <a:p>
            <a:r>
              <a:rPr lang="en-US" dirty="0"/>
              <a:t>Making tunnel electronics spare for CHG0</a:t>
            </a:r>
          </a:p>
          <a:p>
            <a:r>
              <a:rPr lang="en-US" dirty="0"/>
              <a:t>BRF22 PS room prep continues</a:t>
            </a:r>
          </a:p>
          <a:p>
            <a:r>
              <a:rPr lang="en-US" dirty="0"/>
              <a:t>Cable pulls for L11 perpendicular cavity today</a:t>
            </a:r>
          </a:p>
          <a:p>
            <a:r>
              <a:rPr lang="en-US" dirty="0"/>
              <a:t>Vacuum leak checking in progress</a:t>
            </a:r>
          </a:p>
          <a:p>
            <a:r>
              <a:rPr lang="en-US" dirty="0"/>
              <a:t>IP802 and IPRF22 replaced</a:t>
            </a:r>
          </a:p>
          <a:p>
            <a:pPr lvl="1"/>
            <a:r>
              <a:rPr lang="en-US" dirty="0"/>
              <a:t>IP61 and IP62 to be replaced next week</a:t>
            </a:r>
          </a:p>
          <a:p>
            <a:r>
              <a:rPr lang="en-US" dirty="0"/>
              <a:t>Work on vacuum electronics for new upstream IPRU20 &amp; IPRF20 in progress</a:t>
            </a:r>
          </a:p>
          <a:p>
            <a:r>
              <a:rPr lang="en-US" dirty="0"/>
              <a:t>Kicker loads continue to be inspected/cleaned/repaired</a:t>
            </a:r>
          </a:p>
          <a:p>
            <a:r>
              <a:rPr lang="en-US" dirty="0"/>
              <a:t>General RF maintenance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184130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1096</TotalTime>
  <Words>152</Words>
  <Application>Microsoft Office PowerPoint</Application>
  <PresentationFormat>On-screen Show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Proton Source Week 5</vt:lpstr>
      <vt:lpstr>RIL/Linac</vt:lpstr>
      <vt:lpstr>LRF2/LRF5</vt:lpstr>
      <vt:lpstr>Booster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Proton Source Week 1</dc:title>
  <dc:creator>Joe D. Compton x3721,4977 13467N</dc:creator>
  <cp:lastModifiedBy>Joe D. Compton x3721,4977 13467N</cp:lastModifiedBy>
  <cp:revision>45</cp:revision>
  <cp:lastPrinted>2014-01-20T19:40:21Z</cp:lastPrinted>
  <dcterms:created xsi:type="dcterms:W3CDTF">2016-08-04T18:06:40Z</dcterms:created>
  <dcterms:modified xsi:type="dcterms:W3CDTF">2017-08-11T12:33:22Z</dcterms:modified>
</cp:coreProperties>
</file>