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311" r:id="rId4"/>
    <p:sldId id="312" r:id="rId5"/>
    <p:sldId id="314" r:id="rId6"/>
    <p:sldId id="317" r:id="rId7"/>
    <p:sldId id="316" r:id="rId8"/>
    <p:sldId id="315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2017 Main Injector/Recycler Shutdown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D. Morris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Dept.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August 16,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Tunnel Work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74320" y="914401"/>
            <a:ext cx="8672513" cy="5317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MI-52 section</a:t>
            </a:r>
          </a:p>
          <a:p>
            <a:r>
              <a:rPr lang="en-US" dirty="0"/>
              <a:t>MI 520-521 vacuum work complete</a:t>
            </a:r>
          </a:p>
          <a:p>
            <a:pPr lvl="1"/>
            <a:r>
              <a:rPr lang="en-US" dirty="0"/>
              <a:t>Replaced upstream septa</a:t>
            </a:r>
          </a:p>
          <a:p>
            <a:pPr lvl="1"/>
            <a:r>
              <a:rPr lang="en-US" dirty="0"/>
              <a:t>Replaced e-cloud beam pipe</a:t>
            </a:r>
          </a:p>
          <a:p>
            <a:pPr lvl="1"/>
            <a:r>
              <a:rPr lang="en-US" dirty="0"/>
              <a:t>Replaced ion pumps</a:t>
            </a:r>
          </a:p>
          <a:p>
            <a:pPr lvl="1"/>
            <a:r>
              <a:rPr lang="en-US" dirty="0"/>
              <a:t>Removed toroid 521</a:t>
            </a:r>
          </a:p>
          <a:p>
            <a:r>
              <a:rPr lang="en-US" dirty="0"/>
              <a:t>Preparing to replace I:VP702 resonant BPM</a:t>
            </a:r>
          </a:p>
          <a:p>
            <a:r>
              <a:rPr lang="en-US" dirty="0"/>
              <a:t>Staging equipment for RR </a:t>
            </a:r>
            <a:r>
              <a:rPr lang="en-US" dirty="0" err="1"/>
              <a:t>lambertson</a:t>
            </a:r>
            <a:r>
              <a:rPr lang="en-US" dirty="0"/>
              <a:t> aperture improvements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2/326</a:t>
            </a:r>
          </a:p>
        </p:txBody>
      </p:sp>
    </p:spTree>
    <p:extLst>
      <p:ext uri="{BB962C8B-B14F-4D97-AF65-F5344CB8AC3E}">
        <p14:creationId xmlns:p14="http://schemas.microsoft.com/office/powerpoint/2010/main" val="48052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TSP to IP Conversion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30,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400"/>
            <a:ext cx="8672513" cy="5264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From 106 to 229 starting at the 229 end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 metal shielding removed 229 to106</a:t>
            </a:r>
          </a:p>
          <a:p>
            <a:r>
              <a:rPr lang="en-US" dirty="0"/>
              <a:t>Cuts made from 229 to 106</a:t>
            </a:r>
          </a:p>
          <a:p>
            <a:r>
              <a:rPr lang="en-US" dirty="0"/>
              <a:t>Ports welded on from 229 to 106</a:t>
            </a:r>
          </a:p>
          <a:p>
            <a:r>
              <a:rPr lang="en-US" dirty="0"/>
              <a:t>Pumps installed 229 to 108</a:t>
            </a:r>
          </a:p>
          <a:p>
            <a:r>
              <a:rPr lang="en-US" dirty="0"/>
              <a:t>Vacuum certified 229 to 204</a:t>
            </a:r>
          </a:p>
          <a:p>
            <a:r>
              <a:rPr lang="en-US" dirty="0"/>
              <a:t>Leak checking 204 to 125</a:t>
            </a:r>
          </a:p>
          <a:p>
            <a:r>
              <a:rPr lang="en-US" dirty="0"/>
              <a:t>New connectors for Quad locations</a:t>
            </a:r>
          </a:p>
          <a:p>
            <a:r>
              <a:rPr lang="en-US" dirty="0"/>
              <a:t>Re-installing shielding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4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Miscellaneous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30,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400"/>
            <a:ext cx="8672513" cy="5264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Heat Exchanger cleaning:</a:t>
            </a:r>
          </a:p>
          <a:p>
            <a:pPr marL="0" indent="0">
              <a:buNone/>
            </a:pPr>
            <a:r>
              <a:rPr lang="en-US" dirty="0"/>
              <a:t>		All heat exchangers have been cleaned except the two</a:t>
            </a:r>
          </a:p>
          <a:p>
            <a:pPr marL="0" indent="0">
              <a:buNone/>
            </a:pPr>
            <a:r>
              <a:rPr lang="en-US" dirty="0"/>
              <a:t>		for MI RF</a:t>
            </a:r>
          </a:p>
          <a:p>
            <a:pPr marL="0" indent="0">
              <a:buNone/>
            </a:pPr>
            <a:r>
              <a:rPr lang="en-US" dirty="0"/>
              <a:t>	MI-52 tunnel sump discharge line repair has begun</a:t>
            </a:r>
          </a:p>
          <a:p>
            <a:pPr marL="0" indent="0">
              <a:buNone/>
            </a:pPr>
            <a:r>
              <a:rPr lang="en-US" dirty="0"/>
              <a:t>		A break has been located ~3m down from top of berm</a:t>
            </a:r>
          </a:p>
          <a:p>
            <a:pPr marL="0" indent="0">
              <a:buNone/>
            </a:pPr>
            <a:r>
              <a:rPr lang="en-US" dirty="0"/>
              <a:t>	MI pond from MI-10 to MI-60 will be lowered for MI-62 			sprayer repairs as soon as MI-60 magnet pond system is 		back online. (Although a huge pump showed up 	 			yesterday)</a:t>
            </a:r>
          </a:p>
          <a:p>
            <a:pPr marL="0" indent="0">
              <a:buNone/>
            </a:pPr>
            <a:r>
              <a:rPr lang="en-US" dirty="0"/>
              <a:t>	Alignment is referencing Recycler </a:t>
            </a:r>
            <a:r>
              <a:rPr lang="en-US" dirty="0" err="1"/>
              <a:t>sextupoles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Water group is fixing leaks on the compressed air system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5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Miscellaneous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30,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30112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Miscellaneous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30,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93449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Going Forward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30,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400"/>
            <a:ext cx="8672513" cy="5264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Jobs still on the schedule: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MI RF cavity #4</a:t>
            </a:r>
          </a:p>
          <a:p>
            <a:pPr marL="400050" lvl="1" indent="0">
              <a:buNone/>
            </a:pPr>
            <a:r>
              <a:rPr lang="en-US" dirty="0"/>
              <a:t>RR 104 HIPM MCP</a:t>
            </a:r>
          </a:p>
          <a:p>
            <a:pPr marL="400050" lvl="1" indent="0">
              <a:buNone/>
            </a:pPr>
            <a:r>
              <a:rPr lang="en-US"/>
              <a:t>MI e-beam </a:t>
            </a:r>
            <a:r>
              <a:rPr lang="en-US" dirty="0"/>
              <a:t>scanner</a:t>
            </a:r>
          </a:p>
          <a:p>
            <a:pPr marL="400050" lvl="1" indent="0">
              <a:buNone/>
            </a:pPr>
            <a:r>
              <a:rPr lang="en-US" dirty="0"/>
              <a:t>8 GeV line ion pumps</a:t>
            </a:r>
          </a:p>
          <a:p>
            <a:pPr marL="400050" lvl="1" indent="0">
              <a:buNone/>
            </a:pPr>
            <a:r>
              <a:rPr lang="en-US" dirty="0"/>
              <a:t>R52 aperture improvements</a:t>
            </a:r>
          </a:p>
          <a:p>
            <a:pPr marL="400050" lvl="1" indent="0">
              <a:buNone/>
            </a:pPr>
            <a:r>
              <a:rPr lang="en-US" dirty="0"/>
              <a:t>R40 abort </a:t>
            </a:r>
            <a:r>
              <a:rPr lang="en-US" dirty="0" err="1"/>
              <a:t>lamberston</a:t>
            </a:r>
            <a:r>
              <a:rPr lang="en-US" dirty="0"/>
              <a:t> (MLAW) installation</a:t>
            </a:r>
          </a:p>
          <a:p>
            <a:pPr marL="400050" lvl="1" indent="0">
              <a:buNone/>
            </a:pPr>
            <a:r>
              <a:rPr lang="en-US" dirty="0"/>
              <a:t>RR abort toroid replacement</a:t>
            </a:r>
          </a:p>
          <a:p>
            <a:pPr marL="400050" lvl="1" indent="0">
              <a:buNone/>
            </a:pPr>
            <a:r>
              <a:rPr lang="en-US" dirty="0"/>
              <a:t>Install 18 more modified </a:t>
            </a:r>
            <a:r>
              <a:rPr lang="en-US" dirty="0" err="1"/>
              <a:t>sextupole</a:t>
            </a:r>
            <a:r>
              <a:rPr lang="en-US" dirty="0"/>
              <a:t> stands</a:t>
            </a:r>
          </a:p>
          <a:p>
            <a:pPr marL="400050" lvl="1" indent="0">
              <a:buNone/>
            </a:pPr>
            <a:r>
              <a:rPr lang="en-US" dirty="0"/>
              <a:t>R-103 </a:t>
            </a:r>
            <a:r>
              <a:rPr lang="en-US" dirty="0" err="1"/>
              <a:t>pinger</a:t>
            </a:r>
            <a:r>
              <a:rPr lang="en-US" dirty="0"/>
              <a:t> kicker</a:t>
            </a:r>
          </a:p>
          <a:p>
            <a:pPr marL="400050" lvl="1" indent="0">
              <a:buNone/>
            </a:pPr>
            <a:r>
              <a:rPr lang="en-US" dirty="0"/>
              <a:t>Tunnel cleaning</a:t>
            </a:r>
          </a:p>
        </p:txBody>
      </p:sp>
    </p:spTree>
    <p:extLst>
      <p:ext uri="{BB962C8B-B14F-4D97-AF65-F5344CB8AC3E}">
        <p14:creationId xmlns:p14="http://schemas.microsoft.com/office/powerpoint/2010/main" val="359018585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16086</TotalTime>
  <Words>89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2017 Main Injector/Recycler Shutdown  </vt:lpstr>
      <vt:lpstr>Tunnel Work</vt:lpstr>
      <vt:lpstr>TSP to IP Conversion</vt:lpstr>
      <vt:lpstr>Miscellaneous</vt:lpstr>
      <vt:lpstr>Miscellaneous</vt:lpstr>
      <vt:lpstr>Miscellaneous</vt:lpstr>
      <vt:lpstr>Going Forward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Main Injector/Recycler Shutdown</dc:title>
  <dc:creator>Denton K. Morris x2465,3721 08194N</dc:creator>
  <cp:lastModifiedBy>Denton K Morris</cp:lastModifiedBy>
  <cp:revision>133</cp:revision>
  <cp:lastPrinted>2014-01-20T19:40:21Z</cp:lastPrinted>
  <dcterms:created xsi:type="dcterms:W3CDTF">2016-08-02T21:08:44Z</dcterms:created>
  <dcterms:modified xsi:type="dcterms:W3CDTF">2017-08-16T14:55:52Z</dcterms:modified>
</cp:coreProperties>
</file>