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0"/>
  </p:notesMasterIdLst>
  <p:handoutMasterIdLst>
    <p:handoutMasterId r:id="rId11"/>
  </p:handoutMasterIdLst>
  <p:sldIdLst>
    <p:sldId id="265" r:id="rId3"/>
    <p:sldId id="266" r:id="rId4"/>
    <p:sldId id="267" r:id="rId5"/>
    <p:sldId id="268" r:id="rId6"/>
    <p:sldId id="271" r:id="rId7"/>
    <p:sldId id="269" r:id="rId8"/>
    <p:sldId id="270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19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8/18/2017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Proton Source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Week 6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Joe Compton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9am Meeting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8/18/2017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RIL/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RIL</a:t>
            </a:r>
          </a:p>
          <a:p>
            <a:pPr lvl="1"/>
            <a:r>
              <a:rPr lang="en-US" dirty="0"/>
              <a:t>Ran source A all week with the new electronics</a:t>
            </a:r>
          </a:p>
          <a:p>
            <a:pPr lvl="2"/>
            <a:r>
              <a:rPr lang="en-US" dirty="0"/>
              <a:t>Running good with a fair amount of extractor sparking</a:t>
            </a:r>
          </a:p>
          <a:p>
            <a:pPr lvl="1"/>
            <a:r>
              <a:rPr lang="en-US" dirty="0"/>
              <a:t>Tested a card to turn off the extractor trigger during sparks</a:t>
            </a:r>
          </a:p>
          <a:p>
            <a:pPr lvl="1"/>
            <a:r>
              <a:rPr lang="en-US" dirty="0"/>
              <a:t>FESS worked on AC unit</a:t>
            </a:r>
          </a:p>
          <a:p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Electricians worked all week on Marx modulator at LRF2</a:t>
            </a:r>
          </a:p>
          <a:p>
            <a:pPr lvl="2"/>
            <a:r>
              <a:rPr lang="en-US" dirty="0"/>
              <a:t>Should finish up today</a:t>
            </a:r>
          </a:p>
          <a:p>
            <a:pPr lvl="2"/>
            <a:r>
              <a:rPr lang="en-US" dirty="0"/>
              <a:t>Driver testing will begin shortly after</a:t>
            </a:r>
          </a:p>
          <a:p>
            <a:pPr lvl="1"/>
            <a:r>
              <a:rPr lang="en-US" dirty="0"/>
              <a:t>P1 Marx modulator being installed at LRF5</a:t>
            </a:r>
          </a:p>
          <a:p>
            <a:pPr lvl="1"/>
            <a:r>
              <a:rPr lang="en-US" dirty="0"/>
              <a:t>Power outage scheduled for September 8</a:t>
            </a:r>
          </a:p>
          <a:p>
            <a:pPr lvl="2"/>
            <a:r>
              <a:rPr lang="en-US" dirty="0"/>
              <a:t>L1, L2 &amp; L3 substation maintenance</a:t>
            </a:r>
          </a:p>
          <a:p>
            <a:pPr lvl="1"/>
            <a:r>
              <a:rPr lang="en-US" dirty="0"/>
              <a:t>LE general maintenance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8/18/2017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457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:LRF2/LRF5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54741"/>
            <a:ext cx="4235824" cy="31768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8/18/2017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173" y="2958351"/>
            <a:ext cx="4276165" cy="32071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0882" y="4331079"/>
            <a:ext cx="87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LRF2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6366" y="2321873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LRF5</a:t>
            </a:r>
          </a:p>
        </p:txBody>
      </p:sp>
    </p:spTree>
    <p:extLst>
      <p:ext uri="{BB962C8B-B14F-4D97-AF65-F5344CB8AC3E}">
        <p14:creationId xmlns:p14="http://schemas.microsoft.com/office/powerpoint/2010/main" val="127688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BRF22 cavity installed</a:t>
            </a:r>
          </a:p>
          <a:p>
            <a:pPr lvl="1"/>
            <a:r>
              <a:rPr lang="en-US" dirty="0"/>
              <a:t>Aligned</a:t>
            </a:r>
          </a:p>
          <a:p>
            <a:pPr lvl="1"/>
            <a:r>
              <a:rPr lang="en-US" dirty="0"/>
              <a:t>CHG0 </a:t>
            </a:r>
            <a:r>
              <a:rPr lang="en-US" dirty="0" err="1"/>
              <a:t>torroid</a:t>
            </a:r>
            <a:r>
              <a:rPr lang="en-US" dirty="0"/>
              <a:t> moved</a:t>
            </a:r>
          </a:p>
          <a:p>
            <a:pPr lvl="1"/>
            <a:r>
              <a:rPr lang="en-US" dirty="0"/>
              <a:t>Shielding tests for CHG0 </a:t>
            </a:r>
            <a:r>
              <a:rPr lang="en-US" dirty="0" err="1"/>
              <a:t>torroid</a:t>
            </a:r>
            <a:r>
              <a:rPr lang="en-US" dirty="0"/>
              <a:t> continues</a:t>
            </a:r>
          </a:p>
          <a:p>
            <a:r>
              <a:rPr lang="en-US" dirty="0"/>
              <a:t>BRF22 PS room prep continues</a:t>
            </a:r>
          </a:p>
          <a:p>
            <a:r>
              <a:rPr lang="en-US" dirty="0"/>
              <a:t>Cable pulls for L11 perpendicular cavity </a:t>
            </a:r>
          </a:p>
          <a:p>
            <a:r>
              <a:rPr lang="en-US" dirty="0"/>
              <a:t>Kicker loads were inspected/cleaned/repaired</a:t>
            </a:r>
          </a:p>
          <a:p>
            <a:r>
              <a:rPr lang="en-US" dirty="0"/>
              <a:t>Correctors were inspected</a:t>
            </a:r>
          </a:p>
          <a:p>
            <a:pPr lvl="1"/>
            <a:r>
              <a:rPr lang="en-US" dirty="0"/>
              <a:t>Corrector at L10 was found to be suspect and was replaced</a:t>
            </a:r>
          </a:p>
          <a:p>
            <a:pPr lvl="1"/>
            <a:r>
              <a:rPr lang="en-US" dirty="0"/>
              <a:t>Corrector at L4 will be replaced today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8/18/2017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026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Cleared out rack space for new BPM electronics installation</a:t>
            </a:r>
          </a:p>
          <a:p>
            <a:r>
              <a:rPr lang="en-US" dirty="0"/>
              <a:t>LCW leaks on back tuners on BRF1 and BRF17</a:t>
            </a:r>
          </a:p>
          <a:p>
            <a:pPr lvl="1"/>
            <a:r>
              <a:rPr lang="en-US" dirty="0"/>
              <a:t>LRF1 tuner was fixed in place</a:t>
            </a:r>
          </a:p>
          <a:p>
            <a:pPr lvl="1"/>
            <a:r>
              <a:rPr lang="en-US" dirty="0"/>
              <a:t>LRF17 needed to be pulled out for repair</a:t>
            </a:r>
          </a:p>
          <a:p>
            <a:pPr lvl="2"/>
            <a:r>
              <a:rPr lang="en-US" dirty="0"/>
              <a:t>Was re-installed yesterday morning after repairs</a:t>
            </a:r>
          </a:p>
          <a:p>
            <a:r>
              <a:rPr lang="en-US" dirty="0"/>
              <a:t>IP61 &amp; IP62 will be replaced today</a:t>
            </a:r>
          </a:p>
          <a:p>
            <a:r>
              <a:rPr lang="en-US" dirty="0"/>
              <a:t>General RF maintenance</a:t>
            </a:r>
          </a:p>
          <a:p>
            <a:r>
              <a:rPr lang="en-US" dirty="0"/>
              <a:t>Notch absorber frame installed</a:t>
            </a:r>
          </a:p>
          <a:p>
            <a:pPr lvl="1"/>
            <a:r>
              <a:rPr lang="en-US" dirty="0"/>
              <a:t>Marble shielding still to be installed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8/18/2017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2437" y="6508003"/>
            <a:ext cx="5373688" cy="241300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65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BRF22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1924" y="866104"/>
            <a:ext cx="3465628" cy="259922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8/18/2017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923" y="3539066"/>
            <a:ext cx="3465628" cy="2599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0" y="1367116"/>
            <a:ext cx="3257925" cy="43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L10 Corrector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8" y="1042989"/>
            <a:ext cx="2734516" cy="364602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8/18/2017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11089" y="2915478"/>
            <a:ext cx="3744913" cy="2808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24260" y="1498866"/>
            <a:ext cx="3647015" cy="273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4519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1192</TotalTime>
  <Words>222</Words>
  <Application>Microsoft Office PowerPoint</Application>
  <PresentationFormat>On-screen Show (4:3)</PresentationFormat>
  <Paragraphs>56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Proton Source Week 6</vt:lpstr>
      <vt:lpstr>RIL/Linac</vt:lpstr>
      <vt:lpstr>:LRF2/LRF5</vt:lpstr>
      <vt:lpstr>Booster</vt:lpstr>
      <vt:lpstr>Booster</vt:lpstr>
      <vt:lpstr>BRF22</vt:lpstr>
      <vt:lpstr>L10 Corrector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Proton Source Week 1</dc:title>
  <dc:creator>Joe D. Compton x3721,4977 13467N</dc:creator>
  <cp:lastModifiedBy>Joe D. Compton x3721,4977 13467N</cp:lastModifiedBy>
  <cp:revision>54</cp:revision>
  <cp:lastPrinted>2014-01-20T19:40:21Z</cp:lastPrinted>
  <dcterms:created xsi:type="dcterms:W3CDTF">2016-08-04T18:06:40Z</dcterms:created>
  <dcterms:modified xsi:type="dcterms:W3CDTF">2017-08-18T13:27:43Z</dcterms:modified>
</cp:coreProperties>
</file>