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2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8/18/2017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8/18/2017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8/18/2017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8/18/2017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8/18/2017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8/18/2017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8/18/2017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8/18/2017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8/18/2017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8/18/2017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8/18/2017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8/18/2017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2370462"/>
          </a:xfrm>
        </p:spPr>
        <p:txBody>
          <a:bodyPr/>
          <a:lstStyle/>
          <a:p>
            <a:r>
              <a:rPr lang="en-US" dirty="0"/>
              <a:t>Work Week #6.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Ongoing work.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867497"/>
            <a:ext cx="8672513" cy="53949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r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800" b="1" dirty="0">
                <a:latin typeface="Helvetica" panose="020B0604020202020204" pitchFamily="34" charset="0"/>
                <a:ea typeface="Geneva" pitchFamily="121" charset="-128"/>
              </a:rPr>
              <a:t>Recycler</a:t>
            </a:r>
          </a:p>
          <a:p>
            <a:pPr lvl="0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1. Completed measurements to check alignment of S2192. </a:t>
            </a:r>
          </a:p>
          <a:p>
            <a:pPr lvl="0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2. Completed alignment check of RR gradient 220A. </a:t>
            </a:r>
          </a:p>
          <a:p>
            <a:pPr lvl="0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3. Completed beampipe as founds and alignment between Q221B and Q223B.</a:t>
            </a:r>
          </a:p>
          <a:p>
            <a:pPr lvl="0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4. Completed beampipe as founds between Q220B and Q221B. </a:t>
            </a:r>
          </a:p>
          <a:p>
            <a:pPr lvl="0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5. Completed beampipe alignment between 211B and 213A at site of new stands. Found SVP211 off +0.449" in X, old stand off +0.559" in X and -0.184" in Z, SHP212 off +0.253" in X and -0.148" in Z. Set SVP211 to +0.034" in X and -0.004“ in Z, old stand to +0.114" in X and -0.029" in Z, and SHP212 to +0.052" in X and +0.011" in Z. </a:t>
            </a:r>
          </a:p>
          <a:p>
            <a:pPr lvl="0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6. As found new stands to maintain BPM's </a:t>
            </a:r>
            <a:endParaRPr lang="en-US" altLang="en-US" sz="1800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sz="1800" b="1" dirty="0">
                <a:latin typeface="Helvetica" panose="020B0604020202020204" pitchFamily="34" charset="0"/>
                <a:ea typeface="Geneva" pitchFamily="121" charset="-128"/>
              </a:rPr>
              <a:t>Booster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1. Aligned RFC013S,RFC1017, and BMA012 in Long 20.                              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2. Referenced RFC1005 in the Booster HI bay.                                 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3. Reference for BMA012 had to be re-calculated in the field.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4. Aligned RFC1005,RFC1001, and BMA008 in Long 19. </a:t>
            </a:r>
            <a:endParaRPr lang="en-US" altLang="en-US" sz="1800" b="1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sz="1800" b="1" dirty="0">
                <a:latin typeface="Helvetica" panose="020B0604020202020204" pitchFamily="34" charset="0"/>
                <a:ea typeface="Geneva" pitchFamily="121" charset="-128"/>
              </a:rPr>
              <a:t>LCLS-II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1. Completed alignment of CM05 in Vacuum Vessel #11. </a:t>
            </a:r>
          </a:p>
          <a:p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sz="1800" b="1" dirty="0">
                <a:latin typeface="Helvetica" panose="020B0604020202020204" pitchFamily="34" charset="0"/>
                <a:ea typeface="Geneva" pitchFamily="121" charset="-128"/>
              </a:rPr>
              <a:t>FESS</a:t>
            </a:r>
          </a:p>
          <a:p>
            <a:pPr marL="0" indent="0">
              <a:buNone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      1. NML bldg. topo completed. 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8/18/2017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60</TotalTime>
  <Words>239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Work Week #6. </vt:lpstr>
      <vt:lpstr>Ongoing work.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related to shut down. Week #2</dc:title>
  <dc:creator>Gary H Coppola</dc:creator>
  <cp:lastModifiedBy>Consolato Gattuso</cp:lastModifiedBy>
  <cp:revision>12</cp:revision>
  <cp:lastPrinted>2014-01-20T19:40:21Z</cp:lastPrinted>
  <dcterms:created xsi:type="dcterms:W3CDTF">2017-07-21T12:49:27Z</dcterms:created>
  <dcterms:modified xsi:type="dcterms:W3CDTF">2017-08-18T14:56:33Z</dcterms:modified>
</cp:coreProperties>
</file>