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5"/>
  </p:notesMasterIdLst>
  <p:handoutMasterIdLst>
    <p:handoutMasterId r:id="rId6"/>
  </p:handoutMasterIdLst>
  <p:sldIdLst>
    <p:sldId id="299" r:id="rId2"/>
    <p:sldId id="300" r:id="rId3"/>
    <p:sldId id="301" r:id="rId4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50"/>
    <a:srgbClr val="50504E"/>
    <a:srgbClr val="4E4E4E"/>
    <a:srgbClr val="404040"/>
    <a:srgbClr val="004C97"/>
    <a:srgbClr val="63666A"/>
    <a:srgbClr val="99D6EA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77" autoAdjust="0"/>
    <p:restoredTop sz="94660"/>
  </p:normalViewPr>
  <p:slideViewPr>
    <p:cSldViewPr snapToGrid="0" snapToObjects="1" showGuides="1">
      <p:cViewPr varScale="1">
        <p:scale>
          <a:sx n="144" d="100"/>
          <a:sy n="144" d="100"/>
        </p:scale>
        <p:origin x="114" y="174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8/18/2017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8/18/2017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8/18/2017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pPr>
                <a:defRPr/>
              </a:pPr>
              <a:t>8/18/2017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4350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pPr>
                <a:defRPr/>
              </a:pPr>
              <a:t>8/18/2017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pPr>
                <a:defRPr/>
              </a:pPr>
              <a:t>8/18/2017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3C7E1B65-1920-CF40-87B8-818D6517E0EA}" type="datetime1">
              <a:rPr lang="en-US" smtClean="0"/>
              <a:pPr>
                <a:defRPr/>
              </a:pPr>
              <a:t>8/18/2017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8/18/2017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280" y="205979"/>
            <a:ext cx="6278507" cy="533311"/>
          </a:xfrm>
        </p:spPr>
        <p:txBody>
          <a:bodyPr>
            <a:no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8/18/2017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827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pPr>
                <a:defRPr/>
              </a:pPr>
              <a:t>8/18/2017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228601" y="4517617"/>
            <a:ext cx="8732519" cy="485995"/>
            <a:chOff x="228601" y="4530869"/>
            <a:chExt cx="8732519" cy="485995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228601" y="4774093"/>
              <a:ext cx="7439024" cy="0"/>
            </a:xfrm>
            <a:prstGeom prst="line">
              <a:avLst/>
            </a:prstGeom>
            <a:ln w="88900" cap="rnd" cmpd="sng">
              <a:solidFill>
                <a:schemeClr val="tx1"/>
              </a:solidFill>
              <a:prstDash val="solid"/>
            </a:ln>
            <a:effectLst>
              <a:outerShdw blurRad="50800" dist="50800" dir="8100000" algn="tr" rotWithShape="0">
                <a:schemeClr val="accent1">
                  <a:alpha val="5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w="25400" h="25400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8" descr="FermilabLogo_r0g48b135.png"/>
            <p:cNvPicPr>
              <a:picLocks/>
            </p:cNvPicPr>
            <p:nvPr userDrawn="1"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/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2400" y="4530869"/>
              <a:ext cx="1188720" cy="485995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8100000" algn="tr" rotWithShape="0">
                <a:schemeClr val="accent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  <p:sldLayoutId id="2147484123" r:id="rId8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00850" y="800100"/>
            <a:ext cx="1943100" cy="3811359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Arial" panose="020B0604020202020204" pitchFamily="34" charset="0"/>
              </a:rPr>
              <a:t>July </a:t>
            </a:r>
            <a:r>
              <a:rPr lang="en-US" altLang="en-US" dirty="0">
                <a:latin typeface="Arial" panose="020B0604020202020204" pitchFamily="34" charset="0"/>
              </a:rPr>
              <a:t>2017</a:t>
            </a:r>
          </a:p>
        </p:txBody>
      </p:sp>
      <p:sp>
        <p:nvSpPr>
          <p:cNvPr id="190" name="TextBox 189"/>
          <p:cNvSpPr txBox="1"/>
          <p:nvPr/>
        </p:nvSpPr>
        <p:spPr>
          <a:xfrm>
            <a:off x="6807207" y="400050"/>
            <a:ext cx="1943100" cy="2936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wrap="none" lIns="121500" tIns="27000" rIns="121500" bIns="27000" rtlCol="0" anchor="ctr" anchorCtr="0">
            <a:noAutofit/>
          </a:bodyPr>
          <a:lstStyle/>
          <a:p>
            <a:pPr marL="9524" marR="3810"/>
            <a:r>
              <a:rPr lang="en-US" altLang="en-US" sz="13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</a:p>
        </p:txBody>
      </p:sp>
      <p:sp>
        <p:nvSpPr>
          <p:cNvPr id="192" name="TextBox 191"/>
          <p:cNvSpPr txBox="1"/>
          <p:nvPr/>
        </p:nvSpPr>
        <p:spPr>
          <a:xfrm>
            <a:off x="6950082" y="997819"/>
            <a:ext cx="1657350" cy="26591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900" strike="sngStrik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7/26: </a:t>
            </a:r>
            <a:r>
              <a:rPr lang="en-US" sz="900" strike="sngStrike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ICARUS Detector 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900" strike="sngStrike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May have road restrictions from </a:t>
            </a:r>
            <a:r>
              <a:rPr lang="en-US" sz="900" strike="sngStrike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Kautz</a:t>
            </a:r>
            <a:r>
              <a:rPr lang="en-US" sz="900" strike="sngStrike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Road entrance to the SBNFD </a:t>
            </a:r>
          </a:p>
          <a:p>
            <a:pPr>
              <a:lnSpc>
                <a:spcPct val="120000"/>
              </a:lnSpc>
            </a:pPr>
            <a:endParaRPr lang="en-US" sz="900" strike="sngStrike" kern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endParaRPr lang="en-US" sz="900" strike="sngStrike" kern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900" strike="sngStrike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MI Service Buildings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900" strike="sngStrike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7/26: MI52 AM, MI62 PM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900" strike="sngStrike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7/27: MI8 AM, MI10/14 PM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900" strike="sngStrike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7/28: MI 65 AM</a:t>
            </a:r>
          </a:p>
          <a:p>
            <a:pPr>
              <a:lnSpc>
                <a:spcPct val="120000"/>
              </a:lnSpc>
            </a:pPr>
            <a:endParaRPr lang="en-US" sz="900" strike="sngStrike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900" strike="sngStrik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 Curtailment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900" strike="sngStrik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7/28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900" strike="sngStrik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1200-1300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900" strike="sngStrik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&lt; 20MW</a:t>
            </a:r>
          </a:p>
          <a:p>
            <a:pPr>
              <a:lnSpc>
                <a:spcPct val="120000"/>
              </a:lnSpc>
            </a:pP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9678" y="791194"/>
            <a:ext cx="6276872" cy="3973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393700" sx="90000" sy="90000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grpSp>
        <p:nvGrpSpPr>
          <p:cNvPr id="10" name="Group 9"/>
          <p:cNvGrpSpPr/>
          <p:nvPr/>
        </p:nvGrpSpPr>
        <p:grpSpPr>
          <a:xfrm>
            <a:off x="409679" y="798730"/>
            <a:ext cx="6276871" cy="234219"/>
            <a:chOff x="380999" y="1265382"/>
            <a:chExt cx="8369161" cy="312292"/>
          </a:xfrm>
        </p:grpSpPr>
        <p:sp>
          <p:nvSpPr>
            <p:cNvPr id="11" name="Rectangle 10"/>
            <p:cNvSpPr/>
            <p:nvPr/>
          </p:nvSpPr>
          <p:spPr>
            <a:xfrm>
              <a:off x="380999" y="1265382"/>
              <a:ext cx="1186902" cy="31229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dist="38100" dir="5400000">
                <a:prstClr val="black">
                  <a:alpha val="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524" algn="ctr"/>
              <a:r>
                <a:rPr lang="en-IN" sz="1050" dirty="0">
                  <a:latin typeface="Arial"/>
                  <a:cs typeface="Arial"/>
                </a:rPr>
                <a:t>Sun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578042" y="1265382"/>
              <a:ext cx="1186902" cy="31229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dist="38100" dir="5400000">
                <a:prstClr val="black">
                  <a:alpha val="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524" algn="ctr"/>
              <a:r>
                <a:rPr lang="en-IN" sz="1050" spc="11" dirty="0">
                  <a:latin typeface="Arial"/>
                  <a:cs typeface="Arial"/>
                </a:rPr>
                <a:t>Mon</a:t>
              </a:r>
              <a:endParaRPr lang="en-IN" sz="1050" dirty="0">
                <a:latin typeface="Arial"/>
                <a:cs typeface="Arial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775085" y="1265382"/>
              <a:ext cx="1186902" cy="31229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dist="38100" dir="5400000">
                <a:prstClr val="black">
                  <a:alpha val="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524" algn="ctr"/>
              <a:r>
                <a:rPr lang="en-IN" sz="1050" spc="15" dirty="0">
                  <a:latin typeface="Arial"/>
                  <a:cs typeface="Arial"/>
                </a:rPr>
                <a:t>Tue</a:t>
              </a:r>
              <a:endParaRPr lang="en-IN" sz="1050" dirty="0">
                <a:latin typeface="Arial"/>
                <a:cs typeface="Aria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972128" y="1265382"/>
              <a:ext cx="1186902" cy="31229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dist="38100" dir="5400000">
                <a:prstClr val="black">
                  <a:alpha val="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524" algn="ctr"/>
              <a:r>
                <a:rPr lang="en-IN" sz="1050" spc="11" dirty="0">
                  <a:latin typeface="Arial"/>
                  <a:cs typeface="Arial"/>
                </a:rPr>
                <a:t>Wed</a:t>
              </a:r>
              <a:endParaRPr lang="en-IN" sz="1050" dirty="0">
                <a:latin typeface="Arial"/>
                <a:cs typeface="Aria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169171" y="1265382"/>
              <a:ext cx="1186902" cy="31229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dist="38100" dir="5400000">
                <a:prstClr val="black">
                  <a:alpha val="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524" algn="ctr"/>
              <a:r>
                <a:rPr lang="en-IN" sz="1050" spc="3" dirty="0">
                  <a:latin typeface="Arial"/>
                  <a:cs typeface="Arial"/>
                </a:rPr>
                <a:t>Thu</a:t>
              </a:r>
              <a:endParaRPr lang="en-IN" sz="1050" dirty="0">
                <a:latin typeface="Arial"/>
                <a:cs typeface="Arial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366214" y="1265382"/>
              <a:ext cx="1186902" cy="31229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dist="38100" dir="5400000">
                <a:prstClr val="black">
                  <a:alpha val="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524" algn="ctr"/>
              <a:r>
                <a:rPr lang="en-IN" sz="1050" spc="8" dirty="0">
                  <a:latin typeface="Arial"/>
                  <a:cs typeface="Arial"/>
                </a:rPr>
                <a:t>Fri</a:t>
              </a:r>
              <a:endParaRPr lang="en-IN" sz="1050" dirty="0">
                <a:latin typeface="Arial"/>
                <a:cs typeface="Arial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563258" y="1265382"/>
              <a:ext cx="1186902" cy="31229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dist="38100" dir="5400000">
                <a:prstClr val="black">
                  <a:alpha val="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524" algn="ctr"/>
              <a:r>
                <a:rPr lang="en-IN" sz="1050" spc="3" dirty="0">
                  <a:latin typeface="Arial"/>
                  <a:cs typeface="Arial"/>
                </a:rPr>
                <a:t>Sat</a:t>
              </a:r>
              <a:endParaRPr lang="en-IN" sz="1050" dirty="0">
                <a:latin typeface="Arial"/>
                <a:cs typeface="Arial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09678" y="1036668"/>
            <a:ext cx="890177" cy="617049"/>
            <a:chOff x="380999" y="1403539"/>
            <a:chExt cx="1186902" cy="988206"/>
          </a:xfrm>
        </p:grpSpPr>
        <p:sp>
          <p:nvSpPr>
            <p:cNvPr id="19" name="Rectangle 18"/>
            <p:cNvSpPr/>
            <p:nvPr/>
          </p:nvSpPr>
          <p:spPr>
            <a:xfrm>
              <a:off x="380999" y="1404190"/>
              <a:ext cx="1186902" cy="987555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 dirty="0"/>
            </a:p>
          </p:txBody>
        </p:sp>
        <p:sp>
          <p:nvSpPr>
            <p:cNvPr id="20" name="object 29"/>
            <p:cNvSpPr txBox="1"/>
            <p:nvPr/>
          </p:nvSpPr>
          <p:spPr>
            <a:xfrm>
              <a:off x="812779" y="1495212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1" name="object 29"/>
            <p:cNvSpPr txBox="1"/>
            <p:nvPr/>
          </p:nvSpPr>
          <p:spPr>
            <a:xfrm>
              <a:off x="447781" y="1823426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84908" y="1403539"/>
              <a:ext cx="440546" cy="514057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307461" y="1036668"/>
            <a:ext cx="890177" cy="617049"/>
            <a:chOff x="1578042" y="1403539"/>
            <a:chExt cx="1186902" cy="988206"/>
          </a:xfrm>
        </p:grpSpPr>
        <p:sp>
          <p:nvSpPr>
            <p:cNvPr id="24" name="Rectangle 23"/>
            <p:cNvSpPr/>
            <p:nvPr/>
          </p:nvSpPr>
          <p:spPr>
            <a:xfrm>
              <a:off x="1578042" y="1404190"/>
              <a:ext cx="1186902" cy="987555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 dirty="0"/>
            </a:p>
          </p:txBody>
        </p:sp>
        <p:sp>
          <p:nvSpPr>
            <p:cNvPr id="25" name="object 29"/>
            <p:cNvSpPr txBox="1"/>
            <p:nvPr/>
          </p:nvSpPr>
          <p:spPr>
            <a:xfrm>
              <a:off x="2010400" y="1495212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6" name="object 29"/>
            <p:cNvSpPr txBox="1"/>
            <p:nvPr/>
          </p:nvSpPr>
          <p:spPr>
            <a:xfrm>
              <a:off x="1645402" y="1823426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581810" y="1403539"/>
              <a:ext cx="440546" cy="514057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26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205243" y="1036668"/>
            <a:ext cx="890177" cy="617049"/>
            <a:chOff x="2775085" y="1403539"/>
            <a:chExt cx="1186902" cy="988206"/>
          </a:xfrm>
        </p:grpSpPr>
        <p:sp>
          <p:nvSpPr>
            <p:cNvPr id="29" name="Rectangle 28"/>
            <p:cNvSpPr/>
            <p:nvPr/>
          </p:nvSpPr>
          <p:spPr>
            <a:xfrm>
              <a:off x="2775085" y="1404190"/>
              <a:ext cx="1186902" cy="987555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30" name="object 29"/>
            <p:cNvSpPr txBox="1"/>
            <p:nvPr/>
          </p:nvSpPr>
          <p:spPr>
            <a:xfrm>
              <a:off x="3208021" y="1495212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31" name="object 29"/>
            <p:cNvSpPr txBox="1"/>
            <p:nvPr/>
          </p:nvSpPr>
          <p:spPr>
            <a:xfrm>
              <a:off x="2843023" y="1823426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778713" y="1403539"/>
              <a:ext cx="440546" cy="514057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27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103025" y="1036668"/>
            <a:ext cx="890177" cy="617049"/>
            <a:chOff x="3972128" y="1582632"/>
            <a:chExt cx="1186902" cy="988206"/>
          </a:xfrm>
        </p:grpSpPr>
        <p:sp>
          <p:nvSpPr>
            <p:cNvPr id="34" name="Rectangle 33"/>
            <p:cNvSpPr/>
            <p:nvPr/>
          </p:nvSpPr>
          <p:spPr>
            <a:xfrm>
              <a:off x="3972128" y="1583283"/>
              <a:ext cx="1186902" cy="987555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35" name="object 29"/>
            <p:cNvSpPr txBox="1"/>
            <p:nvPr/>
          </p:nvSpPr>
          <p:spPr>
            <a:xfrm>
              <a:off x="4405642" y="1674305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36" name="object 29"/>
            <p:cNvSpPr txBox="1"/>
            <p:nvPr/>
          </p:nvSpPr>
          <p:spPr>
            <a:xfrm>
              <a:off x="4040644" y="2002519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975615" y="1582632"/>
              <a:ext cx="440546" cy="514057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28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000807" y="1036668"/>
            <a:ext cx="890177" cy="617049"/>
            <a:chOff x="5169171" y="1403539"/>
            <a:chExt cx="1186902" cy="988206"/>
          </a:xfrm>
        </p:grpSpPr>
        <p:sp>
          <p:nvSpPr>
            <p:cNvPr id="39" name="Rectangle 38"/>
            <p:cNvSpPr/>
            <p:nvPr/>
          </p:nvSpPr>
          <p:spPr>
            <a:xfrm>
              <a:off x="5169171" y="1404190"/>
              <a:ext cx="1186902" cy="987555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40" name="object 29"/>
            <p:cNvSpPr txBox="1"/>
            <p:nvPr/>
          </p:nvSpPr>
          <p:spPr>
            <a:xfrm>
              <a:off x="5603264" y="1495212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accent5"/>
                </a:solidFill>
                <a:latin typeface="Arial"/>
                <a:cs typeface="Arial"/>
              </a:endParaRPr>
            </a:p>
          </p:txBody>
        </p:sp>
        <p:sp>
          <p:nvSpPr>
            <p:cNvPr id="41" name="object 29"/>
            <p:cNvSpPr txBox="1"/>
            <p:nvPr/>
          </p:nvSpPr>
          <p:spPr>
            <a:xfrm>
              <a:off x="5238266" y="1823426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172518" y="1403539"/>
              <a:ext cx="440546" cy="514057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29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898590" y="1036668"/>
            <a:ext cx="890177" cy="617049"/>
            <a:chOff x="6366214" y="1403539"/>
            <a:chExt cx="1186902" cy="988206"/>
          </a:xfrm>
        </p:grpSpPr>
        <p:sp>
          <p:nvSpPr>
            <p:cNvPr id="44" name="Rectangle 43"/>
            <p:cNvSpPr/>
            <p:nvPr/>
          </p:nvSpPr>
          <p:spPr>
            <a:xfrm>
              <a:off x="6366214" y="1404190"/>
              <a:ext cx="1186902" cy="987555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45" name="object 29"/>
            <p:cNvSpPr txBox="1"/>
            <p:nvPr/>
          </p:nvSpPr>
          <p:spPr>
            <a:xfrm>
              <a:off x="6800885" y="1495212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46" name="object 29"/>
            <p:cNvSpPr txBox="1"/>
            <p:nvPr/>
          </p:nvSpPr>
          <p:spPr>
            <a:xfrm>
              <a:off x="6435887" y="1823426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369421" y="1403539"/>
              <a:ext cx="440546" cy="514057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796373" y="1036668"/>
            <a:ext cx="890177" cy="617049"/>
            <a:chOff x="7563258" y="1582633"/>
            <a:chExt cx="1186902" cy="822732"/>
          </a:xfrm>
        </p:grpSpPr>
        <p:sp>
          <p:nvSpPr>
            <p:cNvPr id="49" name="Rectangle 48"/>
            <p:cNvSpPr/>
            <p:nvPr/>
          </p:nvSpPr>
          <p:spPr>
            <a:xfrm>
              <a:off x="7563258" y="1583175"/>
              <a:ext cx="1186902" cy="8221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50" name="object 29"/>
            <p:cNvSpPr txBox="1"/>
            <p:nvPr/>
          </p:nvSpPr>
          <p:spPr>
            <a:xfrm>
              <a:off x="7998507" y="1658955"/>
              <a:ext cx="686945" cy="230616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566326" y="1582633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409678" y="1659185"/>
            <a:ext cx="890177" cy="616643"/>
            <a:chOff x="380999" y="2406453"/>
            <a:chExt cx="1186902" cy="987555"/>
          </a:xfrm>
        </p:grpSpPr>
        <p:sp>
          <p:nvSpPr>
            <p:cNvPr id="54" name="Rectangle 53"/>
            <p:cNvSpPr/>
            <p:nvPr/>
          </p:nvSpPr>
          <p:spPr>
            <a:xfrm>
              <a:off x="380999" y="2406453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84908" y="2406951"/>
              <a:ext cx="440546" cy="514057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</a:p>
          </p:txBody>
        </p:sp>
        <p:sp>
          <p:nvSpPr>
            <p:cNvPr id="56" name="object 29"/>
            <p:cNvSpPr txBox="1"/>
            <p:nvPr/>
          </p:nvSpPr>
          <p:spPr>
            <a:xfrm>
              <a:off x="812779" y="2490532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1307461" y="1659185"/>
            <a:ext cx="890177" cy="616643"/>
            <a:chOff x="1578042" y="2406453"/>
            <a:chExt cx="1186902" cy="987555"/>
          </a:xfrm>
        </p:grpSpPr>
        <p:sp>
          <p:nvSpPr>
            <p:cNvPr id="59" name="Rectangle 58"/>
            <p:cNvSpPr/>
            <p:nvPr/>
          </p:nvSpPr>
          <p:spPr>
            <a:xfrm>
              <a:off x="1578042" y="2406453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581810" y="2406951"/>
              <a:ext cx="440546" cy="514057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</a:p>
          </p:txBody>
        </p:sp>
        <p:sp>
          <p:nvSpPr>
            <p:cNvPr id="61" name="object 29"/>
            <p:cNvSpPr txBox="1"/>
            <p:nvPr/>
          </p:nvSpPr>
          <p:spPr>
            <a:xfrm>
              <a:off x="2010400" y="2490532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62" name="object 29"/>
            <p:cNvSpPr txBox="1"/>
            <p:nvPr/>
          </p:nvSpPr>
          <p:spPr>
            <a:xfrm>
              <a:off x="1645402" y="2818746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2205243" y="1659185"/>
            <a:ext cx="890177" cy="616643"/>
            <a:chOff x="2775085" y="2406453"/>
            <a:chExt cx="1186902" cy="987555"/>
          </a:xfrm>
        </p:grpSpPr>
        <p:sp>
          <p:nvSpPr>
            <p:cNvPr id="64" name="Rectangle 63"/>
            <p:cNvSpPr/>
            <p:nvPr/>
          </p:nvSpPr>
          <p:spPr>
            <a:xfrm>
              <a:off x="2775085" y="2406453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778713" y="2406951"/>
              <a:ext cx="440546" cy="514057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04</a:t>
              </a:r>
            </a:p>
          </p:txBody>
        </p:sp>
        <p:sp>
          <p:nvSpPr>
            <p:cNvPr id="66" name="object 29"/>
            <p:cNvSpPr txBox="1"/>
            <p:nvPr/>
          </p:nvSpPr>
          <p:spPr>
            <a:xfrm>
              <a:off x="3208021" y="2490532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67" name="object 29"/>
            <p:cNvSpPr txBox="1"/>
            <p:nvPr/>
          </p:nvSpPr>
          <p:spPr>
            <a:xfrm>
              <a:off x="2843023" y="2818746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3103025" y="1659185"/>
            <a:ext cx="890177" cy="616643"/>
            <a:chOff x="3972128" y="2406453"/>
            <a:chExt cx="1186902" cy="987555"/>
          </a:xfrm>
        </p:grpSpPr>
        <p:sp>
          <p:nvSpPr>
            <p:cNvPr id="69" name="Rectangle 68"/>
            <p:cNvSpPr/>
            <p:nvPr/>
          </p:nvSpPr>
          <p:spPr>
            <a:xfrm>
              <a:off x="3972128" y="2406453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975615" y="2406951"/>
              <a:ext cx="440546" cy="514057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05</a:t>
              </a:r>
            </a:p>
          </p:txBody>
        </p:sp>
        <p:sp>
          <p:nvSpPr>
            <p:cNvPr id="71" name="object 29"/>
            <p:cNvSpPr txBox="1"/>
            <p:nvPr/>
          </p:nvSpPr>
          <p:spPr>
            <a:xfrm>
              <a:off x="4405642" y="2490532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4000807" y="1659185"/>
            <a:ext cx="890177" cy="616643"/>
            <a:chOff x="5169171" y="2406453"/>
            <a:chExt cx="1186902" cy="987555"/>
          </a:xfrm>
        </p:grpSpPr>
        <p:sp>
          <p:nvSpPr>
            <p:cNvPr id="74" name="Rectangle 73"/>
            <p:cNvSpPr/>
            <p:nvPr/>
          </p:nvSpPr>
          <p:spPr>
            <a:xfrm>
              <a:off x="5169171" y="2406453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5172518" y="2406951"/>
              <a:ext cx="440546" cy="514057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06</a:t>
              </a:r>
            </a:p>
          </p:txBody>
        </p:sp>
        <p:sp>
          <p:nvSpPr>
            <p:cNvPr id="76" name="object 29"/>
            <p:cNvSpPr txBox="1"/>
            <p:nvPr/>
          </p:nvSpPr>
          <p:spPr>
            <a:xfrm>
              <a:off x="5603264" y="2490532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77" name="object 29"/>
            <p:cNvSpPr txBox="1"/>
            <p:nvPr/>
          </p:nvSpPr>
          <p:spPr>
            <a:xfrm>
              <a:off x="5238266" y="2818746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4898590" y="1659185"/>
            <a:ext cx="890177" cy="616643"/>
            <a:chOff x="6366214" y="2406453"/>
            <a:chExt cx="1186902" cy="987555"/>
          </a:xfrm>
        </p:grpSpPr>
        <p:sp>
          <p:nvSpPr>
            <p:cNvPr id="79" name="Rectangle 78"/>
            <p:cNvSpPr/>
            <p:nvPr/>
          </p:nvSpPr>
          <p:spPr>
            <a:xfrm>
              <a:off x="6366214" y="2406453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6369421" y="2406951"/>
              <a:ext cx="440546" cy="514057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07</a:t>
              </a:r>
            </a:p>
          </p:txBody>
        </p:sp>
        <p:sp>
          <p:nvSpPr>
            <p:cNvPr id="81" name="object 29"/>
            <p:cNvSpPr txBox="1"/>
            <p:nvPr/>
          </p:nvSpPr>
          <p:spPr>
            <a:xfrm>
              <a:off x="6800885" y="2490532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5796373" y="1659185"/>
            <a:ext cx="890177" cy="616643"/>
            <a:chOff x="7563258" y="2578873"/>
            <a:chExt cx="1186902" cy="987555"/>
          </a:xfrm>
        </p:grpSpPr>
        <p:sp>
          <p:nvSpPr>
            <p:cNvPr id="84" name="Rectangle 83"/>
            <p:cNvSpPr/>
            <p:nvPr/>
          </p:nvSpPr>
          <p:spPr>
            <a:xfrm>
              <a:off x="7563258" y="2578873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7566326" y="2579371"/>
              <a:ext cx="440546" cy="514057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08</a:t>
              </a:r>
            </a:p>
          </p:txBody>
        </p:sp>
        <p:sp>
          <p:nvSpPr>
            <p:cNvPr id="87" name="object 29"/>
            <p:cNvSpPr txBox="1"/>
            <p:nvPr/>
          </p:nvSpPr>
          <p:spPr>
            <a:xfrm>
              <a:off x="7633509" y="2991166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409678" y="2281296"/>
            <a:ext cx="890177" cy="616643"/>
            <a:chOff x="380999" y="3400626"/>
            <a:chExt cx="1186902" cy="987555"/>
          </a:xfrm>
        </p:grpSpPr>
        <p:sp>
          <p:nvSpPr>
            <p:cNvPr id="89" name="Rectangle 88"/>
            <p:cNvSpPr/>
            <p:nvPr/>
          </p:nvSpPr>
          <p:spPr>
            <a:xfrm>
              <a:off x="380999" y="3400626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384908" y="3410365"/>
              <a:ext cx="440546" cy="514057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09</a:t>
              </a:r>
            </a:p>
          </p:txBody>
        </p:sp>
        <p:sp>
          <p:nvSpPr>
            <p:cNvPr id="91" name="object 29"/>
            <p:cNvSpPr txBox="1"/>
            <p:nvPr/>
          </p:nvSpPr>
          <p:spPr>
            <a:xfrm>
              <a:off x="812779" y="3493945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92" name="object 29"/>
            <p:cNvSpPr txBox="1"/>
            <p:nvPr/>
          </p:nvSpPr>
          <p:spPr>
            <a:xfrm>
              <a:off x="447781" y="3822159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1307461" y="2281296"/>
            <a:ext cx="890177" cy="616643"/>
            <a:chOff x="1578042" y="3400626"/>
            <a:chExt cx="1186902" cy="987555"/>
          </a:xfrm>
        </p:grpSpPr>
        <p:sp>
          <p:nvSpPr>
            <p:cNvPr id="94" name="Rectangle 93"/>
            <p:cNvSpPr/>
            <p:nvPr/>
          </p:nvSpPr>
          <p:spPr>
            <a:xfrm>
              <a:off x="1578042" y="3400626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581810" y="3410365"/>
              <a:ext cx="440546" cy="514057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96" name="object 29"/>
            <p:cNvSpPr txBox="1"/>
            <p:nvPr/>
          </p:nvSpPr>
          <p:spPr>
            <a:xfrm>
              <a:off x="2010400" y="3493945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97" name="object 29"/>
            <p:cNvSpPr txBox="1"/>
            <p:nvPr/>
          </p:nvSpPr>
          <p:spPr>
            <a:xfrm>
              <a:off x="1645402" y="3822159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2205243" y="2281296"/>
            <a:ext cx="890177" cy="616643"/>
            <a:chOff x="2775085" y="3400626"/>
            <a:chExt cx="1186902" cy="987555"/>
          </a:xfrm>
        </p:grpSpPr>
        <p:sp>
          <p:nvSpPr>
            <p:cNvPr id="99" name="Rectangle 98"/>
            <p:cNvSpPr/>
            <p:nvPr/>
          </p:nvSpPr>
          <p:spPr>
            <a:xfrm>
              <a:off x="2775085" y="3400626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2778713" y="3410365"/>
              <a:ext cx="429262" cy="514057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</a:t>
              </a:r>
            </a:p>
          </p:txBody>
        </p:sp>
        <p:sp>
          <p:nvSpPr>
            <p:cNvPr id="101" name="object 29"/>
            <p:cNvSpPr txBox="1"/>
            <p:nvPr/>
          </p:nvSpPr>
          <p:spPr>
            <a:xfrm>
              <a:off x="3208021" y="3493945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3103025" y="2281296"/>
            <a:ext cx="890177" cy="616643"/>
            <a:chOff x="3972128" y="3400626"/>
            <a:chExt cx="1186902" cy="987555"/>
          </a:xfrm>
        </p:grpSpPr>
        <p:sp>
          <p:nvSpPr>
            <p:cNvPr id="104" name="Rectangle 103"/>
            <p:cNvSpPr/>
            <p:nvPr/>
          </p:nvSpPr>
          <p:spPr>
            <a:xfrm>
              <a:off x="3972128" y="3400626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975615" y="3410365"/>
              <a:ext cx="440546" cy="514057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</a:p>
          </p:txBody>
        </p:sp>
        <p:sp>
          <p:nvSpPr>
            <p:cNvPr id="106" name="object 29"/>
            <p:cNvSpPr txBox="1"/>
            <p:nvPr/>
          </p:nvSpPr>
          <p:spPr>
            <a:xfrm>
              <a:off x="4405642" y="3493945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4000807" y="2281296"/>
            <a:ext cx="890177" cy="616643"/>
            <a:chOff x="5169171" y="3574463"/>
            <a:chExt cx="1186902" cy="987555"/>
          </a:xfrm>
        </p:grpSpPr>
        <p:sp>
          <p:nvSpPr>
            <p:cNvPr id="109" name="Rectangle 108"/>
            <p:cNvSpPr/>
            <p:nvPr/>
          </p:nvSpPr>
          <p:spPr>
            <a:xfrm>
              <a:off x="5169171" y="3574463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5172518" y="3584202"/>
              <a:ext cx="440546" cy="514057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13</a:t>
              </a:r>
            </a:p>
          </p:txBody>
        </p:sp>
        <p:sp>
          <p:nvSpPr>
            <p:cNvPr id="111" name="object 29"/>
            <p:cNvSpPr txBox="1"/>
            <p:nvPr/>
          </p:nvSpPr>
          <p:spPr>
            <a:xfrm>
              <a:off x="5603264" y="3667782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12" name="object 29"/>
            <p:cNvSpPr txBox="1"/>
            <p:nvPr/>
          </p:nvSpPr>
          <p:spPr>
            <a:xfrm>
              <a:off x="5238266" y="3995996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4898590" y="2281296"/>
            <a:ext cx="890177" cy="616643"/>
            <a:chOff x="6366214" y="3400626"/>
            <a:chExt cx="1186902" cy="987555"/>
          </a:xfrm>
        </p:grpSpPr>
        <p:sp>
          <p:nvSpPr>
            <p:cNvPr id="114" name="Rectangle 113"/>
            <p:cNvSpPr/>
            <p:nvPr/>
          </p:nvSpPr>
          <p:spPr>
            <a:xfrm>
              <a:off x="6366214" y="3400626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6369421" y="3410365"/>
              <a:ext cx="440546" cy="514057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</a:t>
              </a:r>
            </a:p>
          </p:txBody>
        </p:sp>
        <p:sp>
          <p:nvSpPr>
            <p:cNvPr id="116" name="object 29"/>
            <p:cNvSpPr txBox="1"/>
            <p:nvPr/>
          </p:nvSpPr>
          <p:spPr>
            <a:xfrm>
              <a:off x="6800885" y="3493945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5796373" y="2281296"/>
            <a:ext cx="890177" cy="616643"/>
            <a:chOff x="7563258" y="3242137"/>
            <a:chExt cx="1186902" cy="822190"/>
          </a:xfrm>
        </p:grpSpPr>
        <p:sp>
          <p:nvSpPr>
            <p:cNvPr id="119" name="Rectangle 118"/>
            <p:cNvSpPr/>
            <p:nvPr/>
          </p:nvSpPr>
          <p:spPr>
            <a:xfrm>
              <a:off x="7563258" y="3242137"/>
              <a:ext cx="1186902" cy="8221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7566326" y="3250244"/>
              <a:ext cx="440546" cy="427978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</a:p>
          </p:txBody>
        </p:sp>
        <p:sp>
          <p:nvSpPr>
            <p:cNvPr id="122" name="object 29"/>
            <p:cNvSpPr txBox="1"/>
            <p:nvPr/>
          </p:nvSpPr>
          <p:spPr>
            <a:xfrm>
              <a:off x="7633509" y="3593085"/>
              <a:ext cx="1060035" cy="270302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sp>
        <p:nvSpPr>
          <p:cNvPr id="123" name="TextBox 122"/>
          <p:cNvSpPr txBox="1"/>
          <p:nvPr/>
        </p:nvSpPr>
        <p:spPr>
          <a:xfrm>
            <a:off x="4959631" y="2088995"/>
            <a:ext cx="781893" cy="117566"/>
          </a:xfrm>
          <a:prstGeom prst="rect">
            <a:avLst/>
          </a:prstGeom>
          <a:solidFill>
            <a:schemeClr val="accent2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KRSS load transfer</a:t>
            </a:r>
          </a:p>
        </p:txBody>
      </p:sp>
      <p:grpSp>
        <p:nvGrpSpPr>
          <p:cNvPr id="124" name="Group 123"/>
          <p:cNvGrpSpPr/>
          <p:nvPr/>
        </p:nvGrpSpPr>
        <p:grpSpPr>
          <a:xfrm>
            <a:off x="409678" y="2903407"/>
            <a:ext cx="890177" cy="616643"/>
            <a:chOff x="380999" y="4392380"/>
            <a:chExt cx="1186902" cy="987555"/>
          </a:xfrm>
        </p:grpSpPr>
        <p:sp>
          <p:nvSpPr>
            <p:cNvPr id="125" name="Rectangle 124"/>
            <p:cNvSpPr/>
            <p:nvPr/>
          </p:nvSpPr>
          <p:spPr>
            <a:xfrm>
              <a:off x="380999" y="4392380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384908" y="4405684"/>
              <a:ext cx="440546" cy="514057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</a:t>
              </a:r>
            </a:p>
          </p:txBody>
        </p:sp>
        <p:sp>
          <p:nvSpPr>
            <p:cNvPr id="127" name="object 29"/>
            <p:cNvSpPr txBox="1"/>
            <p:nvPr/>
          </p:nvSpPr>
          <p:spPr>
            <a:xfrm>
              <a:off x="812779" y="4489266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28" name="object 29"/>
            <p:cNvSpPr txBox="1"/>
            <p:nvPr/>
          </p:nvSpPr>
          <p:spPr>
            <a:xfrm>
              <a:off x="447781" y="4817480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1307461" y="2903407"/>
            <a:ext cx="890177" cy="616643"/>
            <a:chOff x="1578042" y="4392380"/>
            <a:chExt cx="1186902" cy="987555"/>
          </a:xfrm>
        </p:grpSpPr>
        <p:sp>
          <p:nvSpPr>
            <p:cNvPr id="130" name="Rectangle 129"/>
            <p:cNvSpPr/>
            <p:nvPr/>
          </p:nvSpPr>
          <p:spPr>
            <a:xfrm>
              <a:off x="1578042" y="4392380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1581810" y="4405684"/>
              <a:ext cx="440546" cy="514057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</a:t>
              </a:r>
            </a:p>
          </p:txBody>
        </p:sp>
        <p:sp>
          <p:nvSpPr>
            <p:cNvPr id="133" name="object 29"/>
            <p:cNvSpPr txBox="1"/>
            <p:nvPr/>
          </p:nvSpPr>
          <p:spPr>
            <a:xfrm>
              <a:off x="1645402" y="4817480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2205243" y="2903407"/>
            <a:ext cx="890177" cy="616643"/>
            <a:chOff x="2775085" y="4392380"/>
            <a:chExt cx="1186902" cy="987555"/>
          </a:xfrm>
        </p:grpSpPr>
        <p:sp>
          <p:nvSpPr>
            <p:cNvPr id="135" name="Rectangle 134"/>
            <p:cNvSpPr/>
            <p:nvPr/>
          </p:nvSpPr>
          <p:spPr>
            <a:xfrm>
              <a:off x="2775085" y="4392380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2778713" y="4405684"/>
              <a:ext cx="440546" cy="514057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</a:t>
              </a:r>
            </a:p>
          </p:txBody>
        </p:sp>
        <p:sp>
          <p:nvSpPr>
            <p:cNvPr id="137" name="object 29"/>
            <p:cNvSpPr txBox="1"/>
            <p:nvPr/>
          </p:nvSpPr>
          <p:spPr>
            <a:xfrm>
              <a:off x="3208021" y="4489266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38" name="object 29"/>
            <p:cNvSpPr txBox="1"/>
            <p:nvPr/>
          </p:nvSpPr>
          <p:spPr>
            <a:xfrm>
              <a:off x="2843023" y="4817480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3103025" y="2903407"/>
            <a:ext cx="890177" cy="616643"/>
            <a:chOff x="3972128" y="4392380"/>
            <a:chExt cx="1186902" cy="987555"/>
          </a:xfrm>
        </p:grpSpPr>
        <p:sp>
          <p:nvSpPr>
            <p:cNvPr id="140" name="Rectangle 139"/>
            <p:cNvSpPr/>
            <p:nvPr/>
          </p:nvSpPr>
          <p:spPr>
            <a:xfrm>
              <a:off x="3972128" y="4392380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3975615" y="4405684"/>
              <a:ext cx="440546" cy="514057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</a:t>
              </a:r>
            </a:p>
          </p:txBody>
        </p:sp>
        <p:sp>
          <p:nvSpPr>
            <p:cNvPr id="142" name="object 29"/>
            <p:cNvSpPr txBox="1"/>
            <p:nvPr/>
          </p:nvSpPr>
          <p:spPr>
            <a:xfrm>
              <a:off x="4405642" y="4489266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4000807" y="2903407"/>
            <a:ext cx="890177" cy="616643"/>
            <a:chOff x="5169171" y="4392380"/>
            <a:chExt cx="1186902" cy="987555"/>
          </a:xfrm>
        </p:grpSpPr>
        <p:sp>
          <p:nvSpPr>
            <p:cNvPr id="145" name="Rectangle 144"/>
            <p:cNvSpPr/>
            <p:nvPr/>
          </p:nvSpPr>
          <p:spPr>
            <a:xfrm>
              <a:off x="5169171" y="4392380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5172518" y="4405684"/>
              <a:ext cx="440546" cy="514057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</a:p>
          </p:txBody>
        </p:sp>
        <p:sp>
          <p:nvSpPr>
            <p:cNvPr id="147" name="object 29"/>
            <p:cNvSpPr txBox="1"/>
            <p:nvPr/>
          </p:nvSpPr>
          <p:spPr>
            <a:xfrm>
              <a:off x="5603264" y="4489266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48" name="object 29"/>
            <p:cNvSpPr txBox="1"/>
            <p:nvPr/>
          </p:nvSpPr>
          <p:spPr>
            <a:xfrm>
              <a:off x="5238266" y="4817480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4898590" y="2903407"/>
            <a:ext cx="890177" cy="616643"/>
            <a:chOff x="6366214" y="4392380"/>
            <a:chExt cx="1186902" cy="987555"/>
          </a:xfrm>
        </p:grpSpPr>
        <p:sp>
          <p:nvSpPr>
            <p:cNvPr id="150" name="Rectangle 149"/>
            <p:cNvSpPr/>
            <p:nvPr/>
          </p:nvSpPr>
          <p:spPr>
            <a:xfrm>
              <a:off x="6366214" y="4392380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6369421" y="4405684"/>
              <a:ext cx="440546" cy="514057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21</a:t>
              </a:r>
            </a:p>
          </p:txBody>
        </p:sp>
        <p:sp>
          <p:nvSpPr>
            <p:cNvPr id="152" name="object 29"/>
            <p:cNvSpPr txBox="1"/>
            <p:nvPr/>
          </p:nvSpPr>
          <p:spPr>
            <a:xfrm>
              <a:off x="6800885" y="4489266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53" name="object 29"/>
            <p:cNvSpPr txBox="1"/>
            <p:nvPr/>
          </p:nvSpPr>
          <p:spPr>
            <a:xfrm>
              <a:off x="6435887" y="4817480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5796373" y="2903407"/>
            <a:ext cx="890177" cy="616643"/>
            <a:chOff x="7563258" y="4071618"/>
            <a:chExt cx="1186902" cy="822190"/>
          </a:xfrm>
        </p:grpSpPr>
        <p:sp>
          <p:nvSpPr>
            <p:cNvPr id="155" name="Rectangle 154"/>
            <p:cNvSpPr/>
            <p:nvPr/>
          </p:nvSpPr>
          <p:spPr>
            <a:xfrm>
              <a:off x="7563258" y="4071618"/>
              <a:ext cx="1186902" cy="8221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7566326" y="4082694"/>
              <a:ext cx="440546" cy="427978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22</a:t>
              </a:r>
            </a:p>
          </p:txBody>
        </p:sp>
        <p:sp>
          <p:nvSpPr>
            <p:cNvPr id="157" name="object 29"/>
            <p:cNvSpPr txBox="1"/>
            <p:nvPr/>
          </p:nvSpPr>
          <p:spPr>
            <a:xfrm>
              <a:off x="7998507" y="4152281"/>
              <a:ext cx="686945" cy="230616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409678" y="3358202"/>
            <a:ext cx="890177" cy="783959"/>
            <a:chOff x="380999" y="5118594"/>
            <a:chExt cx="1186902" cy="1255512"/>
          </a:xfrm>
        </p:grpSpPr>
        <p:sp>
          <p:nvSpPr>
            <p:cNvPr id="160" name="Rectangle 159"/>
            <p:cNvSpPr/>
            <p:nvPr/>
          </p:nvSpPr>
          <p:spPr>
            <a:xfrm>
              <a:off x="380999" y="5386551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384908" y="5392914"/>
              <a:ext cx="440546" cy="514057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23</a:t>
              </a:r>
            </a:p>
          </p:txBody>
        </p:sp>
        <p:sp>
          <p:nvSpPr>
            <p:cNvPr id="162" name="object 29"/>
            <p:cNvSpPr txBox="1"/>
            <p:nvPr/>
          </p:nvSpPr>
          <p:spPr>
            <a:xfrm>
              <a:off x="812779" y="5476494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63" name="object 29"/>
            <p:cNvSpPr txBox="1"/>
            <p:nvPr/>
          </p:nvSpPr>
          <p:spPr>
            <a:xfrm>
              <a:off x="474704" y="5118594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r>
                <a:rPr lang="en-US" sz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cs typeface="Arial"/>
                </a:rPr>
                <a:t>NO cooling  or Controls</a:t>
              </a:r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1307461" y="3525517"/>
            <a:ext cx="890177" cy="616643"/>
            <a:chOff x="1578042" y="5386551"/>
            <a:chExt cx="1186902" cy="987555"/>
          </a:xfrm>
        </p:grpSpPr>
        <p:sp>
          <p:nvSpPr>
            <p:cNvPr id="165" name="Rectangle 164"/>
            <p:cNvSpPr/>
            <p:nvPr/>
          </p:nvSpPr>
          <p:spPr>
            <a:xfrm>
              <a:off x="1578042" y="5386551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1581810" y="5392914"/>
              <a:ext cx="440546" cy="514057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24</a:t>
              </a:r>
            </a:p>
          </p:txBody>
        </p:sp>
        <p:sp>
          <p:nvSpPr>
            <p:cNvPr id="167" name="object 29"/>
            <p:cNvSpPr txBox="1"/>
            <p:nvPr/>
          </p:nvSpPr>
          <p:spPr>
            <a:xfrm>
              <a:off x="2010400" y="5476494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69" name="Group 168"/>
          <p:cNvGrpSpPr/>
          <p:nvPr/>
        </p:nvGrpSpPr>
        <p:grpSpPr>
          <a:xfrm>
            <a:off x="2205243" y="3525517"/>
            <a:ext cx="890177" cy="616643"/>
            <a:chOff x="2775085" y="5386551"/>
            <a:chExt cx="1186902" cy="987555"/>
          </a:xfrm>
        </p:grpSpPr>
        <p:sp>
          <p:nvSpPr>
            <p:cNvPr id="170" name="Rectangle 169"/>
            <p:cNvSpPr/>
            <p:nvPr/>
          </p:nvSpPr>
          <p:spPr>
            <a:xfrm>
              <a:off x="2775085" y="5386551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2778713" y="5392914"/>
              <a:ext cx="440546" cy="514057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</a:t>
              </a:r>
            </a:p>
          </p:txBody>
        </p:sp>
      </p:grpSp>
      <p:grpSp>
        <p:nvGrpSpPr>
          <p:cNvPr id="174" name="Group 173"/>
          <p:cNvGrpSpPr/>
          <p:nvPr/>
        </p:nvGrpSpPr>
        <p:grpSpPr>
          <a:xfrm>
            <a:off x="3103025" y="3525517"/>
            <a:ext cx="890177" cy="616643"/>
            <a:chOff x="3972128" y="5565644"/>
            <a:chExt cx="1186902" cy="987555"/>
          </a:xfrm>
        </p:grpSpPr>
        <p:sp>
          <p:nvSpPr>
            <p:cNvPr id="175" name="Rectangle 174"/>
            <p:cNvSpPr/>
            <p:nvPr/>
          </p:nvSpPr>
          <p:spPr>
            <a:xfrm>
              <a:off x="3972128" y="5565644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3975615" y="5572007"/>
              <a:ext cx="440546" cy="514057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26</a:t>
              </a:r>
            </a:p>
          </p:txBody>
        </p:sp>
        <p:sp>
          <p:nvSpPr>
            <p:cNvPr id="177" name="object 29"/>
            <p:cNvSpPr txBox="1"/>
            <p:nvPr/>
          </p:nvSpPr>
          <p:spPr>
            <a:xfrm>
              <a:off x="4405642" y="5655587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78" name="object 29"/>
            <p:cNvSpPr txBox="1"/>
            <p:nvPr/>
          </p:nvSpPr>
          <p:spPr>
            <a:xfrm>
              <a:off x="4040644" y="5983801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79" name="Group 178"/>
          <p:cNvGrpSpPr/>
          <p:nvPr/>
        </p:nvGrpSpPr>
        <p:grpSpPr>
          <a:xfrm>
            <a:off x="4898590" y="3525517"/>
            <a:ext cx="890177" cy="616643"/>
            <a:chOff x="6366214" y="5565644"/>
            <a:chExt cx="1186902" cy="987555"/>
          </a:xfrm>
        </p:grpSpPr>
        <p:sp>
          <p:nvSpPr>
            <p:cNvPr id="180" name="Rectangle 179"/>
            <p:cNvSpPr/>
            <p:nvPr/>
          </p:nvSpPr>
          <p:spPr>
            <a:xfrm>
              <a:off x="6366214" y="5565644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6369421" y="5572007"/>
              <a:ext cx="440546" cy="514057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28</a:t>
              </a:r>
            </a:p>
          </p:txBody>
        </p:sp>
        <p:sp>
          <p:nvSpPr>
            <p:cNvPr id="182" name="object 29"/>
            <p:cNvSpPr txBox="1"/>
            <p:nvPr/>
          </p:nvSpPr>
          <p:spPr>
            <a:xfrm>
              <a:off x="6800885" y="5655587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4000807" y="3525517"/>
            <a:ext cx="890177" cy="616643"/>
            <a:chOff x="5169171" y="5565644"/>
            <a:chExt cx="1186902" cy="987555"/>
          </a:xfrm>
        </p:grpSpPr>
        <p:sp>
          <p:nvSpPr>
            <p:cNvPr id="185" name="Rectangle 184"/>
            <p:cNvSpPr/>
            <p:nvPr/>
          </p:nvSpPr>
          <p:spPr>
            <a:xfrm>
              <a:off x="5169171" y="5565644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5172518" y="5572007"/>
              <a:ext cx="440546" cy="514057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27</a:t>
              </a:r>
            </a:p>
          </p:txBody>
        </p:sp>
        <p:sp>
          <p:nvSpPr>
            <p:cNvPr id="187" name="object 29"/>
            <p:cNvSpPr txBox="1"/>
            <p:nvPr/>
          </p:nvSpPr>
          <p:spPr>
            <a:xfrm>
              <a:off x="5603264" y="5655587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93" name="Group 192"/>
          <p:cNvGrpSpPr/>
          <p:nvPr/>
        </p:nvGrpSpPr>
        <p:grpSpPr>
          <a:xfrm>
            <a:off x="409678" y="4147629"/>
            <a:ext cx="890177" cy="616643"/>
            <a:chOff x="380999" y="5386551"/>
            <a:chExt cx="1186902" cy="987555"/>
          </a:xfrm>
        </p:grpSpPr>
        <p:sp>
          <p:nvSpPr>
            <p:cNvPr id="194" name="Rectangle 193"/>
            <p:cNvSpPr/>
            <p:nvPr/>
          </p:nvSpPr>
          <p:spPr>
            <a:xfrm>
              <a:off x="380999" y="5386551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384908" y="5392914"/>
              <a:ext cx="440546" cy="514057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</a:t>
              </a:r>
            </a:p>
          </p:txBody>
        </p:sp>
        <p:sp>
          <p:nvSpPr>
            <p:cNvPr id="196" name="object 29"/>
            <p:cNvSpPr txBox="1"/>
            <p:nvPr/>
          </p:nvSpPr>
          <p:spPr>
            <a:xfrm>
              <a:off x="812779" y="5476494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97" name="object 29"/>
            <p:cNvSpPr txBox="1"/>
            <p:nvPr/>
          </p:nvSpPr>
          <p:spPr>
            <a:xfrm>
              <a:off x="447781" y="5804708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98" name="Group 197"/>
          <p:cNvGrpSpPr/>
          <p:nvPr/>
        </p:nvGrpSpPr>
        <p:grpSpPr>
          <a:xfrm>
            <a:off x="5796373" y="4147629"/>
            <a:ext cx="890177" cy="616643"/>
            <a:chOff x="7563258" y="5565644"/>
            <a:chExt cx="1186902" cy="987555"/>
          </a:xfrm>
        </p:grpSpPr>
        <p:sp>
          <p:nvSpPr>
            <p:cNvPr id="199" name="Rectangle 198"/>
            <p:cNvSpPr/>
            <p:nvPr/>
          </p:nvSpPr>
          <p:spPr>
            <a:xfrm>
              <a:off x="7563258" y="5565644"/>
              <a:ext cx="1186902" cy="987555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200" name="TextBox 199"/>
            <p:cNvSpPr txBox="1"/>
            <p:nvPr/>
          </p:nvSpPr>
          <p:spPr>
            <a:xfrm>
              <a:off x="7566326" y="5572007"/>
              <a:ext cx="440546" cy="514057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05</a:t>
              </a:r>
            </a:p>
          </p:txBody>
        </p:sp>
        <p:sp>
          <p:nvSpPr>
            <p:cNvPr id="201" name="object 29"/>
            <p:cNvSpPr txBox="1"/>
            <p:nvPr/>
          </p:nvSpPr>
          <p:spPr>
            <a:xfrm>
              <a:off x="7998507" y="5655587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02" name="object 29"/>
            <p:cNvSpPr txBox="1"/>
            <p:nvPr/>
          </p:nvSpPr>
          <p:spPr>
            <a:xfrm>
              <a:off x="7633509" y="5983801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3" name="Group 202"/>
          <p:cNvGrpSpPr/>
          <p:nvPr/>
        </p:nvGrpSpPr>
        <p:grpSpPr>
          <a:xfrm>
            <a:off x="2205243" y="4147629"/>
            <a:ext cx="890177" cy="616643"/>
            <a:chOff x="2775085" y="5386551"/>
            <a:chExt cx="1186902" cy="987555"/>
          </a:xfrm>
        </p:grpSpPr>
        <p:sp>
          <p:nvSpPr>
            <p:cNvPr id="204" name="Rectangle 203"/>
            <p:cNvSpPr/>
            <p:nvPr/>
          </p:nvSpPr>
          <p:spPr>
            <a:xfrm>
              <a:off x="2775085" y="5386551"/>
              <a:ext cx="1186902" cy="987555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2778713" y="5392914"/>
              <a:ext cx="440546" cy="514057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  <p:sp>
          <p:nvSpPr>
            <p:cNvPr id="206" name="object 29"/>
            <p:cNvSpPr txBox="1"/>
            <p:nvPr/>
          </p:nvSpPr>
          <p:spPr>
            <a:xfrm>
              <a:off x="3208021" y="5476494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07" name="object 29"/>
            <p:cNvSpPr txBox="1"/>
            <p:nvPr/>
          </p:nvSpPr>
          <p:spPr>
            <a:xfrm>
              <a:off x="2843023" y="5804708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8" name="Group 207"/>
          <p:cNvGrpSpPr/>
          <p:nvPr/>
        </p:nvGrpSpPr>
        <p:grpSpPr>
          <a:xfrm>
            <a:off x="3103025" y="4147629"/>
            <a:ext cx="890177" cy="616643"/>
            <a:chOff x="3972128" y="5565644"/>
            <a:chExt cx="1186902" cy="987555"/>
          </a:xfrm>
        </p:grpSpPr>
        <p:sp>
          <p:nvSpPr>
            <p:cNvPr id="209" name="Rectangle 208"/>
            <p:cNvSpPr/>
            <p:nvPr/>
          </p:nvSpPr>
          <p:spPr>
            <a:xfrm>
              <a:off x="3972128" y="5565644"/>
              <a:ext cx="1186902" cy="987555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210" name="TextBox 209"/>
            <p:cNvSpPr txBox="1"/>
            <p:nvPr/>
          </p:nvSpPr>
          <p:spPr>
            <a:xfrm>
              <a:off x="3975615" y="5572007"/>
              <a:ext cx="440546" cy="514057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</a:p>
          </p:txBody>
        </p:sp>
        <p:sp>
          <p:nvSpPr>
            <p:cNvPr id="211" name="object 29"/>
            <p:cNvSpPr txBox="1"/>
            <p:nvPr/>
          </p:nvSpPr>
          <p:spPr>
            <a:xfrm>
              <a:off x="4405642" y="5655587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12" name="object 29"/>
            <p:cNvSpPr txBox="1"/>
            <p:nvPr/>
          </p:nvSpPr>
          <p:spPr>
            <a:xfrm>
              <a:off x="4040644" y="5983801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13" name="Group 212"/>
          <p:cNvGrpSpPr/>
          <p:nvPr/>
        </p:nvGrpSpPr>
        <p:grpSpPr>
          <a:xfrm>
            <a:off x="4898590" y="4147629"/>
            <a:ext cx="890177" cy="616643"/>
            <a:chOff x="6366214" y="5565644"/>
            <a:chExt cx="1186902" cy="987555"/>
          </a:xfrm>
        </p:grpSpPr>
        <p:sp>
          <p:nvSpPr>
            <p:cNvPr id="214" name="Rectangle 213"/>
            <p:cNvSpPr/>
            <p:nvPr/>
          </p:nvSpPr>
          <p:spPr>
            <a:xfrm>
              <a:off x="6366214" y="5565644"/>
              <a:ext cx="1186902" cy="987555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215" name="TextBox 214"/>
            <p:cNvSpPr txBox="1"/>
            <p:nvPr/>
          </p:nvSpPr>
          <p:spPr>
            <a:xfrm>
              <a:off x="6369421" y="5572007"/>
              <a:ext cx="440546" cy="514057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04</a:t>
              </a:r>
            </a:p>
          </p:txBody>
        </p:sp>
        <p:sp>
          <p:nvSpPr>
            <p:cNvPr id="216" name="object 29"/>
            <p:cNvSpPr txBox="1"/>
            <p:nvPr/>
          </p:nvSpPr>
          <p:spPr>
            <a:xfrm>
              <a:off x="6800885" y="5655587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17" name="object 29"/>
            <p:cNvSpPr txBox="1"/>
            <p:nvPr/>
          </p:nvSpPr>
          <p:spPr>
            <a:xfrm>
              <a:off x="6435887" y="5983801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18" name="Group 217"/>
          <p:cNvGrpSpPr/>
          <p:nvPr/>
        </p:nvGrpSpPr>
        <p:grpSpPr>
          <a:xfrm>
            <a:off x="4000807" y="4147629"/>
            <a:ext cx="890177" cy="616643"/>
            <a:chOff x="5169171" y="5565644"/>
            <a:chExt cx="1186902" cy="987555"/>
          </a:xfrm>
        </p:grpSpPr>
        <p:sp>
          <p:nvSpPr>
            <p:cNvPr id="219" name="Rectangle 218"/>
            <p:cNvSpPr/>
            <p:nvPr/>
          </p:nvSpPr>
          <p:spPr>
            <a:xfrm>
              <a:off x="5169171" y="5565644"/>
              <a:ext cx="1186902" cy="987555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220" name="TextBox 219"/>
            <p:cNvSpPr txBox="1"/>
            <p:nvPr/>
          </p:nvSpPr>
          <p:spPr>
            <a:xfrm>
              <a:off x="5172518" y="5572007"/>
              <a:ext cx="440546" cy="514057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</a:p>
          </p:txBody>
        </p:sp>
        <p:sp>
          <p:nvSpPr>
            <p:cNvPr id="221" name="object 29"/>
            <p:cNvSpPr txBox="1"/>
            <p:nvPr/>
          </p:nvSpPr>
          <p:spPr>
            <a:xfrm>
              <a:off x="5603264" y="5655587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22" name="object 29"/>
            <p:cNvSpPr txBox="1"/>
            <p:nvPr/>
          </p:nvSpPr>
          <p:spPr>
            <a:xfrm>
              <a:off x="5238266" y="5983801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23" name="Group 222"/>
          <p:cNvGrpSpPr/>
          <p:nvPr/>
        </p:nvGrpSpPr>
        <p:grpSpPr>
          <a:xfrm>
            <a:off x="5796373" y="3525517"/>
            <a:ext cx="890177" cy="616643"/>
            <a:chOff x="7563258" y="4901099"/>
            <a:chExt cx="1186902" cy="822190"/>
          </a:xfrm>
        </p:grpSpPr>
        <p:sp>
          <p:nvSpPr>
            <p:cNvPr id="224" name="Rectangle 223"/>
            <p:cNvSpPr/>
            <p:nvPr/>
          </p:nvSpPr>
          <p:spPr>
            <a:xfrm>
              <a:off x="7563258" y="4901099"/>
              <a:ext cx="1186902" cy="8221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225" name="TextBox 224"/>
            <p:cNvSpPr txBox="1"/>
            <p:nvPr/>
          </p:nvSpPr>
          <p:spPr>
            <a:xfrm>
              <a:off x="7566326" y="4906396"/>
              <a:ext cx="440546" cy="427978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29</a:t>
              </a:r>
            </a:p>
          </p:txBody>
        </p:sp>
        <p:sp>
          <p:nvSpPr>
            <p:cNvPr id="226" name="object 29"/>
            <p:cNvSpPr txBox="1"/>
            <p:nvPr/>
          </p:nvSpPr>
          <p:spPr>
            <a:xfrm>
              <a:off x="7998507" y="4975981"/>
              <a:ext cx="686945" cy="230616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27" name="object 29"/>
            <p:cNvSpPr txBox="1"/>
            <p:nvPr/>
          </p:nvSpPr>
          <p:spPr>
            <a:xfrm>
              <a:off x="7633509" y="5249236"/>
              <a:ext cx="1060035" cy="270302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29" name="Group 228"/>
          <p:cNvGrpSpPr/>
          <p:nvPr/>
        </p:nvGrpSpPr>
        <p:grpSpPr>
          <a:xfrm>
            <a:off x="1307461" y="4147629"/>
            <a:ext cx="890177" cy="616643"/>
            <a:chOff x="1578042" y="5730581"/>
            <a:chExt cx="1186902" cy="822190"/>
          </a:xfrm>
        </p:grpSpPr>
        <p:sp>
          <p:nvSpPr>
            <p:cNvPr id="230" name="Rectangle 229"/>
            <p:cNvSpPr/>
            <p:nvPr/>
          </p:nvSpPr>
          <p:spPr>
            <a:xfrm>
              <a:off x="1578042" y="5730581"/>
              <a:ext cx="1186902" cy="8221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231" name="TextBox 230"/>
            <p:cNvSpPr txBox="1"/>
            <p:nvPr/>
          </p:nvSpPr>
          <p:spPr>
            <a:xfrm>
              <a:off x="1581810" y="5735878"/>
              <a:ext cx="440546" cy="427978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31</a:t>
              </a:r>
            </a:p>
          </p:txBody>
        </p:sp>
      </p:grpSp>
      <p:sp>
        <p:nvSpPr>
          <p:cNvPr id="237" name="TextBox 236"/>
          <p:cNvSpPr txBox="1"/>
          <p:nvPr/>
        </p:nvSpPr>
        <p:spPr>
          <a:xfrm>
            <a:off x="482672" y="3138580"/>
            <a:ext cx="781893" cy="232991"/>
          </a:xfrm>
          <a:prstGeom prst="rect">
            <a:avLst/>
          </a:prstGeom>
          <a:solidFill>
            <a:schemeClr val="accent4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CUB/X-Gallery OUTAGE</a:t>
            </a:r>
          </a:p>
        </p:txBody>
      </p:sp>
      <p:sp>
        <p:nvSpPr>
          <p:cNvPr id="239" name="TextBox 238"/>
          <p:cNvSpPr txBox="1"/>
          <p:nvPr/>
        </p:nvSpPr>
        <p:spPr>
          <a:xfrm>
            <a:off x="5849060" y="2514243"/>
            <a:ext cx="781893" cy="232991"/>
          </a:xfrm>
          <a:prstGeom prst="rect">
            <a:avLst/>
          </a:prstGeom>
          <a:solidFill>
            <a:schemeClr val="accent4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CUB/X-Gallery OUTAGE</a:t>
            </a:r>
          </a:p>
        </p:txBody>
      </p:sp>
      <p:sp>
        <p:nvSpPr>
          <p:cNvPr id="240" name="object 29"/>
          <p:cNvSpPr txBox="1"/>
          <p:nvPr/>
        </p:nvSpPr>
        <p:spPr>
          <a:xfrm>
            <a:off x="5845163" y="2733325"/>
            <a:ext cx="795026" cy="20272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9524" marR="3810"/>
            <a:r>
              <a: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NO cooling  or Controls</a:t>
            </a:r>
          </a:p>
        </p:txBody>
      </p:sp>
      <p:sp>
        <p:nvSpPr>
          <p:cNvPr id="234" name="TextBox 233"/>
          <p:cNvSpPr txBox="1"/>
          <p:nvPr/>
        </p:nvSpPr>
        <p:spPr>
          <a:xfrm>
            <a:off x="4054534" y="3960070"/>
            <a:ext cx="782722" cy="125882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600" b="1" dirty="0">
                <a:latin typeface="Arial" panose="020B0604020202020204" pitchFamily="34" charset="0"/>
                <a:cs typeface="Arial" panose="020B0604020202020204" pitchFamily="34" charset="0"/>
              </a:rPr>
              <a:t>MI10/14 PM</a:t>
            </a:r>
          </a:p>
        </p:txBody>
      </p:sp>
      <p:sp>
        <p:nvSpPr>
          <p:cNvPr id="235" name="TextBox 234"/>
          <p:cNvSpPr txBox="1"/>
          <p:nvPr/>
        </p:nvSpPr>
        <p:spPr>
          <a:xfrm>
            <a:off x="4054534" y="3768106"/>
            <a:ext cx="782722" cy="125882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600" b="1" dirty="0">
                <a:latin typeface="Arial" panose="020B0604020202020204" pitchFamily="34" charset="0"/>
                <a:cs typeface="Arial" panose="020B0604020202020204" pitchFamily="34" charset="0"/>
              </a:rPr>
              <a:t>MI8AM</a:t>
            </a:r>
          </a:p>
        </p:txBody>
      </p:sp>
      <p:sp>
        <p:nvSpPr>
          <p:cNvPr id="236" name="TextBox 235"/>
          <p:cNvSpPr txBox="1"/>
          <p:nvPr/>
        </p:nvSpPr>
        <p:spPr>
          <a:xfrm>
            <a:off x="4963150" y="3776496"/>
            <a:ext cx="782722" cy="125882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600" b="1" dirty="0">
                <a:latin typeface="Arial" panose="020B0604020202020204" pitchFamily="34" charset="0"/>
                <a:cs typeface="Arial" panose="020B0604020202020204" pitchFamily="34" charset="0"/>
              </a:rPr>
              <a:t>MI65 </a:t>
            </a:r>
          </a:p>
        </p:txBody>
      </p:sp>
      <p:sp>
        <p:nvSpPr>
          <p:cNvPr id="238" name="TextBox 237"/>
          <p:cNvSpPr txBox="1"/>
          <p:nvPr/>
        </p:nvSpPr>
        <p:spPr>
          <a:xfrm>
            <a:off x="3151504" y="3796829"/>
            <a:ext cx="781893" cy="11756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ICARUS</a:t>
            </a:r>
          </a:p>
        </p:txBody>
      </p:sp>
      <p:sp>
        <p:nvSpPr>
          <p:cNvPr id="241" name="TextBox 240"/>
          <p:cNvSpPr txBox="1"/>
          <p:nvPr/>
        </p:nvSpPr>
        <p:spPr>
          <a:xfrm>
            <a:off x="4963150" y="3928896"/>
            <a:ext cx="782722" cy="125882"/>
          </a:xfrm>
          <a:prstGeom prst="rect">
            <a:avLst/>
          </a:prstGeom>
          <a:solidFill>
            <a:srgbClr val="505050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PNG: Power Test</a:t>
            </a:r>
          </a:p>
        </p:txBody>
      </p:sp>
    </p:spTree>
    <p:extLst>
      <p:ext uri="{BB962C8B-B14F-4D97-AF65-F5344CB8AC3E}">
        <p14:creationId xmlns:p14="http://schemas.microsoft.com/office/powerpoint/2010/main" val="2261732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00850" y="800100"/>
            <a:ext cx="1943100" cy="3780945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Arial" panose="020B0604020202020204" pitchFamily="34" charset="0"/>
              </a:rPr>
              <a:t>August </a:t>
            </a:r>
            <a:r>
              <a:rPr lang="en-US" altLang="en-US" dirty="0">
                <a:latin typeface="Arial" panose="020B0604020202020204" pitchFamily="34" charset="0"/>
              </a:rPr>
              <a:t>2017</a:t>
            </a:r>
          </a:p>
        </p:txBody>
      </p:sp>
      <p:sp>
        <p:nvSpPr>
          <p:cNvPr id="190" name="TextBox 189"/>
          <p:cNvSpPr txBox="1"/>
          <p:nvPr/>
        </p:nvSpPr>
        <p:spPr>
          <a:xfrm>
            <a:off x="6807207" y="400050"/>
            <a:ext cx="1943100" cy="2936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wrap="none" lIns="121500" tIns="27000" rIns="121500" bIns="27000" rtlCol="0" anchor="ctr" anchorCtr="0">
            <a:noAutofit/>
          </a:bodyPr>
          <a:lstStyle/>
          <a:p>
            <a:pPr marL="9524" marR="3810"/>
            <a:r>
              <a:rPr lang="en-US" altLang="en-US" sz="13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endParaRPr lang="en-IN" sz="135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92" name="TextBox 191"/>
          <p:cNvSpPr txBox="1"/>
          <p:nvPr/>
        </p:nvSpPr>
        <p:spPr>
          <a:xfrm>
            <a:off x="6945888" y="929674"/>
            <a:ext cx="1657350" cy="3651371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9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MI Service Buildings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900" strike="sngStrike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8/1: MI12, MI13 and SNDB (SBND) All day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900" strike="sngStrike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8/2: MI 20 AM, MI31 PM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900" strike="sngStrike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8/3: MI 50 AM, MI39/40 PM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900" strike="sngStrike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8/4: MI60 All day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900" strike="sngStrike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8/4-5: AP10/30</a:t>
            </a:r>
          </a:p>
          <a:p>
            <a:pPr marL="628650" lvl="1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900" strike="sngStrike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1200 Friday to 1800 Saturday</a:t>
            </a:r>
          </a:p>
          <a:p>
            <a:pPr>
              <a:lnSpc>
                <a:spcPct val="120000"/>
              </a:lnSpc>
            </a:pPr>
            <a:r>
              <a:rPr lang="en-US" sz="9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8/11: Feeder 45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9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All day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9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MRSB including A0 drafting area.</a:t>
            </a:r>
          </a:p>
          <a:p>
            <a:pPr>
              <a:lnSpc>
                <a:spcPct val="120000"/>
              </a:lnSpc>
            </a:pPr>
            <a:endParaRPr lang="en-US" sz="900" kern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9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8/12: Wilson Hall (0700-1700)</a:t>
            </a:r>
          </a:p>
          <a:p>
            <a:pPr>
              <a:lnSpc>
                <a:spcPct val="120000"/>
              </a:lnSpc>
            </a:pPr>
            <a:endParaRPr lang="en-US" sz="900" kern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9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8/18: </a:t>
            </a:r>
            <a:r>
              <a:rPr lang="en-US" sz="9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Fdr</a:t>
            </a:r>
            <a:r>
              <a:rPr lang="en-US" sz="9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43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900" ker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0715-1130</a:t>
            </a:r>
            <a:endParaRPr lang="en-US" sz="900" kern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9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Transfer Gallery  </a:t>
            </a:r>
          </a:p>
          <a:p>
            <a:pPr>
              <a:lnSpc>
                <a:spcPct val="120000"/>
              </a:lnSpc>
            </a:pPr>
            <a:endParaRPr lang="en-US" sz="900" kern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9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8/22: Feeder 43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9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Swyd</a:t>
            </a:r>
            <a:r>
              <a:rPr lang="en-US" sz="9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, FCCF2 &amp;3, G2 </a:t>
            </a:r>
          </a:p>
          <a:p>
            <a:pPr>
              <a:lnSpc>
                <a:spcPct val="120000"/>
              </a:lnSpc>
            </a:pPr>
            <a:endParaRPr lang="en-US" sz="900" kern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9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8/22: Feeder 49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9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FCCF1</a:t>
            </a:r>
          </a:p>
          <a:p>
            <a:pPr>
              <a:lnSpc>
                <a:spcPct val="120000"/>
              </a:lnSpc>
            </a:pPr>
            <a:endParaRPr lang="en-US" sz="900" kern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9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8/25: Feeder 41 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9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No power to Booster East and West Towers all day. </a:t>
            </a:r>
          </a:p>
          <a:p>
            <a:pPr>
              <a:lnSpc>
                <a:spcPct val="120000"/>
              </a:lnSpc>
            </a:pP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9678" y="791194"/>
            <a:ext cx="6276872" cy="3973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393700" sx="90000" sy="90000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grpSp>
        <p:nvGrpSpPr>
          <p:cNvPr id="10" name="Group 9"/>
          <p:cNvGrpSpPr/>
          <p:nvPr/>
        </p:nvGrpSpPr>
        <p:grpSpPr>
          <a:xfrm>
            <a:off x="409679" y="798730"/>
            <a:ext cx="6276871" cy="234219"/>
            <a:chOff x="380999" y="1265382"/>
            <a:chExt cx="8369161" cy="312292"/>
          </a:xfrm>
        </p:grpSpPr>
        <p:sp>
          <p:nvSpPr>
            <p:cNvPr id="11" name="Rectangle 10"/>
            <p:cNvSpPr/>
            <p:nvPr/>
          </p:nvSpPr>
          <p:spPr>
            <a:xfrm>
              <a:off x="380999" y="1265382"/>
              <a:ext cx="1186902" cy="31229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dist="38100" dir="5400000">
                <a:prstClr val="black">
                  <a:alpha val="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524" algn="ctr"/>
              <a:r>
                <a:rPr lang="en-IN" sz="1050" dirty="0">
                  <a:latin typeface="Arial"/>
                  <a:cs typeface="Arial"/>
                </a:rPr>
                <a:t>Sun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578042" y="1265382"/>
              <a:ext cx="1186902" cy="31229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dist="38100" dir="5400000">
                <a:prstClr val="black">
                  <a:alpha val="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524" algn="ctr"/>
              <a:r>
                <a:rPr lang="en-IN" sz="1050" spc="11" dirty="0">
                  <a:latin typeface="Arial"/>
                  <a:cs typeface="Arial"/>
                </a:rPr>
                <a:t>Mon</a:t>
              </a:r>
              <a:endParaRPr lang="en-IN" sz="1050" dirty="0">
                <a:latin typeface="Arial"/>
                <a:cs typeface="Arial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775085" y="1265382"/>
              <a:ext cx="1186902" cy="31229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dist="38100" dir="5400000">
                <a:prstClr val="black">
                  <a:alpha val="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524" algn="ctr"/>
              <a:r>
                <a:rPr lang="en-IN" sz="1050" spc="15" dirty="0">
                  <a:latin typeface="Arial"/>
                  <a:cs typeface="Arial"/>
                </a:rPr>
                <a:t>Tue</a:t>
              </a:r>
              <a:endParaRPr lang="en-IN" sz="1050" dirty="0">
                <a:latin typeface="Arial"/>
                <a:cs typeface="Aria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972128" y="1265382"/>
              <a:ext cx="1186902" cy="31229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dist="38100" dir="5400000">
                <a:prstClr val="black">
                  <a:alpha val="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524" algn="ctr"/>
              <a:r>
                <a:rPr lang="en-IN" sz="1050" spc="11" dirty="0">
                  <a:latin typeface="Arial"/>
                  <a:cs typeface="Arial"/>
                </a:rPr>
                <a:t>Wed</a:t>
              </a:r>
              <a:endParaRPr lang="en-IN" sz="1050" dirty="0">
                <a:latin typeface="Arial"/>
                <a:cs typeface="Aria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169171" y="1265382"/>
              <a:ext cx="1186902" cy="31229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dist="38100" dir="5400000">
                <a:prstClr val="black">
                  <a:alpha val="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524" algn="ctr"/>
              <a:r>
                <a:rPr lang="en-IN" sz="1050" spc="3" dirty="0">
                  <a:latin typeface="Arial"/>
                  <a:cs typeface="Arial"/>
                </a:rPr>
                <a:t>Thu</a:t>
              </a:r>
              <a:endParaRPr lang="en-IN" sz="1050" dirty="0">
                <a:latin typeface="Arial"/>
                <a:cs typeface="Arial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366214" y="1265382"/>
              <a:ext cx="1186902" cy="31229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dist="38100" dir="5400000">
                <a:prstClr val="black">
                  <a:alpha val="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524" algn="ctr"/>
              <a:r>
                <a:rPr lang="en-IN" sz="1050" spc="8" dirty="0">
                  <a:latin typeface="Arial"/>
                  <a:cs typeface="Arial"/>
                </a:rPr>
                <a:t>Fri</a:t>
              </a:r>
              <a:endParaRPr lang="en-IN" sz="1050" dirty="0">
                <a:latin typeface="Arial"/>
                <a:cs typeface="Arial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563258" y="1265382"/>
              <a:ext cx="1186902" cy="31229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dist="38100" dir="5400000">
                <a:prstClr val="black">
                  <a:alpha val="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524" algn="ctr"/>
              <a:r>
                <a:rPr lang="en-IN" sz="1050" spc="3" dirty="0">
                  <a:latin typeface="Arial"/>
                  <a:cs typeface="Arial"/>
                </a:rPr>
                <a:t>Sat</a:t>
              </a:r>
              <a:endParaRPr lang="en-IN" sz="1050" dirty="0">
                <a:latin typeface="Arial"/>
                <a:cs typeface="Arial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09678" y="1036667"/>
            <a:ext cx="890177" cy="741155"/>
            <a:chOff x="380999" y="1403539"/>
            <a:chExt cx="1186902" cy="988206"/>
          </a:xfrm>
        </p:grpSpPr>
        <p:sp>
          <p:nvSpPr>
            <p:cNvPr id="19" name="Rectangle 18"/>
            <p:cNvSpPr/>
            <p:nvPr/>
          </p:nvSpPr>
          <p:spPr>
            <a:xfrm>
              <a:off x="380999" y="1404190"/>
              <a:ext cx="1186902" cy="987555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 dirty="0"/>
            </a:p>
          </p:txBody>
        </p:sp>
        <p:sp>
          <p:nvSpPr>
            <p:cNvPr id="20" name="object 29"/>
            <p:cNvSpPr txBox="1"/>
            <p:nvPr/>
          </p:nvSpPr>
          <p:spPr>
            <a:xfrm>
              <a:off x="812779" y="1495212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1" name="object 29"/>
            <p:cNvSpPr txBox="1"/>
            <p:nvPr/>
          </p:nvSpPr>
          <p:spPr>
            <a:xfrm>
              <a:off x="447781" y="1823426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84908" y="1403539"/>
              <a:ext cx="440546" cy="427978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307461" y="1036667"/>
            <a:ext cx="890177" cy="741155"/>
            <a:chOff x="1578042" y="1403539"/>
            <a:chExt cx="1186902" cy="988206"/>
          </a:xfrm>
        </p:grpSpPr>
        <p:sp>
          <p:nvSpPr>
            <p:cNvPr id="24" name="Rectangle 23"/>
            <p:cNvSpPr/>
            <p:nvPr/>
          </p:nvSpPr>
          <p:spPr>
            <a:xfrm>
              <a:off x="1578042" y="1404190"/>
              <a:ext cx="1186902" cy="987555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 dirty="0"/>
            </a:p>
          </p:txBody>
        </p:sp>
        <p:sp>
          <p:nvSpPr>
            <p:cNvPr id="25" name="object 29"/>
            <p:cNvSpPr txBox="1"/>
            <p:nvPr/>
          </p:nvSpPr>
          <p:spPr>
            <a:xfrm>
              <a:off x="2010400" y="1495212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6" name="object 29"/>
            <p:cNvSpPr txBox="1"/>
            <p:nvPr/>
          </p:nvSpPr>
          <p:spPr>
            <a:xfrm>
              <a:off x="1645402" y="1823426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581810" y="1403539"/>
              <a:ext cx="440546" cy="427978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31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205243" y="1036667"/>
            <a:ext cx="890177" cy="741155"/>
            <a:chOff x="2775085" y="1403539"/>
            <a:chExt cx="1186902" cy="988206"/>
          </a:xfrm>
        </p:grpSpPr>
        <p:sp>
          <p:nvSpPr>
            <p:cNvPr id="29" name="Rectangle 28"/>
            <p:cNvSpPr/>
            <p:nvPr/>
          </p:nvSpPr>
          <p:spPr>
            <a:xfrm>
              <a:off x="2775085" y="1404190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31" name="object 29"/>
            <p:cNvSpPr txBox="1"/>
            <p:nvPr/>
          </p:nvSpPr>
          <p:spPr>
            <a:xfrm>
              <a:off x="2843023" y="1823426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778713" y="1403539"/>
              <a:ext cx="440546" cy="427978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103025" y="1036667"/>
            <a:ext cx="890177" cy="741155"/>
            <a:chOff x="3972128" y="1582632"/>
            <a:chExt cx="1186902" cy="988206"/>
          </a:xfrm>
        </p:grpSpPr>
        <p:sp>
          <p:nvSpPr>
            <p:cNvPr id="34" name="Rectangle 33"/>
            <p:cNvSpPr/>
            <p:nvPr/>
          </p:nvSpPr>
          <p:spPr>
            <a:xfrm>
              <a:off x="3972128" y="1583283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35" name="object 29"/>
            <p:cNvSpPr txBox="1"/>
            <p:nvPr/>
          </p:nvSpPr>
          <p:spPr>
            <a:xfrm>
              <a:off x="4405642" y="1674305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36" name="object 29"/>
            <p:cNvSpPr txBox="1"/>
            <p:nvPr/>
          </p:nvSpPr>
          <p:spPr>
            <a:xfrm>
              <a:off x="4040644" y="2002519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975615" y="1582632"/>
              <a:ext cx="440546" cy="427978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000807" y="1036667"/>
            <a:ext cx="890177" cy="741155"/>
            <a:chOff x="5169171" y="1403539"/>
            <a:chExt cx="1186902" cy="988206"/>
          </a:xfrm>
        </p:grpSpPr>
        <p:sp>
          <p:nvSpPr>
            <p:cNvPr id="39" name="Rectangle 38"/>
            <p:cNvSpPr/>
            <p:nvPr/>
          </p:nvSpPr>
          <p:spPr>
            <a:xfrm>
              <a:off x="5169171" y="1404190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40" name="object 29"/>
            <p:cNvSpPr txBox="1"/>
            <p:nvPr/>
          </p:nvSpPr>
          <p:spPr>
            <a:xfrm>
              <a:off x="5603264" y="1495212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accent5"/>
                </a:solidFill>
                <a:latin typeface="Arial"/>
                <a:cs typeface="Arial"/>
              </a:endParaRPr>
            </a:p>
          </p:txBody>
        </p:sp>
        <p:sp>
          <p:nvSpPr>
            <p:cNvPr id="41" name="object 29"/>
            <p:cNvSpPr txBox="1"/>
            <p:nvPr/>
          </p:nvSpPr>
          <p:spPr>
            <a:xfrm>
              <a:off x="5238266" y="1823426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172518" y="1403539"/>
              <a:ext cx="440546" cy="427978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898590" y="1036667"/>
            <a:ext cx="890177" cy="741155"/>
            <a:chOff x="6366214" y="1403539"/>
            <a:chExt cx="1186902" cy="988206"/>
          </a:xfrm>
        </p:grpSpPr>
        <p:sp>
          <p:nvSpPr>
            <p:cNvPr id="44" name="Rectangle 43"/>
            <p:cNvSpPr/>
            <p:nvPr/>
          </p:nvSpPr>
          <p:spPr>
            <a:xfrm>
              <a:off x="6366214" y="1404190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45" name="object 29"/>
            <p:cNvSpPr txBox="1"/>
            <p:nvPr/>
          </p:nvSpPr>
          <p:spPr>
            <a:xfrm>
              <a:off x="6800885" y="1495212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369421" y="1403539"/>
              <a:ext cx="440546" cy="427978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04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796373" y="1036667"/>
            <a:ext cx="890177" cy="741155"/>
            <a:chOff x="7563258" y="1403539"/>
            <a:chExt cx="1186902" cy="988206"/>
          </a:xfrm>
        </p:grpSpPr>
        <p:sp>
          <p:nvSpPr>
            <p:cNvPr id="49" name="Rectangle 48"/>
            <p:cNvSpPr/>
            <p:nvPr/>
          </p:nvSpPr>
          <p:spPr>
            <a:xfrm>
              <a:off x="7563258" y="1404190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50" name="object 29"/>
            <p:cNvSpPr txBox="1"/>
            <p:nvPr/>
          </p:nvSpPr>
          <p:spPr>
            <a:xfrm>
              <a:off x="7998507" y="1495212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566326" y="1403539"/>
              <a:ext cx="440546" cy="427978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05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409678" y="1783849"/>
            <a:ext cx="890177" cy="740666"/>
            <a:chOff x="380999" y="2406453"/>
            <a:chExt cx="1186902" cy="987555"/>
          </a:xfrm>
        </p:grpSpPr>
        <p:sp>
          <p:nvSpPr>
            <p:cNvPr id="54" name="Rectangle 53"/>
            <p:cNvSpPr/>
            <p:nvPr/>
          </p:nvSpPr>
          <p:spPr>
            <a:xfrm>
              <a:off x="380999" y="2406453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84908" y="2406952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06</a:t>
              </a:r>
            </a:p>
          </p:txBody>
        </p:sp>
        <p:sp>
          <p:nvSpPr>
            <p:cNvPr id="56" name="object 29"/>
            <p:cNvSpPr txBox="1"/>
            <p:nvPr/>
          </p:nvSpPr>
          <p:spPr>
            <a:xfrm>
              <a:off x="812779" y="2490532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57" name="object 29"/>
            <p:cNvSpPr txBox="1"/>
            <p:nvPr/>
          </p:nvSpPr>
          <p:spPr>
            <a:xfrm>
              <a:off x="447781" y="2818746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1307461" y="1783849"/>
            <a:ext cx="890177" cy="740666"/>
            <a:chOff x="1578042" y="2406453"/>
            <a:chExt cx="1186902" cy="987555"/>
          </a:xfrm>
        </p:grpSpPr>
        <p:sp>
          <p:nvSpPr>
            <p:cNvPr id="59" name="Rectangle 58"/>
            <p:cNvSpPr/>
            <p:nvPr/>
          </p:nvSpPr>
          <p:spPr>
            <a:xfrm>
              <a:off x="1578042" y="2406453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581810" y="2406952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07</a:t>
              </a:r>
            </a:p>
          </p:txBody>
        </p:sp>
        <p:sp>
          <p:nvSpPr>
            <p:cNvPr id="61" name="object 29"/>
            <p:cNvSpPr txBox="1"/>
            <p:nvPr/>
          </p:nvSpPr>
          <p:spPr>
            <a:xfrm>
              <a:off x="2010400" y="2490532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62" name="object 29"/>
            <p:cNvSpPr txBox="1"/>
            <p:nvPr/>
          </p:nvSpPr>
          <p:spPr>
            <a:xfrm>
              <a:off x="1645402" y="2818746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2205243" y="1783849"/>
            <a:ext cx="890177" cy="740666"/>
            <a:chOff x="2775085" y="2406453"/>
            <a:chExt cx="1186902" cy="987555"/>
          </a:xfrm>
        </p:grpSpPr>
        <p:sp>
          <p:nvSpPr>
            <p:cNvPr id="64" name="Rectangle 63"/>
            <p:cNvSpPr/>
            <p:nvPr/>
          </p:nvSpPr>
          <p:spPr>
            <a:xfrm>
              <a:off x="2775085" y="2406453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778713" y="2406952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08</a:t>
              </a:r>
            </a:p>
          </p:txBody>
        </p:sp>
        <p:sp>
          <p:nvSpPr>
            <p:cNvPr id="66" name="object 29"/>
            <p:cNvSpPr txBox="1"/>
            <p:nvPr/>
          </p:nvSpPr>
          <p:spPr>
            <a:xfrm>
              <a:off x="3208021" y="2490532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3103025" y="1783849"/>
            <a:ext cx="890177" cy="740666"/>
            <a:chOff x="3972128" y="2406453"/>
            <a:chExt cx="1186902" cy="987555"/>
          </a:xfrm>
        </p:grpSpPr>
        <p:sp>
          <p:nvSpPr>
            <p:cNvPr id="69" name="Rectangle 68"/>
            <p:cNvSpPr/>
            <p:nvPr/>
          </p:nvSpPr>
          <p:spPr>
            <a:xfrm>
              <a:off x="3972128" y="2406453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975615" y="2406952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09</a:t>
              </a:r>
            </a:p>
          </p:txBody>
        </p:sp>
        <p:sp>
          <p:nvSpPr>
            <p:cNvPr id="71" name="object 29"/>
            <p:cNvSpPr txBox="1"/>
            <p:nvPr/>
          </p:nvSpPr>
          <p:spPr>
            <a:xfrm>
              <a:off x="4405642" y="2490532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4000807" y="1783849"/>
            <a:ext cx="890177" cy="740666"/>
            <a:chOff x="5169171" y="2406453"/>
            <a:chExt cx="1186902" cy="987555"/>
          </a:xfrm>
        </p:grpSpPr>
        <p:sp>
          <p:nvSpPr>
            <p:cNvPr id="74" name="Rectangle 73"/>
            <p:cNvSpPr/>
            <p:nvPr/>
          </p:nvSpPr>
          <p:spPr>
            <a:xfrm>
              <a:off x="5169171" y="2406453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5172518" y="2406952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lang="en-I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object 29"/>
            <p:cNvSpPr txBox="1"/>
            <p:nvPr/>
          </p:nvSpPr>
          <p:spPr>
            <a:xfrm>
              <a:off x="5603264" y="2490532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4898590" y="1783849"/>
            <a:ext cx="890177" cy="740666"/>
            <a:chOff x="6366214" y="2406453"/>
            <a:chExt cx="1186902" cy="987555"/>
          </a:xfrm>
        </p:grpSpPr>
        <p:sp>
          <p:nvSpPr>
            <p:cNvPr id="79" name="Rectangle 78"/>
            <p:cNvSpPr/>
            <p:nvPr/>
          </p:nvSpPr>
          <p:spPr>
            <a:xfrm>
              <a:off x="6366214" y="2406453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6369421" y="2406952"/>
              <a:ext cx="429262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</a:t>
              </a:r>
            </a:p>
          </p:txBody>
        </p:sp>
        <p:sp>
          <p:nvSpPr>
            <p:cNvPr id="81" name="object 29"/>
            <p:cNvSpPr txBox="1"/>
            <p:nvPr/>
          </p:nvSpPr>
          <p:spPr>
            <a:xfrm>
              <a:off x="6800885" y="2490532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82" name="object 29"/>
            <p:cNvSpPr txBox="1"/>
            <p:nvPr/>
          </p:nvSpPr>
          <p:spPr>
            <a:xfrm>
              <a:off x="6435887" y="2818746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5796373" y="1783849"/>
            <a:ext cx="890177" cy="740666"/>
            <a:chOff x="7563258" y="2578873"/>
            <a:chExt cx="1186902" cy="987555"/>
          </a:xfrm>
        </p:grpSpPr>
        <p:sp>
          <p:nvSpPr>
            <p:cNvPr id="84" name="Rectangle 83"/>
            <p:cNvSpPr/>
            <p:nvPr/>
          </p:nvSpPr>
          <p:spPr>
            <a:xfrm>
              <a:off x="7563258" y="2578873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7566326" y="2579372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</a:p>
          </p:txBody>
        </p:sp>
        <p:sp>
          <p:nvSpPr>
            <p:cNvPr id="86" name="object 29"/>
            <p:cNvSpPr txBox="1"/>
            <p:nvPr/>
          </p:nvSpPr>
          <p:spPr>
            <a:xfrm>
              <a:off x="7998507" y="2662952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409678" y="2530541"/>
            <a:ext cx="890177" cy="740666"/>
            <a:chOff x="380999" y="3400626"/>
            <a:chExt cx="1186902" cy="987555"/>
          </a:xfrm>
        </p:grpSpPr>
        <p:sp>
          <p:nvSpPr>
            <p:cNvPr id="89" name="Rectangle 88"/>
            <p:cNvSpPr/>
            <p:nvPr/>
          </p:nvSpPr>
          <p:spPr>
            <a:xfrm>
              <a:off x="380999" y="3400626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384908" y="3410363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13</a:t>
              </a:r>
            </a:p>
          </p:txBody>
        </p:sp>
        <p:sp>
          <p:nvSpPr>
            <p:cNvPr id="91" name="object 29"/>
            <p:cNvSpPr txBox="1"/>
            <p:nvPr/>
          </p:nvSpPr>
          <p:spPr>
            <a:xfrm>
              <a:off x="812779" y="3493945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1307461" y="2530541"/>
            <a:ext cx="890177" cy="740666"/>
            <a:chOff x="1578042" y="3400626"/>
            <a:chExt cx="1186902" cy="987555"/>
          </a:xfrm>
        </p:grpSpPr>
        <p:sp>
          <p:nvSpPr>
            <p:cNvPr id="94" name="Rectangle 93"/>
            <p:cNvSpPr/>
            <p:nvPr/>
          </p:nvSpPr>
          <p:spPr>
            <a:xfrm>
              <a:off x="1578042" y="3400626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581810" y="3410363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</a:t>
              </a:r>
            </a:p>
          </p:txBody>
        </p:sp>
        <p:sp>
          <p:nvSpPr>
            <p:cNvPr id="96" name="object 29"/>
            <p:cNvSpPr txBox="1"/>
            <p:nvPr/>
          </p:nvSpPr>
          <p:spPr>
            <a:xfrm>
              <a:off x="2010400" y="3493945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97" name="object 29"/>
            <p:cNvSpPr txBox="1"/>
            <p:nvPr/>
          </p:nvSpPr>
          <p:spPr>
            <a:xfrm>
              <a:off x="1645402" y="3822159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2205243" y="2530541"/>
            <a:ext cx="890177" cy="740666"/>
            <a:chOff x="2775085" y="3400626"/>
            <a:chExt cx="1186902" cy="987555"/>
          </a:xfrm>
        </p:grpSpPr>
        <p:sp>
          <p:nvSpPr>
            <p:cNvPr id="99" name="Rectangle 98"/>
            <p:cNvSpPr/>
            <p:nvPr/>
          </p:nvSpPr>
          <p:spPr>
            <a:xfrm>
              <a:off x="2775085" y="3400626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2778713" y="3410363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</a:p>
          </p:txBody>
        </p:sp>
        <p:sp>
          <p:nvSpPr>
            <p:cNvPr id="101" name="object 29"/>
            <p:cNvSpPr txBox="1"/>
            <p:nvPr/>
          </p:nvSpPr>
          <p:spPr>
            <a:xfrm>
              <a:off x="3208021" y="3493945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3103025" y="2530541"/>
            <a:ext cx="890177" cy="740666"/>
            <a:chOff x="3972128" y="3400626"/>
            <a:chExt cx="1186902" cy="987555"/>
          </a:xfrm>
        </p:grpSpPr>
        <p:sp>
          <p:nvSpPr>
            <p:cNvPr id="104" name="Rectangle 103"/>
            <p:cNvSpPr/>
            <p:nvPr/>
          </p:nvSpPr>
          <p:spPr>
            <a:xfrm>
              <a:off x="3972128" y="3400626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975615" y="3410363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</a:t>
              </a:r>
            </a:p>
          </p:txBody>
        </p:sp>
        <p:sp>
          <p:nvSpPr>
            <p:cNvPr id="106" name="object 29"/>
            <p:cNvSpPr txBox="1"/>
            <p:nvPr/>
          </p:nvSpPr>
          <p:spPr>
            <a:xfrm>
              <a:off x="4405642" y="3493945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07" name="object 29"/>
            <p:cNvSpPr txBox="1"/>
            <p:nvPr/>
          </p:nvSpPr>
          <p:spPr>
            <a:xfrm>
              <a:off x="4040644" y="3822159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4000807" y="2530541"/>
            <a:ext cx="890177" cy="740666"/>
            <a:chOff x="5169171" y="3574463"/>
            <a:chExt cx="1186902" cy="987555"/>
          </a:xfrm>
        </p:grpSpPr>
        <p:sp>
          <p:nvSpPr>
            <p:cNvPr id="109" name="Rectangle 108"/>
            <p:cNvSpPr/>
            <p:nvPr/>
          </p:nvSpPr>
          <p:spPr>
            <a:xfrm>
              <a:off x="5169171" y="3574463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5172518" y="3584200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4898590" y="2530541"/>
            <a:ext cx="890177" cy="740666"/>
            <a:chOff x="6366214" y="3400626"/>
            <a:chExt cx="1186902" cy="987555"/>
          </a:xfrm>
        </p:grpSpPr>
        <p:sp>
          <p:nvSpPr>
            <p:cNvPr id="114" name="Rectangle 113"/>
            <p:cNvSpPr/>
            <p:nvPr/>
          </p:nvSpPr>
          <p:spPr>
            <a:xfrm>
              <a:off x="6366214" y="3400626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6369421" y="3410363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</a:t>
              </a:r>
            </a:p>
          </p:txBody>
        </p:sp>
        <p:sp>
          <p:nvSpPr>
            <p:cNvPr id="116" name="object 29"/>
            <p:cNvSpPr txBox="1"/>
            <p:nvPr/>
          </p:nvSpPr>
          <p:spPr>
            <a:xfrm>
              <a:off x="6800885" y="3493945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17" name="object 29"/>
            <p:cNvSpPr txBox="1"/>
            <p:nvPr/>
          </p:nvSpPr>
          <p:spPr>
            <a:xfrm>
              <a:off x="6435887" y="3822159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5796373" y="2530541"/>
            <a:ext cx="890177" cy="740666"/>
            <a:chOff x="7563258" y="3574463"/>
            <a:chExt cx="1186902" cy="987555"/>
          </a:xfrm>
        </p:grpSpPr>
        <p:sp>
          <p:nvSpPr>
            <p:cNvPr id="119" name="Rectangle 118"/>
            <p:cNvSpPr/>
            <p:nvPr/>
          </p:nvSpPr>
          <p:spPr>
            <a:xfrm>
              <a:off x="7563258" y="3574463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7566326" y="3584200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</a:t>
              </a: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409678" y="3277234"/>
            <a:ext cx="890177" cy="740666"/>
            <a:chOff x="380999" y="4392380"/>
            <a:chExt cx="1186902" cy="987555"/>
          </a:xfrm>
        </p:grpSpPr>
        <p:sp>
          <p:nvSpPr>
            <p:cNvPr id="124" name="Rectangle 123"/>
            <p:cNvSpPr/>
            <p:nvPr/>
          </p:nvSpPr>
          <p:spPr>
            <a:xfrm>
              <a:off x="380999" y="4392380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384908" y="4405684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</a:p>
          </p:txBody>
        </p:sp>
        <p:sp>
          <p:nvSpPr>
            <p:cNvPr id="126" name="object 29"/>
            <p:cNvSpPr txBox="1"/>
            <p:nvPr/>
          </p:nvSpPr>
          <p:spPr>
            <a:xfrm>
              <a:off x="812779" y="4489266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27" name="object 29"/>
            <p:cNvSpPr txBox="1"/>
            <p:nvPr/>
          </p:nvSpPr>
          <p:spPr>
            <a:xfrm>
              <a:off x="447781" y="4817480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1307461" y="3277234"/>
            <a:ext cx="890177" cy="740666"/>
            <a:chOff x="1578042" y="4392380"/>
            <a:chExt cx="1186902" cy="987555"/>
          </a:xfrm>
        </p:grpSpPr>
        <p:sp>
          <p:nvSpPr>
            <p:cNvPr id="129" name="Rectangle 128"/>
            <p:cNvSpPr/>
            <p:nvPr/>
          </p:nvSpPr>
          <p:spPr>
            <a:xfrm>
              <a:off x="1578042" y="4392380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1581810" y="4405684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21</a:t>
              </a:r>
            </a:p>
          </p:txBody>
        </p:sp>
        <p:sp>
          <p:nvSpPr>
            <p:cNvPr id="131" name="object 29"/>
            <p:cNvSpPr txBox="1"/>
            <p:nvPr/>
          </p:nvSpPr>
          <p:spPr>
            <a:xfrm>
              <a:off x="2010400" y="4489266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32" name="object 29"/>
            <p:cNvSpPr txBox="1"/>
            <p:nvPr/>
          </p:nvSpPr>
          <p:spPr>
            <a:xfrm>
              <a:off x="1645402" y="4817480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2205243" y="3277234"/>
            <a:ext cx="890177" cy="740666"/>
            <a:chOff x="2775085" y="4392380"/>
            <a:chExt cx="1186902" cy="987555"/>
          </a:xfrm>
        </p:grpSpPr>
        <p:sp>
          <p:nvSpPr>
            <p:cNvPr id="134" name="Rectangle 133"/>
            <p:cNvSpPr/>
            <p:nvPr/>
          </p:nvSpPr>
          <p:spPr>
            <a:xfrm>
              <a:off x="2775085" y="4392380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2778713" y="4405684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22</a:t>
              </a:r>
            </a:p>
          </p:txBody>
        </p:sp>
        <p:sp>
          <p:nvSpPr>
            <p:cNvPr id="136" name="object 29"/>
            <p:cNvSpPr txBox="1"/>
            <p:nvPr/>
          </p:nvSpPr>
          <p:spPr>
            <a:xfrm>
              <a:off x="3208021" y="4489266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37" name="object 29"/>
            <p:cNvSpPr txBox="1"/>
            <p:nvPr/>
          </p:nvSpPr>
          <p:spPr>
            <a:xfrm>
              <a:off x="2843023" y="4817480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3103025" y="3277234"/>
            <a:ext cx="890177" cy="740666"/>
            <a:chOff x="3972128" y="4392380"/>
            <a:chExt cx="1186902" cy="987555"/>
          </a:xfrm>
        </p:grpSpPr>
        <p:sp>
          <p:nvSpPr>
            <p:cNvPr id="139" name="Rectangle 138"/>
            <p:cNvSpPr/>
            <p:nvPr/>
          </p:nvSpPr>
          <p:spPr>
            <a:xfrm>
              <a:off x="3972128" y="4392380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3975615" y="4405684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23</a:t>
              </a:r>
            </a:p>
          </p:txBody>
        </p:sp>
        <p:sp>
          <p:nvSpPr>
            <p:cNvPr id="141" name="object 29"/>
            <p:cNvSpPr txBox="1"/>
            <p:nvPr/>
          </p:nvSpPr>
          <p:spPr>
            <a:xfrm>
              <a:off x="4405642" y="4489266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4000807" y="3277234"/>
            <a:ext cx="890177" cy="740666"/>
            <a:chOff x="5169171" y="4392380"/>
            <a:chExt cx="1186902" cy="987555"/>
          </a:xfrm>
        </p:grpSpPr>
        <p:sp>
          <p:nvSpPr>
            <p:cNvPr id="144" name="Rectangle 143"/>
            <p:cNvSpPr/>
            <p:nvPr/>
          </p:nvSpPr>
          <p:spPr>
            <a:xfrm>
              <a:off x="5169171" y="4392380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5172518" y="4405684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24</a:t>
              </a:r>
            </a:p>
          </p:txBody>
        </p:sp>
        <p:sp>
          <p:nvSpPr>
            <p:cNvPr id="146" name="object 29"/>
            <p:cNvSpPr txBox="1"/>
            <p:nvPr/>
          </p:nvSpPr>
          <p:spPr>
            <a:xfrm>
              <a:off x="5603264" y="4489266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47" name="object 29"/>
            <p:cNvSpPr txBox="1"/>
            <p:nvPr/>
          </p:nvSpPr>
          <p:spPr>
            <a:xfrm>
              <a:off x="5238266" y="4817480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4898590" y="3277234"/>
            <a:ext cx="890177" cy="740666"/>
            <a:chOff x="6366214" y="4392380"/>
            <a:chExt cx="1186902" cy="987555"/>
          </a:xfrm>
        </p:grpSpPr>
        <p:sp>
          <p:nvSpPr>
            <p:cNvPr id="149" name="Rectangle 148"/>
            <p:cNvSpPr/>
            <p:nvPr/>
          </p:nvSpPr>
          <p:spPr>
            <a:xfrm>
              <a:off x="6366214" y="4392380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6369421" y="4405684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</a:t>
              </a:r>
            </a:p>
          </p:txBody>
        </p:sp>
        <p:sp>
          <p:nvSpPr>
            <p:cNvPr id="151" name="object 29"/>
            <p:cNvSpPr txBox="1"/>
            <p:nvPr/>
          </p:nvSpPr>
          <p:spPr>
            <a:xfrm>
              <a:off x="6800885" y="4489266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52" name="object 29"/>
            <p:cNvSpPr txBox="1"/>
            <p:nvPr/>
          </p:nvSpPr>
          <p:spPr>
            <a:xfrm>
              <a:off x="6435887" y="4817480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5796373" y="3277234"/>
            <a:ext cx="890177" cy="740666"/>
            <a:chOff x="7563258" y="4392380"/>
            <a:chExt cx="1186902" cy="987555"/>
          </a:xfrm>
        </p:grpSpPr>
        <p:sp>
          <p:nvSpPr>
            <p:cNvPr id="154" name="Rectangle 153"/>
            <p:cNvSpPr/>
            <p:nvPr/>
          </p:nvSpPr>
          <p:spPr>
            <a:xfrm>
              <a:off x="7563258" y="4392380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7566326" y="4405684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26</a:t>
              </a:r>
            </a:p>
          </p:txBody>
        </p:sp>
        <p:sp>
          <p:nvSpPr>
            <p:cNvPr id="156" name="object 29"/>
            <p:cNvSpPr txBox="1"/>
            <p:nvPr/>
          </p:nvSpPr>
          <p:spPr>
            <a:xfrm>
              <a:off x="7998507" y="4489266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57" name="object 29"/>
            <p:cNvSpPr txBox="1"/>
            <p:nvPr/>
          </p:nvSpPr>
          <p:spPr>
            <a:xfrm>
              <a:off x="7633509" y="4817480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409678" y="4023927"/>
            <a:ext cx="890177" cy="740666"/>
            <a:chOff x="380999" y="5386551"/>
            <a:chExt cx="1186902" cy="987555"/>
          </a:xfrm>
        </p:grpSpPr>
        <p:sp>
          <p:nvSpPr>
            <p:cNvPr id="159" name="Rectangle 158"/>
            <p:cNvSpPr/>
            <p:nvPr/>
          </p:nvSpPr>
          <p:spPr>
            <a:xfrm>
              <a:off x="380999" y="5386551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384908" y="5392912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27</a:t>
              </a:r>
            </a:p>
          </p:txBody>
        </p:sp>
        <p:sp>
          <p:nvSpPr>
            <p:cNvPr id="162" name="object 29"/>
            <p:cNvSpPr txBox="1"/>
            <p:nvPr/>
          </p:nvSpPr>
          <p:spPr>
            <a:xfrm>
              <a:off x="447781" y="5804708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63" name="Group 162"/>
          <p:cNvGrpSpPr/>
          <p:nvPr/>
        </p:nvGrpSpPr>
        <p:grpSpPr>
          <a:xfrm>
            <a:off x="1307461" y="4023927"/>
            <a:ext cx="890177" cy="740666"/>
            <a:chOff x="1578042" y="5386551"/>
            <a:chExt cx="1186902" cy="987555"/>
          </a:xfrm>
        </p:grpSpPr>
        <p:sp>
          <p:nvSpPr>
            <p:cNvPr id="164" name="Rectangle 163"/>
            <p:cNvSpPr/>
            <p:nvPr/>
          </p:nvSpPr>
          <p:spPr>
            <a:xfrm>
              <a:off x="1578042" y="5386551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1581810" y="5392912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28</a:t>
              </a:r>
            </a:p>
          </p:txBody>
        </p:sp>
        <p:sp>
          <p:nvSpPr>
            <p:cNvPr id="166" name="object 29"/>
            <p:cNvSpPr txBox="1"/>
            <p:nvPr/>
          </p:nvSpPr>
          <p:spPr>
            <a:xfrm>
              <a:off x="2010400" y="5476494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68" name="Group 167"/>
          <p:cNvGrpSpPr/>
          <p:nvPr/>
        </p:nvGrpSpPr>
        <p:grpSpPr>
          <a:xfrm>
            <a:off x="2205243" y="4023927"/>
            <a:ext cx="890177" cy="740666"/>
            <a:chOff x="2775085" y="5386551"/>
            <a:chExt cx="1186902" cy="987555"/>
          </a:xfrm>
        </p:grpSpPr>
        <p:sp>
          <p:nvSpPr>
            <p:cNvPr id="169" name="Rectangle 168"/>
            <p:cNvSpPr/>
            <p:nvPr/>
          </p:nvSpPr>
          <p:spPr>
            <a:xfrm>
              <a:off x="2775085" y="5386551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2778713" y="5392912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29</a:t>
              </a:r>
            </a:p>
          </p:txBody>
        </p:sp>
        <p:sp>
          <p:nvSpPr>
            <p:cNvPr id="171" name="object 29"/>
            <p:cNvSpPr txBox="1"/>
            <p:nvPr/>
          </p:nvSpPr>
          <p:spPr>
            <a:xfrm>
              <a:off x="3208021" y="5476494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72" name="object 29"/>
            <p:cNvSpPr txBox="1"/>
            <p:nvPr/>
          </p:nvSpPr>
          <p:spPr>
            <a:xfrm>
              <a:off x="2843023" y="5804708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3103025" y="4023927"/>
            <a:ext cx="890177" cy="740666"/>
            <a:chOff x="3972128" y="5565644"/>
            <a:chExt cx="1186902" cy="987555"/>
          </a:xfrm>
        </p:grpSpPr>
        <p:sp>
          <p:nvSpPr>
            <p:cNvPr id="174" name="Rectangle 173"/>
            <p:cNvSpPr/>
            <p:nvPr/>
          </p:nvSpPr>
          <p:spPr>
            <a:xfrm>
              <a:off x="3972128" y="5565644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3975615" y="5572005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</a:t>
              </a:r>
            </a:p>
          </p:txBody>
        </p:sp>
        <p:sp>
          <p:nvSpPr>
            <p:cNvPr id="176" name="object 29"/>
            <p:cNvSpPr txBox="1"/>
            <p:nvPr/>
          </p:nvSpPr>
          <p:spPr>
            <a:xfrm>
              <a:off x="4405642" y="5655587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78" name="Group 177"/>
          <p:cNvGrpSpPr/>
          <p:nvPr/>
        </p:nvGrpSpPr>
        <p:grpSpPr>
          <a:xfrm>
            <a:off x="5796373" y="4023927"/>
            <a:ext cx="890177" cy="740666"/>
            <a:chOff x="7563258" y="5565644"/>
            <a:chExt cx="1186902" cy="987555"/>
          </a:xfrm>
        </p:grpSpPr>
        <p:sp>
          <p:nvSpPr>
            <p:cNvPr id="179" name="Rectangle 178"/>
            <p:cNvSpPr/>
            <p:nvPr/>
          </p:nvSpPr>
          <p:spPr>
            <a:xfrm>
              <a:off x="7563258" y="5565644"/>
              <a:ext cx="1186902" cy="987555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7566326" y="5572005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</a:p>
          </p:txBody>
        </p:sp>
        <p:sp>
          <p:nvSpPr>
            <p:cNvPr id="181" name="object 29"/>
            <p:cNvSpPr txBox="1"/>
            <p:nvPr/>
          </p:nvSpPr>
          <p:spPr>
            <a:xfrm>
              <a:off x="7998507" y="5655587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82" name="object 29"/>
            <p:cNvSpPr txBox="1"/>
            <p:nvPr/>
          </p:nvSpPr>
          <p:spPr>
            <a:xfrm>
              <a:off x="7633509" y="5983801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4898590" y="4023927"/>
            <a:ext cx="890177" cy="740666"/>
            <a:chOff x="6366214" y="5565644"/>
            <a:chExt cx="1186902" cy="987555"/>
          </a:xfrm>
        </p:grpSpPr>
        <p:sp>
          <p:nvSpPr>
            <p:cNvPr id="185" name="Rectangle 184"/>
            <p:cNvSpPr/>
            <p:nvPr/>
          </p:nvSpPr>
          <p:spPr>
            <a:xfrm>
              <a:off x="6366214" y="5565644"/>
              <a:ext cx="1186902" cy="987555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6369421" y="5572005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  <p:sp>
          <p:nvSpPr>
            <p:cNvPr id="187" name="object 29"/>
            <p:cNvSpPr txBox="1"/>
            <p:nvPr/>
          </p:nvSpPr>
          <p:spPr>
            <a:xfrm>
              <a:off x="6800885" y="5655587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88" name="object 29"/>
            <p:cNvSpPr txBox="1"/>
            <p:nvPr/>
          </p:nvSpPr>
          <p:spPr>
            <a:xfrm>
              <a:off x="6435887" y="5983801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89" name="Group 188"/>
          <p:cNvGrpSpPr/>
          <p:nvPr/>
        </p:nvGrpSpPr>
        <p:grpSpPr>
          <a:xfrm>
            <a:off x="4000807" y="4023927"/>
            <a:ext cx="890177" cy="740666"/>
            <a:chOff x="5169171" y="5565644"/>
            <a:chExt cx="1186902" cy="987555"/>
          </a:xfrm>
        </p:grpSpPr>
        <p:sp>
          <p:nvSpPr>
            <p:cNvPr id="193" name="Rectangle 192"/>
            <p:cNvSpPr/>
            <p:nvPr/>
          </p:nvSpPr>
          <p:spPr>
            <a:xfrm>
              <a:off x="5169171" y="5565644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5172518" y="5572005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31</a:t>
              </a:r>
            </a:p>
          </p:txBody>
        </p:sp>
        <p:sp>
          <p:nvSpPr>
            <p:cNvPr id="195" name="object 29"/>
            <p:cNvSpPr txBox="1"/>
            <p:nvPr/>
          </p:nvSpPr>
          <p:spPr>
            <a:xfrm>
              <a:off x="5603264" y="5655587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96" name="object 29"/>
            <p:cNvSpPr txBox="1"/>
            <p:nvPr/>
          </p:nvSpPr>
          <p:spPr>
            <a:xfrm>
              <a:off x="5238266" y="5983801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sp>
        <p:nvSpPr>
          <p:cNvPr id="204" name="TextBox 203"/>
          <p:cNvSpPr txBox="1"/>
          <p:nvPr/>
        </p:nvSpPr>
        <p:spPr>
          <a:xfrm>
            <a:off x="4950844" y="2020834"/>
            <a:ext cx="781893" cy="145896"/>
          </a:xfrm>
          <a:prstGeom prst="rect">
            <a:avLst/>
          </a:prstGeom>
          <a:solidFill>
            <a:schemeClr val="accent4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Feeder 45</a:t>
            </a:r>
          </a:p>
        </p:txBody>
      </p:sp>
      <p:sp>
        <p:nvSpPr>
          <p:cNvPr id="206" name="TextBox 205"/>
          <p:cNvSpPr txBox="1"/>
          <p:nvPr/>
        </p:nvSpPr>
        <p:spPr>
          <a:xfrm>
            <a:off x="4941795" y="2990231"/>
            <a:ext cx="781893" cy="211442"/>
          </a:xfrm>
          <a:prstGeom prst="rect">
            <a:avLst/>
          </a:prstGeom>
          <a:solidFill>
            <a:schemeClr val="accent4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Feeder 43: Transfer Gallery</a:t>
            </a:r>
          </a:p>
        </p:txBody>
      </p:sp>
      <p:sp>
        <p:nvSpPr>
          <p:cNvPr id="207" name="TextBox 206"/>
          <p:cNvSpPr txBox="1"/>
          <p:nvPr/>
        </p:nvSpPr>
        <p:spPr>
          <a:xfrm>
            <a:off x="2236001" y="3532115"/>
            <a:ext cx="781893" cy="291137"/>
          </a:xfrm>
          <a:prstGeom prst="rect">
            <a:avLst/>
          </a:prstGeom>
          <a:solidFill>
            <a:schemeClr val="accent4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Fdr</a:t>
            </a:r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43: Switchyard, FCC, G2</a:t>
            </a:r>
          </a:p>
        </p:txBody>
      </p:sp>
      <p:sp>
        <p:nvSpPr>
          <p:cNvPr id="208" name="TextBox 207"/>
          <p:cNvSpPr txBox="1"/>
          <p:nvPr/>
        </p:nvSpPr>
        <p:spPr>
          <a:xfrm>
            <a:off x="4971982" y="3518460"/>
            <a:ext cx="781893" cy="291137"/>
          </a:xfrm>
          <a:prstGeom prst="rect">
            <a:avLst/>
          </a:prstGeom>
          <a:solidFill>
            <a:schemeClr val="accent4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Booster East &amp; West</a:t>
            </a:r>
          </a:p>
        </p:txBody>
      </p:sp>
      <p:sp>
        <p:nvSpPr>
          <p:cNvPr id="197" name="TextBox 196"/>
          <p:cNvSpPr txBox="1"/>
          <p:nvPr/>
        </p:nvSpPr>
        <p:spPr>
          <a:xfrm>
            <a:off x="3183224" y="3548422"/>
            <a:ext cx="781893" cy="291137"/>
          </a:xfrm>
          <a:prstGeom prst="rect">
            <a:avLst/>
          </a:prstGeom>
          <a:solidFill>
            <a:schemeClr val="accent4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Fdr</a:t>
            </a:r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49: FCCF1</a:t>
            </a:r>
          </a:p>
        </p:txBody>
      </p:sp>
      <p:sp>
        <p:nvSpPr>
          <p:cNvPr id="191" name="TextBox 190"/>
          <p:cNvSpPr txBox="1"/>
          <p:nvPr/>
        </p:nvSpPr>
        <p:spPr>
          <a:xfrm>
            <a:off x="4951125" y="1286399"/>
            <a:ext cx="794747" cy="276889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600" b="1" dirty="0">
                <a:latin typeface="Arial" panose="020B0604020202020204" pitchFamily="34" charset="0"/>
                <a:cs typeface="Arial" panose="020B0604020202020204" pitchFamily="34" charset="0"/>
              </a:rPr>
              <a:t>MI60 </a:t>
            </a:r>
          </a:p>
          <a:p>
            <a:pPr algn="ctr"/>
            <a:r>
              <a:rPr lang="en-US" sz="600" b="1" dirty="0">
                <a:latin typeface="Arial" panose="020B0604020202020204" pitchFamily="34" charset="0"/>
                <a:cs typeface="Arial" panose="020B0604020202020204" pitchFamily="34" charset="0"/>
              </a:rPr>
              <a:t>All day</a:t>
            </a:r>
          </a:p>
        </p:txBody>
      </p:sp>
      <p:sp>
        <p:nvSpPr>
          <p:cNvPr id="198" name="TextBox 197"/>
          <p:cNvSpPr txBox="1"/>
          <p:nvPr/>
        </p:nvSpPr>
        <p:spPr>
          <a:xfrm>
            <a:off x="2275998" y="1271788"/>
            <a:ext cx="794747" cy="276889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600" b="1" dirty="0">
                <a:latin typeface="Arial" panose="020B0604020202020204" pitchFamily="34" charset="0"/>
                <a:cs typeface="Arial" panose="020B0604020202020204" pitchFamily="34" charset="0"/>
              </a:rPr>
              <a:t>MI12,13 SNDB </a:t>
            </a:r>
          </a:p>
          <a:p>
            <a:pPr algn="ctr"/>
            <a:r>
              <a:rPr lang="en-US" sz="600" b="1" dirty="0">
                <a:latin typeface="Arial" panose="020B0604020202020204" pitchFamily="34" charset="0"/>
                <a:cs typeface="Arial" panose="020B0604020202020204" pitchFamily="34" charset="0"/>
              </a:rPr>
              <a:t>All day</a:t>
            </a:r>
          </a:p>
        </p:txBody>
      </p:sp>
      <p:sp>
        <p:nvSpPr>
          <p:cNvPr id="203" name="TextBox 202"/>
          <p:cNvSpPr txBox="1"/>
          <p:nvPr/>
        </p:nvSpPr>
        <p:spPr>
          <a:xfrm>
            <a:off x="3159212" y="1489135"/>
            <a:ext cx="782722" cy="125882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600" b="1" dirty="0">
                <a:latin typeface="Arial" panose="020B0604020202020204" pitchFamily="34" charset="0"/>
                <a:cs typeface="Arial" panose="020B0604020202020204" pitchFamily="34" charset="0"/>
              </a:rPr>
              <a:t>MI31 PM</a:t>
            </a:r>
          </a:p>
        </p:txBody>
      </p:sp>
      <p:sp>
        <p:nvSpPr>
          <p:cNvPr id="205" name="TextBox 204"/>
          <p:cNvSpPr txBox="1"/>
          <p:nvPr/>
        </p:nvSpPr>
        <p:spPr>
          <a:xfrm>
            <a:off x="3166910" y="1314296"/>
            <a:ext cx="782722" cy="125882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600" b="1" dirty="0">
                <a:latin typeface="Arial" panose="020B0604020202020204" pitchFamily="34" charset="0"/>
                <a:cs typeface="Arial" panose="020B0604020202020204" pitchFamily="34" charset="0"/>
              </a:rPr>
              <a:t>MI20AM</a:t>
            </a:r>
          </a:p>
        </p:txBody>
      </p:sp>
      <p:sp>
        <p:nvSpPr>
          <p:cNvPr id="209" name="TextBox 208"/>
          <p:cNvSpPr txBox="1"/>
          <p:nvPr/>
        </p:nvSpPr>
        <p:spPr>
          <a:xfrm>
            <a:off x="4060796" y="1495068"/>
            <a:ext cx="782722" cy="125882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600" b="1" dirty="0">
                <a:latin typeface="Arial" panose="020B0604020202020204" pitchFamily="34" charset="0"/>
                <a:cs typeface="Arial" panose="020B0604020202020204" pitchFamily="34" charset="0"/>
              </a:rPr>
              <a:t>MI39/40 PM</a:t>
            </a:r>
          </a:p>
        </p:txBody>
      </p:sp>
      <p:sp>
        <p:nvSpPr>
          <p:cNvPr id="210" name="TextBox 209"/>
          <p:cNvSpPr txBox="1"/>
          <p:nvPr/>
        </p:nvSpPr>
        <p:spPr>
          <a:xfrm>
            <a:off x="4060796" y="1303104"/>
            <a:ext cx="782722" cy="125882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600" b="1" dirty="0">
                <a:latin typeface="Arial" panose="020B0604020202020204" pitchFamily="34" charset="0"/>
                <a:cs typeface="Arial" panose="020B0604020202020204" pitchFamily="34" charset="0"/>
              </a:rPr>
              <a:t>MI50 AM</a:t>
            </a:r>
          </a:p>
        </p:txBody>
      </p:sp>
      <p:sp>
        <p:nvSpPr>
          <p:cNvPr id="211" name="TextBox 210"/>
          <p:cNvSpPr txBox="1"/>
          <p:nvPr/>
        </p:nvSpPr>
        <p:spPr>
          <a:xfrm>
            <a:off x="3152950" y="2285759"/>
            <a:ext cx="782722" cy="125882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600" b="1" dirty="0">
                <a:latin typeface="Arial" panose="020B0604020202020204" pitchFamily="34" charset="0"/>
                <a:cs typeface="Arial" panose="020B0604020202020204" pitchFamily="34" charset="0"/>
              </a:rPr>
              <a:t>MI62 PM</a:t>
            </a:r>
          </a:p>
        </p:txBody>
      </p:sp>
      <p:sp>
        <p:nvSpPr>
          <p:cNvPr id="212" name="TextBox 211"/>
          <p:cNvSpPr txBox="1"/>
          <p:nvPr/>
        </p:nvSpPr>
        <p:spPr>
          <a:xfrm>
            <a:off x="3154022" y="2151025"/>
            <a:ext cx="782722" cy="125882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600" b="1" dirty="0">
                <a:latin typeface="Arial" panose="020B0604020202020204" pitchFamily="34" charset="0"/>
                <a:cs typeface="Arial" panose="020B0604020202020204" pitchFamily="34" charset="0"/>
              </a:rPr>
              <a:t>MI52 AM</a:t>
            </a:r>
          </a:p>
        </p:txBody>
      </p:sp>
      <p:sp>
        <p:nvSpPr>
          <p:cNvPr id="199" name="TextBox 198"/>
          <p:cNvSpPr txBox="1"/>
          <p:nvPr/>
        </p:nvSpPr>
        <p:spPr>
          <a:xfrm>
            <a:off x="5231405" y="1595903"/>
            <a:ext cx="1282037" cy="138132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600" b="1" dirty="0">
                <a:latin typeface="Arial" panose="020B0604020202020204" pitchFamily="34" charset="0"/>
                <a:cs typeface="Arial" panose="020B0604020202020204" pitchFamily="34" charset="0"/>
              </a:rPr>
              <a:t>AP10/30 (1200 Friday- 1800 Sat</a:t>
            </a:r>
          </a:p>
        </p:txBody>
      </p:sp>
      <p:sp>
        <p:nvSpPr>
          <p:cNvPr id="200" name="TextBox 199"/>
          <p:cNvSpPr txBox="1"/>
          <p:nvPr/>
        </p:nvSpPr>
        <p:spPr>
          <a:xfrm>
            <a:off x="5832474" y="2040607"/>
            <a:ext cx="782722" cy="37821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600" b="1" dirty="0">
                <a:latin typeface="Arial" panose="020B0604020202020204" pitchFamily="34" charset="0"/>
                <a:cs typeface="Arial" panose="020B0604020202020204" pitchFamily="34" charset="0"/>
              </a:rPr>
              <a:t>Wilson Hall</a:t>
            </a:r>
          </a:p>
        </p:txBody>
      </p:sp>
    </p:spTree>
    <p:extLst>
      <p:ext uri="{BB962C8B-B14F-4D97-AF65-F5344CB8AC3E}">
        <p14:creationId xmlns:p14="http://schemas.microsoft.com/office/powerpoint/2010/main" val="2677048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00850" y="800100"/>
            <a:ext cx="1943100" cy="39734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Arial" panose="020B0604020202020204" pitchFamily="34" charset="0"/>
              </a:rPr>
              <a:t>September </a:t>
            </a:r>
            <a:r>
              <a:rPr lang="en-US" altLang="en-US" dirty="0">
                <a:latin typeface="Arial" panose="020B0604020202020204" pitchFamily="34" charset="0"/>
              </a:rPr>
              <a:t>2017</a:t>
            </a:r>
          </a:p>
        </p:txBody>
      </p:sp>
      <p:sp>
        <p:nvSpPr>
          <p:cNvPr id="190" name="TextBox 189"/>
          <p:cNvSpPr txBox="1"/>
          <p:nvPr/>
        </p:nvSpPr>
        <p:spPr>
          <a:xfrm>
            <a:off x="6807207" y="400050"/>
            <a:ext cx="1943100" cy="2936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wrap="none" lIns="121500" tIns="27000" rIns="121500" bIns="27000" rtlCol="0" anchor="ctr" anchorCtr="0">
            <a:noAutofit/>
          </a:bodyPr>
          <a:lstStyle/>
          <a:p>
            <a:pPr marL="9524" marR="3810"/>
            <a:r>
              <a:rPr lang="en-US" altLang="en-US" sz="13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endParaRPr lang="en-IN" sz="135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92" name="TextBox 191"/>
          <p:cNvSpPr txBox="1"/>
          <p:nvPr/>
        </p:nvSpPr>
        <p:spPr>
          <a:xfrm>
            <a:off x="6950082" y="1127064"/>
            <a:ext cx="1657350" cy="29915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9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9/1: 0630-730</a:t>
            </a:r>
          </a:p>
          <a:p>
            <a:pPr>
              <a:lnSpc>
                <a:spcPct val="120000"/>
              </a:lnSpc>
            </a:pPr>
            <a:r>
              <a:rPr lang="en-US" sz="9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Both loads will go down at the same time. Est. 1 </a:t>
            </a:r>
            <a:r>
              <a:rPr lang="en-US" sz="9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hrs</a:t>
            </a:r>
            <a:endParaRPr lang="en-US" sz="900" kern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endParaRPr lang="en-US" sz="900" kern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9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9/8: Linac L1-3</a:t>
            </a:r>
          </a:p>
          <a:p>
            <a:pPr>
              <a:lnSpc>
                <a:spcPct val="120000"/>
              </a:lnSpc>
            </a:pPr>
            <a:r>
              <a:rPr lang="en-US" sz="9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All of Linac Gallery, Safety Offices, Huddle, Headquarters</a:t>
            </a:r>
          </a:p>
          <a:p>
            <a:pPr>
              <a:lnSpc>
                <a:spcPct val="120000"/>
              </a:lnSpc>
            </a:pPr>
            <a:endParaRPr lang="en-US" sz="900" kern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9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9/11:</a:t>
            </a:r>
          </a:p>
          <a:p>
            <a:pPr>
              <a:lnSpc>
                <a:spcPct val="120000"/>
              </a:lnSpc>
            </a:pPr>
            <a:r>
              <a:rPr lang="en-US" sz="9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0600: KRSS </a:t>
            </a:r>
          </a:p>
          <a:p>
            <a:pPr>
              <a:lnSpc>
                <a:spcPct val="120000"/>
              </a:lnSpc>
            </a:pPr>
            <a:r>
              <a:rPr lang="en-US" sz="9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0630: MSS </a:t>
            </a:r>
          </a:p>
          <a:p>
            <a:pPr>
              <a:lnSpc>
                <a:spcPct val="120000"/>
              </a:lnSpc>
            </a:pPr>
            <a:endParaRPr lang="en-US" sz="900" kern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endParaRPr lang="en-US" sz="900" kern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9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9/14:</a:t>
            </a:r>
          </a:p>
          <a:p>
            <a:pPr>
              <a:lnSpc>
                <a:spcPct val="120000"/>
              </a:lnSpc>
            </a:pPr>
            <a:r>
              <a:rPr lang="en-US" sz="9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0600: MSS </a:t>
            </a:r>
          </a:p>
          <a:p>
            <a:pPr>
              <a:lnSpc>
                <a:spcPct val="120000"/>
              </a:lnSpc>
            </a:pPr>
            <a:r>
              <a:rPr lang="en-US" sz="9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0630: KRSS  </a:t>
            </a:r>
          </a:p>
          <a:p>
            <a:pPr>
              <a:lnSpc>
                <a:spcPct val="120000"/>
              </a:lnSpc>
            </a:pPr>
            <a:endParaRPr lang="en-US" sz="900" kern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9678" y="791194"/>
            <a:ext cx="6276872" cy="3973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393700" sx="90000" sy="90000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grpSp>
        <p:nvGrpSpPr>
          <p:cNvPr id="10" name="Group 9"/>
          <p:cNvGrpSpPr/>
          <p:nvPr/>
        </p:nvGrpSpPr>
        <p:grpSpPr>
          <a:xfrm>
            <a:off x="409679" y="798730"/>
            <a:ext cx="6276871" cy="234219"/>
            <a:chOff x="380999" y="1265382"/>
            <a:chExt cx="8369161" cy="312292"/>
          </a:xfrm>
        </p:grpSpPr>
        <p:sp>
          <p:nvSpPr>
            <p:cNvPr id="11" name="Rectangle 10"/>
            <p:cNvSpPr/>
            <p:nvPr/>
          </p:nvSpPr>
          <p:spPr>
            <a:xfrm>
              <a:off x="380999" y="1265382"/>
              <a:ext cx="1186902" cy="31229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dist="38100" dir="5400000">
                <a:prstClr val="black">
                  <a:alpha val="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524" algn="ctr"/>
              <a:r>
                <a:rPr lang="en-IN" sz="1050" dirty="0">
                  <a:latin typeface="Arial"/>
                  <a:cs typeface="Arial"/>
                </a:rPr>
                <a:t>Sun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578042" y="1265382"/>
              <a:ext cx="1186902" cy="31229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dist="38100" dir="5400000">
                <a:prstClr val="black">
                  <a:alpha val="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524" algn="ctr"/>
              <a:r>
                <a:rPr lang="en-IN" sz="1050" spc="11" dirty="0">
                  <a:latin typeface="Arial"/>
                  <a:cs typeface="Arial"/>
                </a:rPr>
                <a:t>Mon</a:t>
              </a:r>
              <a:endParaRPr lang="en-IN" sz="1050" dirty="0">
                <a:latin typeface="Arial"/>
                <a:cs typeface="Arial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775085" y="1265382"/>
              <a:ext cx="1186902" cy="31229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dist="38100" dir="5400000">
                <a:prstClr val="black">
                  <a:alpha val="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524" algn="ctr"/>
              <a:r>
                <a:rPr lang="en-IN" sz="1050" spc="15" dirty="0">
                  <a:latin typeface="Arial"/>
                  <a:cs typeface="Arial"/>
                </a:rPr>
                <a:t>Tue</a:t>
              </a:r>
              <a:endParaRPr lang="en-IN" sz="1050" dirty="0">
                <a:latin typeface="Arial"/>
                <a:cs typeface="Aria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972128" y="1265382"/>
              <a:ext cx="1186902" cy="31229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dist="38100" dir="5400000">
                <a:prstClr val="black">
                  <a:alpha val="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524" algn="ctr"/>
              <a:r>
                <a:rPr lang="en-IN" sz="1050" spc="11" dirty="0">
                  <a:latin typeface="Arial"/>
                  <a:cs typeface="Arial"/>
                </a:rPr>
                <a:t>Wed</a:t>
              </a:r>
              <a:endParaRPr lang="en-IN" sz="1050" dirty="0">
                <a:latin typeface="Arial"/>
                <a:cs typeface="Aria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169171" y="1265382"/>
              <a:ext cx="1186902" cy="31229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dist="38100" dir="5400000">
                <a:prstClr val="black">
                  <a:alpha val="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524" algn="ctr"/>
              <a:r>
                <a:rPr lang="en-IN" sz="1050" spc="3" dirty="0">
                  <a:latin typeface="Arial"/>
                  <a:cs typeface="Arial"/>
                </a:rPr>
                <a:t>Thu</a:t>
              </a:r>
              <a:endParaRPr lang="en-IN" sz="1050" dirty="0">
                <a:latin typeface="Arial"/>
                <a:cs typeface="Arial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366214" y="1265382"/>
              <a:ext cx="1186902" cy="31229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dist="38100" dir="5400000">
                <a:prstClr val="black">
                  <a:alpha val="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524" algn="ctr"/>
              <a:r>
                <a:rPr lang="en-IN" sz="1050" spc="8" dirty="0">
                  <a:latin typeface="Arial"/>
                  <a:cs typeface="Arial"/>
                </a:rPr>
                <a:t>Fri</a:t>
              </a:r>
              <a:endParaRPr lang="en-IN" sz="1050" dirty="0">
                <a:latin typeface="Arial"/>
                <a:cs typeface="Arial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563258" y="1265382"/>
              <a:ext cx="1186902" cy="31229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dist="38100" dir="5400000">
                <a:prstClr val="black">
                  <a:alpha val="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524" algn="ctr"/>
              <a:r>
                <a:rPr lang="en-IN" sz="1050" spc="3" dirty="0">
                  <a:latin typeface="Arial"/>
                  <a:cs typeface="Arial"/>
                </a:rPr>
                <a:t>Sat</a:t>
              </a:r>
              <a:endParaRPr lang="en-IN" sz="1050" dirty="0">
                <a:latin typeface="Arial"/>
                <a:cs typeface="Arial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09678" y="1036667"/>
            <a:ext cx="890177" cy="741155"/>
            <a:chOff x="380999" y="1403539"/>
            <a:chExt cx="1186902" cy="988206"/>
          </a:xfrm>
        </p:grpSpPr>
        <p:sp>
          <p:nvSpPr>
            <p:cNvPr id="19" name="Rectangle 18"/>
            <p:cNvSpPr/>
            <p:nvPr/>
          </p:nvSpPr>
          <p:spPr>
            <a:xfrm>
              <a:off x="380999" y="1404190"/>
              <a:ext cx="1186902" cy="987555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 dirty="0"/>
            </a:p>
          </p:txBody>
        </p:sp>
        <p:sp>
          <p:nvSpPr>
            <p:cNvPr id="20" name="object 29"/>
            <p:cNvSpPr txBox="1"/>
            <p:nvPr/>
          </p:nvSpPr>
          <p:spPr>
            <a:xfrm>
              <a:off x="812779" y="1495212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1" name="object 29"/>
            <p:cNvSpPr txBox="1"/>
            <p:nvPr/>
          </p:nvSpPr>
          <p:spPr>
            <a:xfrm>
              <a:off x="447781" y="1823426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84908" y="1403539"/>
              <a:ext cx="440546" cy="427978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27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307461" y="1036667"/>
            <a:ext cx="890177" cy="741155"/>
            <a:chOff x="1578042" y="1403539"/>
            <a:chExt cx="1186902" cy="988206"/>
          </a:xfrm>
        </p:grpSpPr>
        <p:sp>
          <p:nvSpPr>
            <p:cNvPr id="24" name="Rectangle 23"/>
            <p:cNvSpPr/>
            <p:nvPr/>
          </p:nvSpPr>
          <p:spPr>
            <a:xfrm>
              <a:off x="1578042" y="1404190"/>
              <a:ext cx="1186902" cy="987555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 dirty="0"/>
            </a:p>
          </p:txBody>
        </p:sp>
        <p:sp>
          <p:nvSpPr>
            <p:cNvPr id="25" name="object 29"/>
            <p:cNvSpPr txBox="1"/>
            <p:nvPr/>
          </p:nvSpPr>
          <p:spPr>
            <a:xfrm>
              <a:off x="2010400" y="1495212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6" name="object 29"/>
            <p:cNvSpPr txBox="1"/>
            <p:nvPr/>
          </p:nvSpPr>
          <p:spPr>
            <a:xfrm>
              <a:off x="1645402" y="1823426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581810" y="1403539"/>
              <a:ext cx="440546" cy="427978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28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205243" y="1036667"/>
            <a:ext cx="890177" cy="741155"/>
            <a:chOff x="2775085" y="1403539"/>
            <a:chExt cx="1186902" cy="988206"/>
          </a:xfrm>
        </p:grpSpPr>
        <p:sp>
          <p:nvSpPr>
            <p:cNvPr id="29" name="Rectangle 28"/>
            <p:cNvSpPr/>
            <p:nvPr/>
          </p:nvSpPr>
          <p:spPr>
            <a:xfrm>
              <a:off x="2775085" y="1404190"/>
              <a:ext cx="1186902" cy="987555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30" name="object 29"/>
            <p:cNvSpPr txBox="1"/>
            <p:nvPr/>
          </p:nvSpPr>
          <p:spPr>
            <a:xfrm>
              <a:off x="3208021" y="1495212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31" name="object 29"/>
            <p:cNvSpPr txBox="1"/>
            <p:nvPr/>
          </p:nvSpPr>
          <p:spPr>
            <a:xfrm>
              <a:off x="2843023" y="1823426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778713" y="1403539"/>
              <a:ext cx="440546" cy="427978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29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103025" y="1036667"/>
            <a:ext cx="890177" cy="741155"/>
            <a:chOff x="3972128" y="1582632"/>
            <a:chExt cx="1186902" cy="988206"/>
          </a:xfrm>
        </p:grpSpPr>
        <p:sp>
          <p:nvSpPr>
            <p:cNvPr id="34" name="Rectangle 33"/>
            <p:cNvSpPr/>
            <p:nvPr/>
          </p:nvSpPr>
          <p:spPr>
            <a:xfrm>
              <a:off x="3972128" y="1583283"/>
              <a:ext cx="1186902" cy="987555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35" name="object 29"/>
            <p:cNvSpPr txBox="1"/>
            <p:nvPr/>
          </p:nvSpPr>
          <p:spPr>
            <a:xfrm>
              <a:off x="4405642" y="1674305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36" name="object 29"/>
            <p:cNvSpPr txBox="1"/>
            <p:nvPr/>
          </p:nvSpPr>
          <p:spPr>
            <a:xfrm>
              <a:off x="4040644" y="2002519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975615" y="1582632"/>
              <a:ext cx="440546" cy="427978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000807" y="1036667"/>
            <a:ext cx="890177" cy="741155"/>
            <a:chOff x="5169171" y="1403539"/>
            <a:chExt cx="1186902" cy="988206"/>
          </a:xfrm>
        </p:grpSpPr>
        <p:sp>
          <p:nvSpPr>
            <p:cNvPr id="39" name="Rectangle 38"/>
            <p:cNvSpPr/>
            <p:nvPr/>
          </p:nvSpPr>
          <p:spPr>
            <a:xfrm>
              <a:off x="5169171" y="1404190"/>
              <a:ext cx="1186902" cy="987555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40" name="object 29"/>
            <p:cNvSpPr txBox="1"/>
            <p:nvPr/>
          </p:nvSpPr>
          <p:spPr>
            <a:xfrm>
              <a:off x="5603264" y="1495212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accent5"/>
                </a:solidFill>
                <a:latin typeface="Arial"/>
                <a:cs typeface="Arial"/>
              </a:endParaRPr>
            </a:p>
          </p:txBody>
        </p:sp>
        <p:sp>
          <p:nvSpPr>
            <p:cNvPr id="41" name="object 29"/>
            <p:cNvSpPr txBox="1"/>
            <p:nvPr/>
          </p:nvSpPr>
          <p:spPr>
            <a:xfrm>
              <a:off x="5238266" y="1823426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172518" y="1403539"/>
              <a:ext cx="440546" cy="427978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31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898590" y="1036667"/>
            <a:ext cx="890177" cy="741155"/>
            <a:chOff x="6366214" y="1403539"/>
            <a:chExt cx="1186902" cy="988206"/>
          </a:xfrm>
        </p:grpSpPr>
        <p:sp>
          <p:nvSpPr>
            <p:cNvPr id="44" name="Rectangle 43"/>
            <p:cNvSpPr/>
            <p:nvPr/>
          </p:nvSpPr>
          <p:spPr>
            <a:xfrm>
              <a:off x="6366214" y="1404190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45" name="object 29"/>
            <p:cNvSpPr txBox="1"/>
            <p:nvPr/>
          </p:nvSpPr>
          <p:spPr>
            <a:xfrm>
              <a:off x="6800885" y="1495212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369421" y="1403539"/>
              <a:ext cx="440546" cy="427978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796373" y="1036667"/>
            <a:ext cx="890177" cy="741155"/>
            <a:chOff x="7563258" y="1403539"/>
            <a:chExt cx="1186902" cy="988206"/>
          </a:xfrm>
        </p:grpSpPr>
        <p:sp>
          <p:nvSpPr>
            <p:cNvPr id="49" name="Rectangle 48"/>
            <p:cNvSpPr/>
            <p:nvPr/>
          </p:nvSpPr>
          <p:spPr>
            <a:xfrm>
              <a:off x="7563258" y="1404190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50" name="object 29"/>
            <p:cNvSpPr txBox="1"/>
            <p:nvPr/>
          </p:nvSpPr>
          <p:spPr>
            <a:xfrm>
              <a:off x="7998507" y="1495212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566326" y="1403539"/>
              <a:ext cx="440546" cy="427978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409678" y="1783849"/>
            <a:ext cx="890177" cy="740666"/>
            <a:chOff x="380999" y="2406453"/>
            <a:chExt cx="1186902" cy="987555"/>
          </a:xfrm>
        </p:grpSpPr>
        <p:sp>
          <p:nvSpPr>
            <p:cNvPr id="54" name="Rectangle 53"/>
            <p:cNvSpPr/>
            <p:nvPr/>
          </p:nvSpPr>
          <p:spPr>
            <a:xfrm>
              <a:off x="380999" y="2406453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84908" y="2406952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</a:p>
          </p:txBody>
        </p:sp>
        <p:sp>
          <p:nvSpPr>
            <p:cNvPr id="56" name="object 29"/>
            <p:cNvSpPr txBox="1"/>
            <p:nvPr/>
          </p:nvSpPr>
          <p:spPr>
            <a:xfrm>
              <a:off x="812779" y="2490532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57" name="object 29"/>
            <p:cNvSpPr txBox="1"/>
            <p:nvPr/>
          </p:nvSpPr>
          <p:spPr>
            <a:xfrm>
              <a:off x="447781" y="2818746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1307461" y="1783849"/>
            <a:ext cx="890177" cy="740666"/>
            <a:chOff x="1578042" y="2406453"/>
            <a:chExt cx="1186902" cy="987555"/>
          </a:xfrm>
        </p:grpSpPr>
        <p:sp>
          <p:nvSpPr>
            <p:cNvPr id="59" name="Rectangle 58"/>
            <p:cNvSpPr/>
            <p:nvPr/>
          </p:nvSpPr>
          <p:spPr>
            <a:xfrm>
              <a:off x="1578042" y="2406453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581810" y="2406952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04</a:t>
              </a:r>
            </a:p>
          </p:txBody>
        </p:sp>
        <p:sp>
          <p:nvSpPr>
            <p:cNvPr id="61" name="object 29"/>
            <p:cNvSpPr txBox="1"/>
            <p:nvPr/>
          </p:nvSpPr>
          <p:spPr>
            <a:xfrm>
              <a:off x="2010400" y="2490532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2205243" y="1783849"/>
            <a:ext cx="890177" cy="740666"/>
            <a:chOff x="2775085" y="2406453"/>
            <a:chExt cx="1186902" cy="987555"/>
          </a:xfrm>
        </p:grpSpPr>
        <p:sp>
          <p:nvSpPr>
            <p:cNvPr id="64" name="Rectangle 63"/>
            <p:cNvSpPr/>
            <p:nvPr/>
          </p:nvSpPr>
          <p:spPr>
            <a:xfrm>
              <a:off x="2775085" y="2406453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778713" y="2406952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05</a:t>
              </a:r>
            </a:p>
          </p:txBody>
        </p:sp>
        <p:sp>
          <p:nvSpPr>
            <p:cNvPr id="66" name="object 29"/>
            <p:cNvSpPr txBox="1"/>
            <p:nvPr/>
          </p:nvSpPr>
          <p:spPr>
            <a:xfrm>
              <a:off x="3208021" y="2490532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67" name="object 29"/>
            <p:cNvSpPr txBox="1"/>
            <p:nvPr/>
          </p:nvSpPr>
          <p:spPr>
            <a:xfrm>
              <a:off x="2843023" y="2818746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3103025" y="1783849"/>
            <a:ext cx="890177" cy="740666"/>
            <a:chOff x="3972128" y="2406453"/>
            <a:chExt cx="1186902" cy="987555"/>
          </a:xfrm>
        </p:grpSpPr>
        <p:sp>
          <p:nvSpPr>
            <p:cNvPr id="69" name="Rectangle 68"/>
            <p:cNvSpPr/>
            <p:nvPr/>
          </p:nvSpPr>
          <p:spPr>
            <a:xfrm>
              <a:off x="3972128" y="2406453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975615" y="2406952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06</a:t>
              </a:r>
            </a:p>
          </p:txBody>
        </p:sp>
        <p:sp>
          <p:nvSpPr>
            <p:cNvPr id="71" name="object 29"/>
            <p:cNvSpPr txBox="1"/>
            <p:nvPr/>
          </p:nvSpPr>
          <p:spPr>
            <a:xfrm>
              <a:off x="4405642" y="2490532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72" name="date_description"/>
            <p:cNvSpPr txBox="1"/>
            <p:nvPr/>
          </p:nvSpPr>
          <p:spPr>
            <a:xfrm>
              <a:off x="4040644" y="2818746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4000807" y="1783849"/>
            <a:ext cx="890177" cy="740666"/>
            <a:chOff x="5169171" y="2406453"/>
            <a:chExt cx="1186902" cy="987555"/>
          </a:xfrm>
        </p:grpSpPr>
        <p:sp>
          <p:nvSpPr>
            <p:cNvPr id="74" name="Rectangle 73"/>
            <p:cNvSpPr/>
            <p:nvPr/>
          </p:nvSpPr>
          <p:spPr>
            <a:xfrm>
              <a:off x="5169171" y="2406453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5172518" y="2406952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07</a:t>
              </a:r>
              <a:endParaRPr lang="en-I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object 29"/>
            <p:cNvSpPr txBox="1"/>
            <p:nvPr/>
          </p:nvSpPr>
          <p:spPr>
            <a:xfrm>
              <a:off x="5603264" y="2490532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4898590" y="1783849"/>
            <a:ext cx="890177" cy="740666"/>
            <a:chOff x="6366214" y="2406453"/>
            <a:chExt cx="1186902" cy="987555"/>
          </a:xfrm>
        </p:grpSpPr>
        <p:sp>
          <p:nvSpPr>
            <p:cNvPr id="79" name="Rectangle 78"/>
            <p:cNvSpPr/>
            <p:nvPr/>
          </p:nvSpPr>
          <p:spPr>
            <a:xfrm>
              <a:off x="6366214" y="2406453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6369421" y="2406952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08</a:t>
              </a:r>
            </a:p>
          </p:txBody>
        </p:sp>
        <p:sp>
          <p:nvSpPr>
            <p:cNvPr id="81" name="object 29"/>
            <p:cNvSpPr txBox="1"/>
            <p:nvPr/>
          </p:nvSpPr>
          <p:spPr>
            <a:xfrm>
              <a:off x="6800885" y="2490532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5796373" y="1783849"/>
            <a:ext cx="890177" cy="740666"/>
            <a:chOff x="7563258" y="2578873"/>
            <a:chExt cx="1186902" cy="987555"/>
          </a:xfrm>
        </p:grpSpPr>
        <p:sp>
          <p:nvSpPr>
            <p:cNvPr id="84" name="Rectangle 83"/>
            <p:cNvSpPr/>
            <p:nvPr/>
          </p:nvSpPr>
          <p:spPr>
            <a:xfrm>
              <a:off x="7563258" y="2578873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7566326" y="2579372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09</a:t>
              </a:r>
            </a:p>
          </p:txBody>
        </p:sp>
        <p:sp>
          <p:nvSpPr>
            <p:cNvPr id="86" name="object 29"/>
            <p:cNvSpPr txBox="1"/>
            <p:nvPr/>
          </p:nvSpPr>
          <p:spPr>
            <a:xfrm>
              <a:off x="7998507" y="2662952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409678" y="2530541"/>
            <a:ext cx="890177" cy="740666"/>
            <a:chOff x="380999" y="3400626"/>
            <a:chExt cx="1186902" cy="987555"/>
          </a:xfrm>
        </p:grpSpPr>
        <p:sp>
          <p:nvSpPr>
            <p:cNvPr id="89" name="Rectangle 88"/>
            <p:cNvSpPr/>
            <p:nvPr/>
          </p:nvSpPr>
          <p:spPr>
            <a:xfrm>
              <a:off x="380999" y="3400626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384908" y="3410363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91" name="object 29"/>
            <p:cNvSpPr txBox="1"/>
            <p:nvPr/>
          </p:nvSpPr>
          <p:spPr>
            <a:xfrm>
              <a:off x="812779" y="3493945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1307461" y="2530541"/>
            <a:ext cx="890177" cy="740666"/>
            <a:chOff x="1578042" y="3400626"/>
            <a:chExt cx="1186902" cy="987555"/>
          </a:xfrm>
        </p:grpSpPr>
        <p:sp>
          <p:nvSpPr>
            <p:cNvPr id="94" name="Rectangle 93"/>
            <p:cNvSpPr/>
            <p:nvPr/>
          </p:nvSpPr>
          <p:spPr>
            <a:xfrm>
              <a:off x="1578042" y="3400626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581810" y="3410363"/>
              <a:ext cx="429262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</a:t>
              </a:r>
            </a:p>
          </p:txBody>
        </p:sp>
        <p:sp>
          <p:nvSpPr>
            <p:cNvPr id="96" name="object 29"/>
            <p:cNvSpPr txBox="1"/>
            <p:nvPr/>
          </p:nvSpPr>
          <p:spPr>
            <a:xfrm>
              <a:off x="2010400" y="3493945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97" name="object 29"/>
            <p:cNvSpPr txBox="1"/>
            <p:nvPr/>
          </p:nvSpPr>
          <p:spPr>
            <a:xfrm>
              <a:off x="1645402" y="3822159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2205243" y="2530541"/>
            <a:ext cx="890177" cy="740666"/>
            <a:chOff x="2775085" y="3400626"/>
            <a:chExt cx="1186902" cy="987555"/>
          </a:xfrm>
        </p:grpSpPr>
        <p:sp>
          <p:nvSpPr>
            <p:cNvPr id="99" name="Rectangle 98"/>
            <p:cNvSpPr/>
            <p:nvPr/>
          </p:nvSpPr>
          <p:spPr>
            <a:xfrm>
              <a:off x="2775085" y="3400626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2778713" y="3410363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</a:p>
          </p:txBody>
        </p:sp>
        <p:sp>
          <p:nvSpPr>
            <p:cNvPr id="101" name="object 29"/>
            <p:cNvSpPr txBox="1"/>
            <p:nvPr/>
          </p:nvSpPr>
          <p:spPr>
            <a:xfrm>
              <a:off x="3208021" y="3493945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3103025" y="2530541"/>
            <a:ext cx="890177" cy="740666"/>
            <a:chOff x="3972128" y="3400626"/>
            <a:chExt cx="1186902" cy="987555"/>
          </a:xfrm>
        </p:grpSpPr>
        <p:sp>
          <p:nvSpPr>
            <p:cNvPr id="104" name="Rectangle 103"/>
            <p:cNvSpPr/>
            <p:nvPr/>
          </p:nvSpPr>
          <p:spPr>
            <a:xfrm>
              <a:off x="3972128" y="3400626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975615" y="3410363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13</a:t>
              </a:r>
            </a:p>
          </p:txBody>
        </p:sp>
        <p:sp>
          <p:nvSpPr>
            <p:cNvPr id="106" name="object 29"/>
            <p:cNvSpPr txBox="1"/>
            <p:nvPr/>
          </p:nvSpPr>
          <p:spPr>
            <a:xfrm>
              <a:off x="4405642" y="3493945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07" name="object 29"/>
            <p:cNvSpPr txBox="1"/>
            <p:nvPr/>
          </p:nvSpPr>
          <p:spPr>
            <a:xfrm>
              <a:off x="4040644" y="3822159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4000807" y="2530541"/>
            <a:ext cx="890177" cy="740666"/>
            <a:chOff x="5169171" y="3574463"/>
            <a:chExt cx="1186902" cy="987555"/>
          </a:xfrm>
        </p:grpSpPr>
        <p:sp>
          <p:nvSpPr>
            <p:cNvPr id="109" name="Rectangle 108"/>
            <p:cNvSpPr/>
            <p:nvPr/>
          </p:nvSpPr>
          <p:spPr>
            <a:xfrm>
              <a:off x="5169171" y="3574463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5172518" y="3584200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4898590" y="2530541"/>
            <a:ext cx="890177" cy="740666"/>
            <a:chOff x="6366214" y="3400626"/>
            <a:chExt cx="1186902" cy="987555"/>
          </a:xfrm>
        </p:grpSpPr>
        <p:sp>
          <p:nvSpPr>
            <p:cNvPr id="114" name="Rectangle 113"/>
            <p:cNvSpPr/>
            <p:nvPr/>
          </p:nvSpPr>
          <p:spPr>
            <a:xfrm>
              <a:off x="6366214" y="3400626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6369421" y="3410363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</a:p>
          </p:txBody>
        </p:sp>
        <p:sp>
          <p:nvSpPr>
            <p:cNvPr id="116" name="object 29"/>
            <p:cNvSpPr txBox="1"/>
            <p:nvPr/>
          </p:nvSpPr>
          <p:spPr>
            <a:xfrm>
              <a:off x="6800885" y="3493945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17" name="object 29"/>
            <p:cNvSpPr txBox="1"/>
            <p:nvPr/>
          </p:nvSpPr>
          <p:spPr>
            <a:xfrm>
              <a:off x="6435887" y="3822159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5796373" y="2530541"/>
            <a:ext cx="890177" cy="740666"/>
            <a:chOff x="7563258" y="3574463"/>
            <a:chExt cx="1186902" cy="987555"/>
          </a:xfrm>
        </p:grpSpPr>
        <p:sp>
          <p:nvSpPr>
            <p:cNvPr id="119" name="Rectangle 118"/>
            <p:cNvSpPr/>
            <p:nvPr/>
          </p:nvSpPr>
          <p:spPr>
            <a:xfrm>
              <a:off x="7563258" y="3574463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7566326" y="3584200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</a:t>
              </a:r>
            </a:p>
          </p:txBody>
        </p:sp>
        <p:sp>
          <p:nvSpPr>
            <p:cNvPr id="121" name="object 29"/>
            <p:cNvSpPr txBox="1"/>
            <p:nvPr/>
          </p:nvSpPr>
          <p:spPr>
            <a:xfrm>
              <a:off x="7998507" y="3667782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409678" y="3277234"/>
            <a:ext cx="890177" cy="740666"/>
            <a:chOff x="380999" y="4392380"/>
            <a:chExt cx="1186902" cy="987555"/>
          </a:xfrm>
        </p:grpSpPr>
        <p:sp>
          <p:nvSpPr>
            <p:cNvPr id="124" name="Rectangle 123"/>
            <p:cNvSpPr/>
            <p:nvPr/>
          </p:nvSpPr>
          <p:spPr>
            <a:xfrm>
              <a:off x="380999" y="4392380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384908" y="4405684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</a:t>
              </a:r>
            </a:p>
          </p:txBody>
        </p:sp>
        <p:sp>
          <p:nvSpPr>
            <p:cNvPr id="126" name="object 29"/>
            <p:cNvSpPr txBox="1"/>
            <p:nvPr/>
          </p:nvSpPr>
          <p:spPr>
            <a:xfrm>
              <a:off x="812779" y="4489266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27" name="object 29"/>
            <p:cNvSpPr txBox="1"/>
            <p:nvPr/>
          </p:nvSpPr>
          <p:spPr>
            <a:xfrm>
              <a:off x="447781" y="4817480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1307461" y="3277234"/>
            <a:ext cx="890177" cy="740666"/>
            <a:chOff x="1578042" y="4392380"/>
            <a:chExt cx="1186902" cy="987555"/>
          </a:xfrm>
        </p:grpSpPr>
        <p:sp>
          <p:nvSpPr>
            <p:cNvPr id="129" name="Rectangle 128"/>
            <p:cNvSpPr/>
            <p:nvPr/>
          </p:nvSpPr>
          <p:spPr>
            <a:xfrm>
              <a:off x="1578042" y="4392380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1581810" y="4405684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</a:t>
              </a:r>
            </a:p>
          </p:txBody>
        </p:sp>
        <p:sp>
          <p:nvSpPr>
            <p:cNvPr id="131" name="object 29"/>
            <p:cNvSpPr txBox="1"/>
            <p:nvPr/>
          </p:nvSpPr>
          <p:spPr>
            <a:xfrm>
              <a:off x="2010400" y="4489266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32" name="object 29"/>
            <p:cNvSpPr txBox="1"/>
            <p:nvPr/>
          </p:nvSpPr>
          <p:spPr>
            <a:xfrm>
              <a:off x="1645402" y="4817480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2205243" y="3277234"/>
            <a:ext cx="890177" cy="740666"/>
            <a:chOff x="2775085" y="4392380"/>
            <a:chExt cx="1186902" cy="987555"/>
          </a:xfrm>
        </p:grpSpPr>
        <p:sp>
          <p:nvSpPr>
            <p:cNvPr id="134" name="Rectangle 133"/>
            <p:cNvSpPr/>
            <p:nvPr/>
          </p:nvSpPr>
          <p:spPr>
            <a:xfrm>
              <a:off x="2775085" y="4392380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2778713" y="4405684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</a:t>
              </a:r>
            </a:p>
          </p:txBody>
        </p:sp>
        <p:sp>
          <p:nvSpPr>
            <p:cNvPr id="136" name="object 29"/>
            <p:cNvSpPr txBox="1"/>
            <p:nvPr/>
          </p:nvSpPr>
          <p:spPr>
            <a:xfrm>
              <a:off x="3208021" y="4489266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37" name="object 29"/>
            <p:cNvSpPr txBox="1"/>
            <p:nvPr/>
          </p:nvSpPr>
          <p:spPr>
            <a:xfrm>
              <a:off x="2843023" y="4817480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3103025" y="3277234"/>
            <a:ext cx="890177" cy="740666"/>
            <a:chOff x="3972128" y="4392380"/>
            <a:chExt cx="1186902" cy="987555"/>
          </a:xfrm>
        </p:grpSpPr>
        <p:sp>
          <p:nvSpPr>
            <p:cNvPr id="139" name="Rectangle 138"/>
            <p:cNvSpPr/>
            <p:nvPr/>
          </p:nvSpPr>
          <p:spPr>
            <a:xfrm>
              <a:off x="3972128" y="4392380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3975615" y="4405684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</a:p>
          </p:txBody>
        </p:sp>
        <p:sp>
          <p:nvSpPr>
            <p:cNvPr id="141" name="object 29"/>
            <p:cNvSpPr txBox="1"/>
            <p:nvPr/>
          </p:nvSpPr>
          <p:spPr>
            <a:xfrm>
              <a:off x="4405642" y="4489266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4000807" y="3277234"/>
            <a:ext cx="890177" cy="740666"/>
            <a:chOff x="5169171" y="4392380"/>
            <a:chExt cx="1186902" cy="987555"/>
          </a:xfrm>
        </p:grpSpPr>
        <p:sp>
          <p:nvSpPr>
            <p:cNvPr id="144" name="Rectangle 143"/>
            <p:cNvSpPr/>
            <p:nvPr/>
          </p:nvSpPr>
          <p:spPr>
            <a:xfrm>
              <a:off x="5169171" y="4392380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5172518" y="4405684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21</a:t>
              </a:r>
            </a:p>
          </p:txBody>
        </p:sp>
        <p:sp>
          <p:nvSpPr>
            <p:cNvPr id="146" name="object 29"/>
            <p:cNvSpPr txBox="1"/>
            <p:nvPr/>
          </p:nvSpPr>
          <p:spPr>
            <a:xfrm>
              <a:off x="5603264" y="4489266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47" name="object 29"/>
            <p:cNvSpPr txBox="1"/>
            <p:nvPr/>
          </p:nvSpPr>
          <p:spPr>
            <a:xfrm>
              <a:off x="5238266" y="4817480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4898590" y="3277234"/>
            <a:ext cx="890177" cy="740666"/>
            <a:chOff x="6366214" y="4392380"/>
            <a:chExt cx="1186902" cy="987555"/>
          </a:xfrm>
        </p:grpSpPr>
        <p:sp>
          <p:nvSpPr>
            <p:cNvPr id="149" name="Rectangle 148"/>
            <p:cNvSpPr/>
            <p:nvPr/>
          </p:nvSpPr>
          <p:spPr>
            <a:xfrm>
              <a:off x="6366214" y="4392380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6369421" y="4405684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22</a:t>
              </a:r>
            </a:p>
          </p:txBody>
        </p:sp>
        <p:sp>
          <p:nvSpPr>
            <p:cNvPr id="152" name="object 29"/>
            <p:cNvSpPr txBox="1"/>
            <p:nvPr/>
          </p:nvSpPr>
          <p:spPr>
            <a:xfrm>
              <a:off x="6435887" y="4817480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5796373" y="3277234"/>
            <a:ext cx="890177" cy="740666"/>
            <a:chOff x="7563258" y="4392380"/>
            <a:chExt cx="1186902" cy="987555"/>
          </a:xfrm>
        </p:grpSpPr>
        <p:sp>
          <p:nvSpPr>
            <p:cNvPr id="154" name="Rectangle 153"/>
            <p:cNvSpPr/>
            <p:nvPr/>
          </p:nvSpPr>
          <p:spPr>
            <a:xfrm>
              <a:off x="7563258" y="4392380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7566326" y="4405684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23</a:t>
              </a:r>
            </a:p>
          </p:txBody>
        </p:sp>
        <p:sp>
          <p:nvSpPr>
            <p:cNvPr id="156" name="object 29"/>
            <p:cNvSpPr txBox="1"/>
            <p:nvPr/>
          </p:nvSpPr>
          <p:spPr>
            <a:xfrm>
              <a:off x="7998507" y="4489266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57" name="object 29"/>
            <p:cNvSpPr txBox="1"/>
            <p:nvPr/>
          </p:nvSpPr>
          <p:spPr>
            <a:xfrm>
              <a:off x="7633509" y="4817480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409678" y="4023927"/>
            <a:ext cx="890177" cy="740666"/>
            <a:chOff x="380999" y="5386551"/>
            <a:chExt cx="1186902" cy="987555"/>
          </a:xfrm>
        </p:grpSpPr>
        <p:sp>
          <p:nvSpPr>
            <p:cNvPr id="159" name="Rectangle 158"/>
            <p:cNvSpPr/>
            <p:nvPr/>
          </p:nvSpPr>
          <p:spPr>
            <a:xfrm>
              <a:off x="380999" y="5386551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384908" y="5392912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24</a:t>
              </a:r>
            </a:p>
          </p:txBody>
        </p:sp>
        <p:sp>
          <p:nvSpPr>
            <p:cNvPr id="161" name="object 29"/>
            <p:cNvSpPr txBox="1"/>
            <p:nvPr/>
          </p:nvSpPr>
          <p:spPr>
            <a:xfrm>
              <a:off x="812779" y="5476494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62" name="object 29"/>
            <p:cNvSpPr txBox="1"/>
            <p:nvPr/>
          </p:nvSpPr>
          <p:spPr>
            <a:xfrm>
              <a:off x="447781" y="5804708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63" name="Group 162"/>
          <p:cNvGrpSpPr/>
          <p:nvPr/>
        </p:nvGrpSpPr>
        <p:grpSpPr>
          <a:xfrm>
            <a:off x="1307461" y="4023927"/>
            <a:ext cx="890177" cy="740666"/>
            <a:chOff x="1578042" y="5386551"/>
            <a:chExt cx="1186902" cy="987555"/>
          </a:xfrm>
        </p:grpSpPr>
        <p:sp>
          <p:nvSpPr>
            <p:cNvPr id="164" name="Rectangle 163"/>
            <p:cNvSpPr/>
            <p:nvPr/>
          </p:nvSpPr>
          <p:spPr>
            <a:xfrm>
              <a:off x="1578042" y="5386551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1581810" y="5392912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</a:t>
              </a:r>
            </a:p>
          </p:txBody>
        </p:sp>
        <p:sp>
          <p:nvSpPr>
            <p:cNvPr id="166" name="object 29"/>
            <p:cNvSpPr txBox="1"/>
            <p:nvPr/>
          </p:nvSpPr>
          <p:spPr>
            <a:xfrm>
              <a:off x="2010400" y="5476494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68" name="Group 167"/>
          <p:cNvGrpSpPr/>
          <p:nvPr/>
        </p:nvGrpSpPr>
        <p:grpSpPr>
          <a:xfrm>
            <a:off x="2205243" y="4023927"/>
            <a:ext cx="890177" cy="740666"/>
            <a:chOff x="2775085" y="5386551"/>
            <a:chExt cx="1186902" cy="987555"/>
          </a:xfrm>
        </p:grpSpPr>
        <p:sp>
          <p:nvSpPr>
            <p:cNvPr id="169" name="Rectangle 168"/>
            <p:cNvSpPr/>
            <p:nvPr/>
          </p:nvSpPr>
          <p:spPr>
            <a:xfrm>
              <a:off x="2775085" y="5386551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2778713" y="5392912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26</a:t>
              </a:r>
            </a:p>
          </p:txBody>
        </p:sp>
        <p:sp>
          <p:nvSpPr>
            <p:cNvPr id="172" name="object 29"/>
            <p:cNvSpPr txBox="1"/>
            <p:nvPr/>
          </p:nvSpPr>
          <p:spPr>
            <a:xfrm>
              <a:off x="2843023" y="5804708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3103025" y="4023927"/>
            <a:ext cx="890177" cy="740666"/>
            <a:chOff x="3972128" y="5565644"/>
            <a:chExt cx="1186902" cy="987555"/>
          </a:xfrm>
        </p:grpSpPr>
        <p:sp>
          <p:nvSpPr>
            <p:cNvPr id="174" name="Rectangle 173"/>
            <p:cNvSpPr/>
            <p:nvPr/>
          </p:nvSpPr>
          <p:spPr>
            <a:xfrm>
              <a:off x="3972128" y="5565644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3975615" y="5572005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27</a:t>
              </a:r>
            </a:p>
          </p:txBody>
        </p:sp>
        <p:sp>
          <p:nvSpPr>
            <p:cNvPr id="176" name="object 29"/>
            <p:cNvSpPr txBox="1"/>
            <p:nvPr/>
          </p:nvSpPr>
          <p:spPr>
            <a:xfrm>
              <a:off x="4405642" y="5655587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78" name="Group 177"/>
          <p:cNvGrpSpPr/>
          <p:nvPr/>
        </p:nvGrpSpPr>
        <p:grpSpPr>
          <a:xfrm>
            <a:off x="5796373" y="4023927"/>
            <a:ext cx="890177" cy="740666"/>
            <a:chOff x="7563258" y="5565644"/>
            <a:chExt cx="1186902" cy="987555"/>
          </a:xfrm>
        </p:grpSpPr>
        <p:sp>
          <p:nvSpPr>
            <p:cNvPr id="179" name="Rectangle 178"/>
            <p:cNvSpPr/>
            <p:nvPr/>
          </p:nvSpPr>
          <p:spPr>
            <a:xfrm>
              <a:off x="7563258" y="5565644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7566326" y="5572005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</a:t>
              </a:r>
            </a:p>
          </p:txBody>
        </p:sp>
        <p:sp>
          <p:nvSpPr>
            <p:cNvPr id="181" name="object 29"/>
            <p:cNvSpPr txBox="1"/>
            <p:nvPr/>
          </p:nvSpPr>
          <p:spPr>
            <a:xfrm>
              <a:off x="7998507" y="5655587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82" name="object 29"/>
            <p:cNvSpPr txBox="1"/>
            <p:nvPr/>
          </p:nvSpPr>
          <p:spPr>
            <a:xfrm>
              <a:off x="7633509" y="5983801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4898590" y="4023927"/>
            <a:ext cx="890177" cy="740666"/>
            <a:chOff x="6366214" y="5565644"/>
            <a:chExt cx="1186902" cy="987555"/>
          </a:xfrm>
        </p:grpSpPr>
        <p:sp>
          <p:nvSpPr>
            <p:cNvPr id="185" name="Rectangle 184"/>
            <p:cNvSpPr/>
            <p:nvPr/>
          </p:nvSpPr>
          <p:spPr>
            <a:xfrm>
              <a:off x="6366214" y="5565644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6369421" y="5572005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29</a:t>
              </a:r>
            </a:p>
          </p:txBody>
        </p:sp>
        <p:sp>
          <p:nvSpPr>
            <p:cNvPr id="187" name="object 29"/>
            <p:cNvSpPr txBox="1"/>
            <p:nvPr/>
          </p:nvSpPr>
          <p:spPr>
            <a:xfrm>
              <a:off x="6800885" y="5655587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88" name="object 29"/>
            <p:cNvSpPr txBox="1"/>
            <p:nvPr/>
          </p:nvSpPr>
          <p:spPr>
            <a:xfrm>
              <a:off x="6435887" y="5983801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89" name="Group 188"/>
          <p:cNvGrpSpPr/>
          <p:nvPr/>
        </p:nvGrpSpPr>
        <p:grpSpPr>
          <a:xfrm>
            <a:off x="4000807" y="4023927"/>
            <a:ext cx="890177" cy="740666"/>
            <a:chOff x="5169171" y="5565644"/>
            <a:chExt cx="1186902" cy="987555"/>
          </a:xfrm>
        </p:grpSpPr>
        <p:sp>
          <p:nvSpPr>
            <p:cNvPr id="193" name="Rectangle 192"/>
            <p:cNvSpPr/>
            <p:nvPr/>
          </p:nvSpPr>
          <p:spPr>
            <a:xfrm>
              <a:off x="5169171" y="5565644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5172518" y="5572005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28</a:t>
              </a:r>
            </a:p>
          </p:txBody>
        </p:sp>
        <p:sp>
          <p:nvSpPr>
            <p:cNvPr id="195" name="object 29"/>
            <p:cNvSpPr txBox="1"/>
            <p:nvPr/>
          </p:nvSpPr>
          <p:spPr>
            <a:xfrm>
              <a:off x="5603264" y="5655587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96" name="object 29"/>
            <p:cNvSpPr txBox="1"/>
            <p:nvPr/>
          </p:nvSpPr>
          <p:spPr>
            <a:xfrm>
              <a:off x="5238266" y="5983801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sp>
        <p:nvSpPr>
          <p:cNvPr id="197" name="TextBox 196"/>
          <p:cNvSpPr txBox="1"/>
          <p:nvPr/>
        </p:nvSpPr>
        <p:spPr>
          <a:xfrm>
            <a:off x="5167464" y="1070667"/>
            <a:ext cx="578408" cy="28191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4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 Wide: 0600-0635 MSS &amp; KRSS Outage</a:t>
            </a:r>
          </a:p>
        </p:txBody>
      </p:sp>
      <p:sp>
        <p:nvSpPr>
          <p:cNvPr id="198" name="TextBox 197"/>
          <p:cNvSpPr txBox="1"/>
          <p:nvPr/>
        </p:nvSpPr>
        <p:spPr>
          <a:xfrm>
            <a:off x="1545869" y="2893722"/>
            <a:ext cx="553579" cy="17750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4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0630:MSS Outage</a:t>
            </a:r>
          </a:p>
        </p:txBody>
      </p:sp>
      <p:sp>
        <p:nvSpPr>
          <p:cNvPr id="199" name="TextBox 198"/>
          <p:cNvSpPr txBox="1"/>
          <p:nvPr/>
        </p:nvSpPr>
        <p:spPr>
          <a:xfrm>
            <a:off x="1541852" y="2675085"/>
            <a:ext cx="553579" cy="17750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4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0600:KRSS Outage</a:t>
            </a:r>
          </a:p>
        </p:txBody>
      </p:sp>
      <p:sp>
        <p:nvSpPr>
          <p:cNvPr id="200" name="TextBox 199"/>
          <p:cNvSpPr txBox="1"/>
          <p:nvPr/>
        </p:nvSpPr>
        <p:spPr>
          <a:xfrm>
            <a:off x="4242234" y="2665647"/>
            <a:ext cx="519838" cy="18563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4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0630:MSS Outage</a:t>
            </a:r>
          </a:p>
        </p:txBody>
      </p:sp>
      <p:sp>
        <p:nvSpPr>
          <p:cNvPr id="206" name="TextBox 205"/>
          <p:cNvSpPr txBox="1"/>
          <p:nvPr/>
        </p:nvSpPr>
        <p:spPr>
          <a:xfrm>
            <a:off x="4242234" y="2897240"/>
            <a:ext cx="519838" cy="18541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4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0700:KRSS Outage</a:t>
            </a:r>
          </a:p>
        </p:txBody>
      </p:sp>
      <p:sp>
        <p:nvSpPr>
          <p:cNvPr id="183" name="TextBox 182"/>
          <p:cNvSpPr txBox="1"/>
          <p:nvPr/>
        </p:nvSpPr>
        <p:spPr>
          <a:xfrm>
            <a:off x="4957909" y="2120276"/>
            <a:ext cx="781893" cy="291137"/>
          </a:xfrm>
          <a:prstGeom prst="rect">
            <a:avLst/>
          </a:prstGeom>
          <a:solidFill>
            <a:schemeClr val="accent4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Linac L1,L2&amp;L3</a:t>
            </a:r>
          </a:p>
        </p:txBody>
      </p:sp>
    </p:spTree>
    <p:extLst>
      <p:ext uri="{BB962C8B-B14F-4D97-AF65-F5344CB8AC3E}">
        <p14:creationId xmlns:p14="http://schemas.microsoft.com/office/powerpoint/2010/main" val="869611799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ermilab_PPT_16x9_031716" id="{2A49A48A-283D-4257-B185-688858E7D875}" vid="{7BE5EA29-9389-4E94-AB46-D783CD09B7F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Fermilab_PPT_16x9_MyChanges</Template>
  <TotalTime>23199</TotalTime>
  <Words>442</Words>
  <Application>Microsoft Office PowerPoint</Application>
  <PresentationFormat>On-screen Show (16:9)</PresentationFormat>
  <Paragraphs>224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ＭＳ Ｐゴシック</vt:lpstr>
      <vt:lpstr>Arial</vt:lpstr>
      <vt:lpstr>Calibri</vt:lpstr>
      <vt:lpstr>Geneva</vt:lpstr>
      <vt:lpstr>Helvetica</vt:lpstr>
      <vt:lpstr>Fermilab_PPT_090915</vt:lpstr>
      <vt:lpstr>July 2017</vt:lpstr>
      <vt:lpstr>August 2017</vt:lpstr>
      <vt:lpstr>September 2017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Duane Newhart</dc:creator>
  <cp:lastModifiedBy>Duane L Newhart</cp:lastModifiedBy>
  <cp:revision>46</cp:revision>
  <cp:lastPrinted>2014-01-20T19:40:21Z</cp:lastPrinted>
  <dcterms:created xsi:type="dcterms:W3CDTF">2017-06-01T16:10:10Z</dcterms:created>
  <dcterms:modified xsi:type="dcterms:W3CDTF">2017-08-18T13:44:17Z</dcterms:modified>
</cp:coreProperties>
</file>