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2"/>
  </p:notesMasterIdLst>
  <p:handoutMasterIdLst>
    <p:handoutMasterId r:id="rId43"/>
  </p:handoutMasterIdLst>
  <p:sldIdLst>
    <p:sldId id="256" r:id="rId3"/>
    <p:sldId id="309" r:id="rId4"/>
    <p:sldId id="320" r:id="rId5"/>
    <p:sldId id="351" r:id="rId6"/>
    <p:sldId id="353" r:id="rId7"/>
    <p:sldId id="313" r:id="rId8"/>
    <p:sldId id="382" r:id="rId9"/>
    <p:sldId id="332" r:id="rId10"/>
    <p:sldId id="347" r:id="rId11"/>
    <p:sldId id="361" r:id="rId12"/>
    <p:sldId id="330" r:id="rId13"/>
    <p:sldId id="329" r:id="rId14"/>
    <p:sldId id="316" r:id="rId15"/>
    <p:sldId id="348" r:id="rId16"/>
    <p:sldId id="335" r:id="rId17"/>
    <p:sldId id="337" r:id="rId18"/>
    <p:sldId id="358" r:id="rId19"/>
    <p:sldId id="355" r:id="rId20"/>
    <p:sldId id="298" r:id="rId21"/>
    <p:sldId id="300" r:id="rId22"/>
    <p:sldId id="360" r:id="rId23"/>
    <p:sldId id="379" r:id="rId24"/>
    <p:sldId id="294" r:id="rId25"/>
    <p:sldId id="375" r:id="rId26"/>
    <p:sldId id="338" r:id="rId27"/>
    <p:sldId id="383" r:id="rId28"/>
    <p:sldId id="384" r:id="rId29"/>
    <p:sldId id="325" r:id="rId30"/>
    <p:sldId id="326" r:id="rId31"/>
    <p:sldId id="339" r:id="rId32"/>
    <p:sldId id="365" r:id="rId33"/>
    <p:sldId id="377" r:id="rId34"/>
    <p:sldId id="378" r:id="rId35"/>
    <p:sldId id="387" r:id="rId36"/>
    <p:sldId id="388" r:id="rId37"/>
    <p:sldId id="389" r:id="rId38"/>
    <p:sldId id="390" r:id="rId39"/>
    <p:sldId id="385" r:id="rId40"/>
    <p:sldId id="386" r:id="rId4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kern="1200">
        <a:solidFill>
          <a:schemeClr val="tx1"/>
        </a:solidFill>
        <a:latin typeface="Calibri" charset="0"/>
        <a:ea typeface="Geneva" charset="0"/>
        <a:cs typeface="Geneva" charset="0"/>
      </a:defRPr>
    </a:lvl5pPr>
    <a:lvl6pPr marL="2286000" algn="l" defTabSz="457200" rtl="0" eaLnBrk="1" latinLnBrk="0" hangingPunct="1">
      <a:defRPr kern="1200">
        <a:solidFill>
          <a:schemeClr val="tx1"/>
        </a:solidFill>
        <a:latin typeface="Calibri" charset="0"/>
        <a:ea typeface="Geneva" charset="0"/>
        <a:cs typeface="Geneva" charset="0"/>
      </a:defRPr>
    </a:lvl6pPr>
    <a:lvl7pPr marL="2743200" algn="l" defTabSz="457200" rtl="0" eaLnBrk="1" latinLnBrk="0" hangingPunct="1">
      <a:defRPr kern="1200">
        <a:solidFill>
          <a:schemeClr val="tx1"/>
        </a:solidFill>
        <a:latin typeface="Calibri" charset="0"/>
        <a:ea typeface="Geneva" charset="0"/>
        <a:cs typeface="Geneva" charset="0"/>
      </a:defRPr>
    </a:lvl7pPr>
    <a:lvl8pPr marL="3200400" algn="l" defTabSz="457200" rtl="0" eaLnBrk="1" latinLnBrk="0" hangingPunct="1">
      <a:defRPr kern="1200">
        <a:solidFill>
          <a:schemeClr val="tx1"/>
        </a:solidFill>
        <a:latin typeface="Calibri" charset="0"/>
        <a:ea typeface="Geneva" charset="0"/>
        <a:cs typeface="Geneva" charset="0"/>
      </a:defRPr>
    </a:lvl8pPr>
    <a:lvl9pPr marL="3657600" algn="l" defTabSz="457200" rtl="0" eaLnBrk="1" latinLnBrk="0" hangingPunct="1">
      <a:defRPr kern="1200">
        <a:solidFill>
          <a:schemeClr val="tx1"/>
        </a:solidFill>
        <a:latin typeface="Calibri" charset="0"/>
        <a:ea typeface="Geneva" charset="0"/>
        <a:cs typeface="Geneva" charset="0"/>
      </a:defRPr>
    </a:lvl9pPr>
  </p:defaultTextStyle>
  <p:extLst>
    <p:ext uri="{EFAFB233-063F-42B5-8137-9DF3F51BA10A}">
      <p15:sldGuideLst xmlns="" xmlns:p15="http://schemas.microsoft.com/office/powerpoint/2012/main">
        <p15:guide id="1" orient="horz" pos="4204">
          <p15:clr>
            <a:srgbClr val="A4A3A4"/>
          </p15:clr>
        </p15:guide>
        <p15:guide id="2" orient="horz" pos="476">
          <p15:clr>
            <a:srgbClr val="A4A3A4"/>
          </p15:clr>
        </p15:guide>
        <p15:guide id="3" orient="horz" pos="1443">
          <p15:clr>
            <a:srgbClr val="A4A3A4"/>
          </p15:clr>
        </p15:guide>
        <p15:guide id="4" orient="horz" pos="966">
          <p15:clr>
            <a:srgbClr val="A4A3A4"/>
          </p15:clr>
        </p15:guide>
        <p15:guide id="5" orient="horz" pos="1876">
          <p15:clr>
            <a:srgbClr val="A4A3A4"/>
          </p15:clr>
        </p15:guide>
        <p15:guide id="6" orient="horz" pos="3616">
          <p15:clr>
            <a:srgbClr val="A4A3A4"/>
          </p15:clr>
        </p15:guide>
        <p15:guide id="7" pos="2190">
          <p15:clr>
            <a:srgbClr val="A4A3A4"/>
          </p15:clr>
        </p15:guide>
        <p15:guide id="8" pos="2188">
          <p15:clr>
            <a:srgbClr val="A4A3A4"/>
          </p15:clr>
        </p15:guide>
        <p15:guide id="9" pos="5026">
          <p15:clr>
            <a:srgbClr val="A4A3A4"/>
          </p15:clr>
        </p15:guide>
        <p15:guide id="10" pos="2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FF"/>
    <a:srgbClr val="E95125"/>
    <a:srgbClr val="F37C23"/>
    <a:srgbClr val="3C5A77"/>
    <a:srgbClr val="BC5F2B"/>
    <a:srgbClr val="32547A"/>
    <a:srgbClr val="B8561A"/>
    <a:srgbClr val="B65A1F"/>
    <a:srgbClr val="5680A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55" autoAdjust="0"/>
    <p:restoredTop sz="94660"/>
  </p:normalViewPr>
  <p:slideViewPr>
    <p:cSldViewPr snapToGrid="0" snapToObjects="1">
      <p:cViewPr varScale="1">
        <p:scale>
          <a:sx n="109" d="100"/>
          <a:sy n="109" d="100"/>
        </p:scale>
        <p:origin x="-648" y="-90"/>
      </p:cViewPr>
      <p:guideLst>
        <p:guide orient="horz" pos="4204"/>
        <p:guide orient="horz" pos="476"/>
        <p:guide orient="horz" pos="1443"/>
        <p:guide orient="horz" pos="966"/>
        <p:guide orient="horz" pos="1876"/>
        <p:guide orient="horz" pos="3616"/>
        <p:guide pos="2190"/>
        <p:guide pos="2188"/>
        <p:guide pos="5026"/>
        <p:guide pos="28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o%20Yu\Documents\LBNE\TPC\esFEA\CPA_bowing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Bo%20Yu\Documents\LBNE\TPC\esFEA\10mm_shift.txt"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marker>
            <c:symbol val="none"/>
          </c:marker>
          <c:xVal>
            <c:numRef>
              <c:f>CPA_bowing1!$J$9:$J$71</c:f>
              <c:numCache>
                <c:formatCode>General</c:formatCode>
                <c:ptCount val="63"/>
                <c:pt idx="0">
                  <c:v>3.6</c:v>
                </c:pt>
                <c:pt idx="1">
                  <c:v>3.4920766739135698</c:v>
                </c:pt>
                <c:pt idx="2">
                  <c:v>3.3920408377215701</c:v>
                </c:pt>
                <c:pt idx="3">
                  <c:v>3.3146985538684302</c:v>
                </c:pt>
                <c:pt idx="4">
                  <c:v>3.30372012896495</c:v>
                </c:pt>
                <c:pt idx="5">
                  <c:v>3.1967217240800698</c:v>
                </c:pt>
                <c:pt idx="6">
                  <c:v>3.0897139971274199</c:v>
                </c:pt>
                <c:pt idx="7">
                  <c:v>3.0776773643539399</c:v>
                </c:pt>
                <c:pt idx="8">
                  <c:v>2.9969111453303001</c:v>
                </c:pt>
                <c:pt idx="9">
                  <c:v>2.9454358228265698</c:v>
                </c:pt>
                <c:pt idx="10">
                  <c:v>2.92040993371563</c:v>
                </c:pt>
                <c:pt idx="11">
                  <c:v>2.8006267393461899</c:v>
                </c:pt>
                <c:pt idx="12">
                  <c:v>2.79188184652716</c:v>
                </c:pt>
                <c:pt idx="13">
                  <c:v>2.7378544066863002</c:v>
                </c:pt>
                <c:pt idx="14">
                  <c:v>2.6663625228115899</c:v>
                </c:pt>
                <c:pt idx="15">
                  <c:v>2.6088102096705499</c:v>
                </c:pt>
                <c:pt idx="16">
                  <c:v>2.5108943271539599</c:v>
                </c:pt>
                <c:pt idx="17">
                  <c:v>2.4977919071947001</c:v>
                </c:pt>
                <c:pt idx="18">
                  <c:v>2.4371775799370199</c:v>
                </c:pt>
                <c:pt idx="19">
                  <c:v>2.32959642073632</c:v>
                </c:pt>
                <c:pt idx="20">
                  <c:v>2.2852634309145898</c:v>
                </c:pt>
                <c:pt idx="21">
                  <c:v>2.2228753034656301</c:v>
                </c:pt>
                <c:pt idx="22">
                  <c:v>2.1671037764959502</c:v>
                </c:pt>
                <c:pt idx="23">
                  <c:v>2.05723095584354</c:v>
                </c:pt>
                <c:pt idx="24">
                  <c:v>2.0534946700052901</c:v>
                </c:pt>
                <c:pt idx="25">
                  <c:v>2.0425996015449401</c:v>
                </c:pt>
                <c:pt idx="26">
                  <c:v>2.0375495356212801</c:v>
                </c:pt>
                <c:pt idx="27">
                  <c:v>2.0193915053402902</c:v>
                </c:pt>
                <c:pt idx="28">
                  <c:v>2.00099670162512</c:v>
                </c:pt>
                <c:pt idx="29">
                  <c:v>1.9871666282531799</c:v>
                </c:pt>
                <c:pt idx="30">
                  <c:v>1.8075668568035099</c:v>
                </c:pt>
                <c:pt idx="31">
                  <c:v>1.74315018814394</c:v>
                </c:pt>
                <c:pt idx="32">
                  <c:v>1.7221370364274899</c:v>
                </c:pt>
                <c:pt idx="33">
                  <c:v>1.70164880046042</c:v>
                </c:pt>
                <c:pt idx="34">
                  <c:v>1.6852082663916099</c:v>
                </c:pt>
                <c:pt idx="35">
                  <c:v>1.5352144069167499</c:v>
                </c:pt>
                <c:pt idx="36">
                  <c:v>1.4813687326135501</c:v>
                </c:pt>
                <c:pt idx="37">
                  <c:v>1.4167982965723001</c:v>
                </c:pt>
                <c:pt idx="38">
                  <c:v>1.3614100478176101</c:v>
                </c:pt>
                <c:pt idx="39">
                  <c:v>1.26943804866543</c:v>
                </c:pt>
                <c:pt idx="40">
                  <c:v>1.2610260705321501</c:v>
                </c:pt>
                <c:pt idx="41">
                  <c:v>1.16644635741764</c:v>
                </c:pt>
                <c:pt idx="42">
                  <c:v>1.1361011261637299</c:v>
                </c:pt>
                <c:pt idx="43">
                  <c:v>1.09399586077219</c:v>
                </c:pt>
                <c:pt idx="44">
                  <c:v>1.0628605911234099</c:v>
                </c:pt>
                <c:pt idx="45">
                  <c:v>0.98790685971686698</c:v>
                </c:pt>
                <c:pt idx="46">
                  <c:v>0.90670726121005496</c:v>
                </c:pt>
                <c:pt idx="47">
                  <c:v>0.89748539112501002</c:v>
                </c:pt>
                <c:pt idx="48">
                  <c:v>0.83656104987035096</c:v>
                </c:pt>
                <c:pt idx="49">
                  <c:v>0.79385125971858095</c:v>
                </c:pt>
                <c:pt idx="50">
                  <c:v>0.66297280838043005</c:v>
                </c:pt>
                <c:pt idx="51">
                  <c:v>0.65631104218827796</c:v>
                </c:pt>
                <c:pt idx="52">
                  <c:v>0.65260485345711405</c:v>
                </c:pt>
                <c:pt idx="53">
                  <c:v>0.58298016515588003</c:v>
                </c:pt>
                <c:pt idx="54">
                  <c:v>0.56927848265834302</c:v>
                </c:pt>
                <c:pt idx="55">
                  <c:v>0.51217051154200099</c:v>
                </c:pt>
                <c:pt idx="56">
                  <c:v>0.40143954643211399</c:v>
                </c:pt>
                <c:pt idx="57">
                  <c:v>0.33639273773790501</c:v>
                </c:pt>
                <c:pt idx="58">
                  <c:v>0.30915600169205998</c:v>
                </c:pt>
                <c:pt idx="59">
                  <c:v>0.181904487417483</c:v>
                </c:pt>
                <c:pt idx="60">
                  <c:v>0.17768740770606101</c:v>
                </c:pt>
                <c:pt idx="61">
                  <c:v>0.12618809426314401</c:v>
                </c:pt>
                <c:pt idx="62">
                  <c:v>5.1596912586937397E-4</c:v>
                </c:pt>
              </c:numCache>
            </c:numRef>
          </c:xVal>
          <c:yVal>
            <c:numRef>
              <c:f>CPA_bowing1!$K$9:$K$71</c:f>
              <c:numCache>
                <c:formatCode>General</c:formatCode>
                <c:ptCount val="63"/>
                <c:pt idx="0">
                  <c:v>6.4043189020521057E-3</c:v>
                </c:pt>
                <c:pt idx="1">
                  <c:v>6.4005951675849965E-3</c:v>
                </c:pt>
                <c:pt idx="2">
                  <c:v>6.3904840373909949E-3</c:v>
                </c:pt>
                <c:pt idx="3">
                  <c:v>6.3782370771759966E-3</c:v>
                </c:pt>
                <c:pt idx="4">
                  <c:v>6.3761813740070006E-3</c:v>
                </c:pt>
                <c:pt idx="5">
                  <c:v>6.3520280083100011E-3</c:v>
                </c:pt>
                <c:pt idx="6">
                  <c:v>6.3202082537719972E-3</c:v>
                </c:pt>
                <c:pt idx="7">
                  <c:v>6.3161376343739972E-3</c:v>
                </c:pt>
                <c:pt idx="8">
                  <c:v>6.2862882384159963E-3</c:v>
                </c:pt>
                <c:pt idx="9">
                  <c:v>6.2649118628309991E-3</c:v>
                </c:pt>
                <c:pt idx="10">
                  <c:v>6.2538338026810053E-3</c:v>
                </c:pt>
                <c:pt idx="11">
                  <c:v>6.1945643140299961E-3</c:v>
                </c:pt>
                <c:pt idx="12">
                  <c:v>6.1898312635690067E-3</c:v>
                </c:pt>
                <c:pt idx="13">
                  <c:v>6.1593228975980047E-3</c:v>
                </c:pt>
                <c:pt idx="14">
                  <c:v>6.1155254485100036E-3</c:v>
                </c:pt>
                <c:pt idx="15">
                  <c:v>6.0773952304220002E-3</c:v>
                </c:pt>
                <c:pt idx="16">
                  <c:v>6.0065320050319976E-3</c:v>
                </c:pt>
                <c:pt idx="17">
                  <c:v>5.9964669991820069E-3</c:v>
                </c:pt>
                <c:pt idx="18">
                  <c:v>5.9480559776370068E-3</c:v>
                </c:pt>
                <c:pt idx="19">
                  <c:v>5.8544556940550024E-3</c:v>
                </c:pt>
                <c:pt idx="20">
                  <c:v>5.8129303241910013E-3</c:v>
                </c:pt>
                <c:pt idx="21">
                  <c:v>5.7514637058699997E-3</c:v>
                </c:pt>
                <c:pt idx="22">
                  <c:v>5.6935177343150067E-3</c:v>
                </c:pt>
                <c:pt idx="23">
                  <c:v>5.5704871700019976E-3</c:v>
                </c:pt>
                <c:pt idx="24">
                  <c:v>5.5660900156619952E-3</c:v>
                </c:pt>
                <c:pt idx="25">
                  <c:v>5.5531881460439969E-3</c:v>
                </c:pt>
                <c:pt idx="26">
                  <c:v>5.5471674352770006E-3</c:v>
                </c:pt>
                <c:pt idx="27">
                  <c:v>5.5253061645740009E-3</c:v>
                </c:pt>
                <c:pt idx="28">
                  <c:v>5.5028047441890021E-3</c:v>
                </c:pt>
                <c:pt idx="29">
                  <c:v>5.4856435980800006E-3</c:v>
                </c:pt>
                <c:pt idx="30">
                  <c:v>5.2441855011070015E-3</c:v>
                </c:pt>
                <c:pt idx="31">
                  <c:v>5.1489099256839949E-3</c:v>
                </c:pt>
                <c:pt idx="32">
                  <c:v>5.1167605035239982E-3</c:v>
                </c:pt>
                <c:pt idx="33">
                  <c:v>5.084897321386006E-3</c:v>
                </c:pt>
                <c:pt idx="34">
                  <c:v>5.0589515839599974E-3</c:v>
                </c:pt>
                <c:pt idx="35">
                  <c:v>4.8064785249889996E-3</c:v>
                </c:pt>
                <c:pt idx="36">
                  <c:v>4.7086895102649989E-3</c:v>
                </c:pt>
                <c:pt idx="37">
                  <c:v>4.5860186538480008E-3</c:v>
                </c:pt>
                <c:pt idx="38">
                  <c:v>4.4759854938200005E-3</c:v>
                </c:pt>
                <c:pt idx="39">
                  <c:v>4.2832994764190058E-3</c:v>
                </c:pt>
                <c:pt idx="40">
                  <c:v>4.2650531557650029E-3</c:v>
                </c:pt>
                <c:pt idx="41">
                  <c:v>4.0523249189550054E-3</c:v>
                </c:pt>
                <c:pt idx="42">
                  <c:v>3.9810785583589969E-3</c:v>
                </c:pt>
                <c:pt idx="43">
                  <c:v>3.8797051127219956E-3</c:v>
                </c:pt>
                <c:pt idx="44">
                  <c:v>3.8028216820920058E-3</c:v>
                </c:pt>
                <c:pt idx="45">
                  <c:v>3.6110023813440001E-3</c:v>
                </c:pt>
                <c:pt idx="46">
                  <c:v>3.3921106781070048E-3</c:v>
                </c:pt>
                <c:pt idx="47">
                  <c:v>3.3664916032589975E-3</c:v>
                </c:pt>
                <c:pt idx="48">
                  <c:v>3.1932489911099954E-3</c:v>
                </c:pt>
                <c:pt idx="49">
                  <c:v>3.0674952523850052E-3</c:v>
                </c:pt>
                <c:pt idx="50">
                  <c:v>2.6591753218840053E-3</c:v>
                </c:pt>
                <c:pt idx="51">
                  <c:v>2.6374719143640035E-3</c:v>
                </c:pt>
                <c:pt idx="52">
                  <c:v>2.6253590604859989E-3</c:v>
                </c:pt>
                <c:pt idx="53">
                  <c:v>2.3924528818140001E-3</c:v>
                </c:pt>
                <c:pt idx="54">
                  <c:v>2.3454111874799954E-3</c:v>
                </c:pt>
                <c:pt idx="55">
                  <c:v>2.1449055178749954E-3</c:v>
                </c:pt>
                <c:pt idx="56">
                  <c:v>1.7352421777259985E-3</c:v>
                </c:pt>
                <c:pt idx="57">
                  <c:v>1.4812316213300009E-3</c:v>
                </c:pt>
                <c:pt idx="58">
                  <c:v>1.371808624620996E-3</c:v>
                </c:pt>
                <c:pt idx="59">
                  <c:v>8.3586818235800719E-4</c:v>
                </c:pt>
                <c:pt idx="60">
                  <c:v>8.1740461089399585E-4</c:v>
                </c:pt>
                <c:pt idx="61">
                  <c:v>5.8822837368900649E-4</c:v>
                </c:pt>
                <c:pt idx="62">
                  <c:v>0</c:v>
                </c:pt>
              </c:numCache>
            </c:numRef>
          </c:yVal>
          <c:smooth val="0"/>
        </c:ser>
        <c:dLbls>
          <c:showLegendKey val="0"/>
          <c:showVal val="0"/>
          <c:showCatName val="0"/>
          <c:showSerName val="0"/>
          <c:showPercent val="0"/>
          <c:showBubbleSize val="0"/>
        </c:dLbls>
        <c:axId val="108664704"/>
        <c:axId val="108666240"/>
      </c:scatterChart>
      <c:valAx>
        <c:axId val="108664704"/>
        <c:scaling>
          <c:orientation val="minMax"/>
        </c:scaling>
        <c:delete val="0"/>
        <c:axPos val="b"/>
        <c:numFmt formatCode="General" sourceLinked="1"/>
        <c:majorTickMark val="out"/>
        <c:minorTickMark val="none"/>
        <c:tickLblPos val="nextTo"/>
        <c:crossAx val="108666240"/>
        <c:crosses val="autoZero"/>
        <c:crossBetween val="midCat"/>
      </c:valAx>
      <c:valAx>
        <c:axId val="108666240"/>
        <c:scaling>
          <c:orientation val="minMax"/>
        </c:scaling>
        <c:delete val="0"/>
        <c:axPos val="l"/>
        <c:majorGridlines/>
        <c:numFmt formatCode="General" sourceLinked="1"/>
        <c:majorTickMark val="out"/>
        <c:minorTickMark val="none"/>
        <c:tickLblPos val="nextTo"/>
        <c:crossAx val="108664704"/>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3529311210589856E-2"/>
          <c:y val="1.543236658400376E-2"/>
          <c:w val="0.89645259742803518"/>
          <c:h val="0.93923700027380319"/>
        </c:manualLayout>
      </c:layout>
      <c:scatterChart>
        <c:scatterStyle val="lineMarker"/>
        <c:varyColors val="0"/>
        <c:ser>
          <c:idx val="0"/>
          <c:order val="0"/>
          <c:marker>
            <c:symbol val="none"/>
          </c:marker>
          <c:dPt>
            <c:idx val="53"/>
            <c:bubble3D val="0"/>
            <c:spPr>
              <a:ln>
                <a:noFill/>
              </a:ln>
            </c:spPr>
          </c:dPt>
          <c:dPt>
            <c:idx val="579"/>
            <c:bubble3D val="0"/>
            <c:spPr>
              <a:ln>
                <a:noFill/>
              </a:ln>
            </c:spPr>
          </c:dPt>
          <c:dPt>
            <c:idx val="1411"/>
            <c:bubble3D val="0"/>
            <c:spPr>
              <a:ln>
                <a:noFill/>
              </a:ln>
            </c:spPr>
          </c:dPt>
          <c:dPt>
            <c:idx val="2021"/>
            <c:bubble3D val="0"/>
            <c:spPr>
              <a:ln>
                <a:noFill/>
              </a:ln>
            </c:spPr>
          </c:dPt>
          <c:dPt>
            <c:idx val="2462"/>
            <c:bubble3D val="0"/>
            <c:spPr>
              <a:ln>
                <a:noFill/>
              </a:ln>
            </c:spPr>
          </c:dPt>
          <c:dPt>
            <c:idx val="2794"/>
            <c:bubble3D val="0"/>
            <c:spPr>
              <a:ln>
                <a:noFill/>
              </a:ln>
            </c:spPr>
          </c:dPt>
          <c:dPt>
            <c:idx val="3060"/>
            <c:bubble3D val="0"/>
            <c:spPr>
              <a:ln>
                <a:noFill/>
              </a:ln>
            </c:spPr>
          </c:dPt>
          <c:dPt>
            <c:idx val="3281"/>
            <c:bubble3D val="0"/>
            <c:spPr>
              <a:ln>
                <a:noFill/>
              </a:ln>
            </c:spPr>
          </c:dPt>
          <c:dPt>
            <c:idx val="3460"/>
            <c:bubble3D val="0"/>
            <c:spPr>
              <a:ln>
                <a:noFill/>
              </a:ln>
            </c:spPr>
          </c:dPt>
          <c:dPt>
            <c:idx val="3620"/>
            <c:bubble3D val="0"/>
            <c:spPr>
              <a:ln>
                <a:noFill/>
              </a:ln>
            </c:spPr>
          </c:dPt>
          <c:dPt>
            <c:idx val="3745"/>
            <c:bubble3D val="0"/>
            <c:spPr>
              <a:ln>
                <a:noFill/>
              </a:ln>
            </c:spPr>
          </c:dPt>
          <c:dPt>
            <c:idx val="3857"/>
            <c:bubble3D val="0"/>
            <c:spPr>
              <a:ln>
                <a:noFill/>
              </a:ln>
            </c:spPr>
          </c:dPt>
          <c:dPt>
            <c:idx val="3952"/>
            <c:bubble3D val="0"/>
            <c:spPr>
              <a:ln>
                <a:noFill/>
              </a:ln>
            </c:spPr>
          </c:dPt>
          <c:xVal>
            <c:numRef>
              <c:f>'10mm_shift'!$A$9:$A$4044</c:f>
              <c:numCache>
                <c:formatCode>General</c:formatCode>
                <c:ptCount val="4036"/>
                <c:pt idx="0">
                  <c:v>1200</c:v>
                </c:pt>
                <c:pt idx="1">
                  <c:v>1198.4579058490001</c:v>
                </c:pt>
                <c:pt idx="2">
                  <c:v>1196.8422375044399</c:v>
                </c:pt>
                <c:pt idx="3">
                  <c:v>1196.65622501296</c:v>
                </c:pt>
                <c:pt idx="4">
                  <c:v>1194.79884972272</c:v>
                </c:pt>
                <c:pt idx="5">
                  <c:v>1193.1526039685</c:v>
                </c:pt>
                <c:pt idx="6">
                  <c:v>1191.32642868569</c:v>
                </c:pt>
                <c:pt idx="7">
                  <c:v>1189.3585758486299</c:v>
                </c:pt>
                <c:pt idx="8">
                  <c:v>1188.8759480704</c:v>
                </c:pt>
                <c:pt idx="9">
                  <c:v>1187.2255995477201</c:v>
                </c:pt>
                <c:pt idx="10">
                  <c:v>1185.4303723176599</c:v>
                </c:pt>
                <c:pt idx="11">
                  <c:v>1183.4786737806301</c:v>
                </c:pt>
                <c:pt idx="12">
                  <c:v>1183.33167514247</c:v>
                </c:pt>
                <c:pt idx="13">
                  <c:v>1183.04862429784</c:v>
                </c:pt>
                <c:pt idx="14">
                  <c:v>1181.06815291775</c:v>
                </c:pt>
                <c:pt idx="15">
                  <c:v>1178.97555563786</c:v>
                </c:pt>
                <c:pt idx="16">
                  <c:v>1177.43689866759</c:v>
                </c:pt>
                <c:pt idx="17">
                  <c:v>1175.61754217363</c:v>
                </c:pt>
                <c:pt idx="18">
                  <c:v>1173.43310030369</c:v>
                </c:pt>
                <c:pt idx="19">
                  <c:v>1171.22163073359</c:v>
                </c:pt>
                <c:pt idx="20">
                  <c:v>1171.12384765761</c:v>
                </c:pt>
                <c:pt idx="21">
                  <c:v>1169.2737418069</c:v>
                </c:pt>
                <c:pt idx="22">
                  <c:v>1167.5028305298699</c:v>
                </c:pt>
                <c:pt idx="23">
                  <c:v>1166.4613230428199</c:v>
                </c:pt>
                <c:pt idx="24">
                  <c:v>1165.1827557408701</c:v>
                </c:pt>
                <c:pt idx="25">
                  <c:v>1163.8239710861601</c:v>
                </c:pt>
                <c:pt idx="26">
                  <c:v>1163.7827794934699</c:v>
                </c:pt>
                <c:pt idx="27">
                  <c:v>1161.72364370014</c:v>
                </c:pt>
                <c:pt idx="28">
                  <c:v>1161.0300399289799</c:v>
                </c:pt>
                <c:pt idx="29">
                  <c:v>1160.1356073659999</c:v>
                </c:pt>
                <c:pt idx="30">
                  <c:v>1159.2865216206701</c:v>
                </c:pt>
                <c:pt idx="31">
                  <c:v>1158.4806334846701</c:v>
                </c:pt>
                <c:pt idx="32">
                  <c:v>1158.4632433228501</c:v>
                </c:pt>
                <c:pt idx="33">
                  <c:v>1158.3629035213</c:v>
                </c:pt>
                <c:pt idx="34">
                  <c:v>1158.23946634855</c:v>
                </c:pt>
                <c:pt idx="35">
                  <c:v>1156.7029126398199</c:v>
                </c:pt>
                <c:pt idx="36">
                  <c:v>1155.8770530514</c:v>
                </c:pt>
                <c:pt idx="37">
                  <c:v>1155.1327856062801</c:v>
                </c:pt>
                <c:pt idx="38">
                  <c:v>1154.4500630160501</c:v>
                </c:pt>
                <c:pt idx="39">
                  <c:v>1154.3879039025201</c:v>
                </c:pt>
                <c:pt idx="40">
                  <c:v>1153.6366611829501</c:v>
                </c:pt>
                <c:pt idx="41">
                  <c:v>1152.9289001572399</c:v>
                </c:pt>
                <c:pt idx="42">
                  <c:v>1152.29681039761</c:v>
                </c:pt>
                <c:pt idx="43">
                  <c:v>1151.7965169673701</c:v>
                </c:pt>
                <c:pt idx="44">
                  <c:v>1151.6515880571901</c:v>
                </c:pt>
                <c:pt idx="45">
                  <c:v>1151.60503785026</c:v>
                </c:pt>
                <c:pt idx="46">
                  <c:v>1150.8823411237499</c:v>
                </c:pt>
                <c:pt idx="47">
                  <c:v>1150.30187753156</c:v>
                </c:pt>
                <c:pt idx="48">
                  <c:v>1149.95250508412</c:v>
                </c:pt>
                <c:pt idx="49">
                  <c:v>1149.71529395825</c:v>
                </c:pt>
                <c:pt idx="50">
                  <c:v>1149.36439437528</c:v>
                </c:pt>
                <c:pt idx="51">
                  <c:v>1149.2419651310199</c:v>
                </c:pt>
                <c:pt idx="52">
                  <c:v>1149.2417931525099</c:v>
                </c:pt>
                <c:pt idx="53">
                  <c:v>1200</c:v>
                </c:pt>
                <c:pt idx="54">
                  <c:v>1197.7541312148501</c:v>
                </c:pt>
                <c:pt idx="55">
                  <c:v>1193.7320367628299</c:v>
                </c:pt>
                <c:pt idx="56">
                  <c:v>1193.2924780045701</c:v>
                </c:pt>
                <c:pt idx="57">
                  <c:v>1191.12343883792</c:v>
                </c:pt>
                <c:pt idx="58">
                  <c:v>1189.6312930884701</c:v>
                </c:pt>
                <c:pt idx="59">
                  <c:v>1186.39424626339</c:v>
                </c:pt>
                <c:pt idx="60">
                  <c:v>1184.0605811328801</c:v>
                </c:pt>
                <c:pt idx="61">
                  <c:v>1181.62288146427</c:v>
                </c:pt>
                <c:pt idx="62">
                  <c:v>1180.61766741666</c:v>
                </c:pt>
                <c:pt idx="63">
                  <c:v>1178.93400103406</c:v>
                </c:pt>
                <c:pt idx="64">
                  <c:v>1175.8167574157801</c:v>
                </c:pt>
                <c:pt idx="65">
                  <c:v>1172.6577439586199</c:v>
                </c:pt>
                <c:pt idx="66">
                  <c:v>1172.0178462532699</c:v>
                </c:pt>
                <c:pt idx="67">
                  <c:v>1169.19235371539</c:v>
                </c:pt>
                <c:pt idx="68">
                  <c:v>1165.9794982608901</c:v>
                </c:pt>
                <c:pt idx="69">
                  <c:v>1162.9417305760801</c:v>
                </c:pt>
                <c:pt idx="70">
                  <c:v>1161.2334904117799</c:v>
                </c:pt>
                <c:pt idx="71">
                  <c:v>1160.09710623557</c:v>
                </c:pt>
                <c:pt idx="72">
                  <c:v>1157.98223373264</c:v>
                </c:pt>
                <c:pt idx="73">
                  <c:v>1156.0054324717501</c:v>
                </c:pt>
                <c:pt idx="74">
                  <c:v>1153.9656268097599</c:v>
                </c:pt>
                <c:pt idx="75">
                  <c:v>1153.5332269308001</c:v>
                </c:pt>
                <c:pt idx="76">
                  <c:v>1152.1611098620001</c:v>
                </c:pt>
                <c:pt idx="77">
                  <c:v>1150.83433145204</c:v>
                </c:pt>
                <c:pt idx="78">
                  <c:v>1150.16753656674</c:v>
                </c:pt>
                <c:pt idx="79">
                  <c:v>1149.60986563918</c:v>
                </c:pt>
                <c:pt idx="80">
                  <c:v>1149.4719295037301</c:v>
                </c:pt>
                <c:pt idx="81">
                  <c:v>1147.55587298256</c:v>
                </c:pt>
                <c:pt idx="82">
                  <c:v>1146.0847215738399</c:v>
                </c:pt>
                <c:pt idx="83">
                  <c:v>1144.82876836475</c:v>
                </c:pt>
                <c:pt idx="84">
                  <c:v>1143.7052198715801</c:v>
                </c:pt>
                <c:pt idx="85">
                  <c:v>1142.1523957598899</c:v>
                </c:pt>
                <c:pt idx="86">
                  <c:v>1140.48079770902</c:v>
                </c:pt>
                <c:pt idx="87">
                  <c:v>1139.1465234785901</c:v>
                </c:pt>
                <c:pt idx="88">
                  <c:v>1137.42810414217</c:v>
                </c:pt>
                <c:pt idx="89">
                  <c:v>1135.64265701563</c:v>
                </c:pt>
                <c:pt idx="90">
                  <c:v>1135.04991919907</c:v>
                </c:pt>
                <c:pt idx="91">
                  <c:v>1133.95953582384</c:v>
                </c:pt>
                <c:pt idx="92">
                  <c:v>1133.2473092784701</c:v>
                </c:pt>
                <c:pt idx="93">
                  <c:v>1130.7392694872599</c:v>
                </c:pt>
                <c:pt idx="94">
                  <c:v>1128.5609836736401</c:v>
                </c:pt>
                <c:pt idx="95">
                  <c:v>1126.9517514042</c:v>
                </c:pt>
                <c:pt idx="96">
                  <c:v>1126.21241702155</c:v>
                </c:pt>
                <c:pt idx="97">
                  <c:v>1123.9142049233999</c:v>
                </c:pt>
                <c:pt idx="98">
                  <c:v>1121.7442254536099</c:v>
                </c:pt>
                <c:pt idx="99">
                  <c:v>1120.1909905418099</c:v>
                </c:pt>
                <c:pt idx="100">
                  <c:v>1118.8878870011999</c:v>
                </c:pt>
                <c:pt idx="101">
                  <c:v>1118.6540888716199</c:v>
                </c:pt>
                <c:pt idx="102">
                  <c:v>1115.51165132546</c:v>
                </c:pt>
                <c:pt idx="103">
                  <c:v>1113.7702305570001</c:v>
                </c:pt>
                <c:pt idx="104">
                  <c:v>1112.0472025807401</c:v>
                </c:pt>
                <c:pt idx="105">
                  <c:v>1111.8804822525201</c:v>
                </c:pt>
                <c:pt idx="106">
                  <c:v>1110.5423116817401</c:v>
                </c:pt>
                <c:pt idx="107">
                  <c:v>1109.95009281898</c:v>
                </c:pt>
                <c:pt idx="108">
                  <c:v>1108.06884185992</c:v>
                </c:pt>
                <c:pt idx="109">
                  <c:v>1106.3053127216201</c:v>
                </c:pt>
                <c:pt idx="110">
                  <c:v>1105.0695097003099</c:v>
                </c:pt>
                <c:pt idx="111">
                  <c:v>1104.82036282172</c:v>
                </c:pt>
                <c:pt idx="112">
                  <c:v>1102.7064606516899</c:v>
                </c:pt>
                <c:pt idx="113">
                  <c:v>1101.98733891764</c:v>
                </c:pt>
                <c:pt idx="114">
                  <c:v>1100.4386840934901</c:v>
                </c:pt>
                <c:pt idx="115">
                  <c:v>1100.18110205675</c:v>
                </c:pt>
                <c:pt idx="116">
                  <c:v>1098.8266883639701</c:v>
                </c:pt>
                <c:pt idx="117">
                  <c:v>1097.79466328595</c:v>
                </c:pt>
                <c:pt idx="118">
                  <c:v>1095.8127049429399</c:v>
                </c:pt>
                <c:pt idx="119">
                  <c:v>1094.42323693155</c:v>
                </c:pt>
                <c:pt idx="120">
                  <c:v>1093.10117177915</c:v>
                </c:pt>
                <c:pt idx="121">
                  <c:v>1092.7096091647099</c:v>
                </c:pt>
                <c:pt idx="122">
                  <c:v>1091.68912884678</c:v>
                </c:pt>
                <c:pt idx="123">
                  <c:v>1089.9140555239501</c:v>
                </c:pt>
                <c:pt idx="124">
                  <c:v>1088.22817629114</c:v>
                </c:pt>
                <c:pt idx="125">
                  <c:v>1087.57995563694</c:v>
                </c:pt>
                <c:pt idx="126">
                  <c:v>1086.77380460728</c:v>
                </c:pt>
                <c:pt idx="127">
                  <c:v>1085.7840744946</c:v>
                </c:pt>
                <c:pt idx="128">
                  <c:v>1083.1704919292599</c:v>
                </c:pt>
                <c:pt idx="129">
                  <c:v>1082.1380693462399</c:v>
                </c:pt>
                <c:pt idx="130">
                  <c:v>1080.52904495093</c:v>
                </c:pt>
                <c:pt idx="131">
                  <c:v>1078.8662311446999</c:v>
                </c:pt>
                <c:pt idx="132">
                  <c:v>1078.60292317224</c:v>
                </c:pt>
                <c:pt idx="133">
                  <c:v>1077.28670188776</c:v>
                </c:pt>
                <c:pt idx="134">
                  <c:v>1075.8435343056899</c:v>
                </c:pt>
                <c:pt idx="135">
                  <c:v>1075.5342729913</c:v>
                </c:pt>
                <c:pt idx="136">
                  <c:v>1073.02245097948</c:v>
                </c:pt>
                <c:pt idx="137">
                  <c:v>1072.6379155878701</c:v>
                </c:pt>
                <c:pt idx="138">
                  <c:v>1071.2983518008</c:v>
                </c:pt>
                <c:pt idx="139">
                  <c:v>1071.1462359171301</c:v>
                </c:pt>
                <c:pt idx="140">
                  <c:v>1069.1201651200599</c:v>
                </c:pt>
                <c:pt idx="141">
                  <c:v>1068.2429100341601</c:v>
                </c:pt>
                <c:pt idx="142">
                  <c:v>1066.7105328683599</c:v>
                </c:pt>
                <c:pt idx="143">
                  <c:v>1065.6946664662901</c:v>
                </c:pt>
                <c:pt idx="144">
                  <c:v>1063.88631279724</c:v>
                </c:pt>
                <c:pt idx="145">
                  <c:v>1062.21647921164</c:v>
                </c:pt>
                <c:pt idx="146">
                  <c:v>1060.6858691413399</c:v>
                </c:pt>
                <c:pt idx="147">
                  <c:v>1059.05372792656</c:v>
                </c:pt>
                <c:pt idx="148">
                  <c:v>1057.3953857392301</c:v>
                </c:pt>
                <c:pt idx="149">
                  <c:v>1057.3467186226901</c:v>
                </c:pt>
                <c:pt idx="150">
                  <c:v>1055.62517640385</c:v>
                </c:pt>
                <c:pt idx="151">
                  <c:v>1054.96485337437</c:v>
                </c:pt>
                <c:pt idx="152">
                  <c:v>1052.77848639326</c:v>
                </c:pt>
                <c:pt idx="153">
                  <c:v>1050.5942679072</c:v>
                </c:pt>
                <c:pt idx="154">
                  <c:v>1050.3459327718799</c:v>
                </c:pt>
                <c:pt idx="155">
                  <c:v>1048.78816768406</c:v>
                </c:pt>
                <c:pt idx="156">
                  <c:v>1048.45931822989</c:v>
                </c:pt>
                <c:pt idx="157">
                  <c:v>1046.8702740660201</c:v>
                </c:pt>
                <c:pt idx="158">
                  <c:v>1045.3251840907001</c:v>
                </c:pt>
                <c:pt idx="159">
                  <c:v>1045.11941175518</c:v>
                </c:pt>
                <c:pt idx="160">
                  <c:v>1044.2953759012501</c:v>
                </c:pt>
                <c:pt idx="161">
                  <c:v>1043.16512907995</c:v>
                </c:pt>
                <c:pt idx="162">
                  <c:v>1042.06510741075</c:v>
                </c:pt>
                <c:pt idx="163">
                  <c:v>1042.02684074785</c:v>
                </c:pt>
                <c:pt idx="164">
                  <c:v>1041.0537309393401</c:v>
                </c:pt>
                <c:pt idx="165">
                  <c:v>1039.7864032394</c:v>
                </c:pt>
                <c:pt idx="166">
                  <c:v>1038.2071049763099</c:v>
                </c:pt>
                <c:pt idx="167">
                  <c:v>1037.47345972107</c:v>
                </c:pt>
                <c:pt idx="168">
                  <c:v>1036.9261761472401</c:v>
                </c:pt>
                <c:pt idx="169">
                  <c:v>1035.44887492817</c:v>
                </c:pt>
                <c:pt idx="170">
                  <c:v>1035.0923347574401</c:v>
                </c:pt>
                <c:pt idx="171">
                  <c:v>1033.1062267116799</c:v>
                </c:pt>
                <c:pt idx="172">
                  <c:v>1032.77341815147</c:v>
                </c:pt>
                <c:pt idx="173">
                  <c:v>1032.1050235237699</c:v>
                </c:pt>
                <c:pt idx="174">
                  <c:v>1030.3859738057599</c:v>
                </c:pt>
                <c:pt idx="175">
                  <c:v>1028.7529505338</c:v>
                </c:pt>
                <c:pt idx="176">
                  <c:v>1027.3777063090099</c:v>
                </c:pt>
                <c:pt idx="177">
                  <c:v>1027.1418502496799</c:v>
                </c:pt>
                <c:pt idx="178">
                  <c:v>1026.7426684285599</c:v>
                </c:pt>
                <c:pt idx="179">
                  <c:v>1024.651518503</c:v>
                </c:pt>
                <c:pt idx="180">
                  <c:v>1022.61967970457</c:v>
                </c:pt>
                <c:pt idx="181">
                  <c:v>1022.36384088198</c:v>
                </c:pt>
                <c:pt idx="182">
                  <c:v>1020.83709745248</c:v>
                </c:pt>
                <c:pt idx="183">
                  <c:v>1019.26595817484</c:v>
                </c:pt>
                <c:pt idx="184">
                  <c:v>1017.75760083043</c:v>
                </c:pt>
                <c:pt idx="185">
                  <c:v>1017.7241208197401</c:v>
                </c:pt>
                <c:pt idx="186">
                  <c:v>1017.69967161637</c:v>
                </c:pt>
                <c:pt idx="187">
                  <c:v>1015.49497860984</c:v>
                </c:pt>
                <c:pt idx="188">
                  <c:v>1013.13111022336</c:v>
                </c:pt>
                <c:pt idx="189">
                  <c:v>1011.72220086124</c:v>
                </c:pt>
                <c:pt idx="190">
                  <c:v>1010.88153606654</c:v>
                </c:pt>
                <c:pt idx="191">
                  <c:v>1008.73557243141</c:v>
                </c:pt>
                <c:pt idx="192">
                  <c:v>1008.38822307488</c:v>
                </c:pt>
                <c:pt idx="193">
                  <c:v>1006.88248966301</c:v>
                </c:pt>
                <c:pt idx="194">
                  <c:v>1005.3696540831201</c:v>
                </c:pt>
                <c:pt idx="195">
                  <c:v>1003.10445817762</c:v>
                </c:pt>
                <c:pt idx="196">
                  <c:v>1002.72382023452</c:v>
                </c:pt>
                <c:pt idx="197">
                  <c:v>1000.8873009279</c:v>
                </c:pt>
                <c:pt idx="198">
                  <c:v>1000.05735953877</c:v>
                </c:pt>
                <c:pt idx="199">
                  <c:v>998.60323685793799</c:v>
                </c:pt>
                <c:pt idx="200">
                  <c:v>997.13030447234405</c:v>
                </c:pt>
                <c:pt idx="201">
                  <c:v>996.77813186953495</c:v>
                </c:pt>
                <c:pt idx="202">
                  <c:v>995.18093427983399</c:v>
                </c:pt>
                <c:pt idx="203">
                  <c:v>993.47306425883903</c:v>
                </c:pt>
                <c:pt idx="204">
                  <c:v>991.767579565294</c:v>
                </c:pt>
                <c:pt idx="205">
                  <c:v>991.44740914577903</c:v>
                </c:pt>
                <c:pt idx="206">
                  <c:v>990.22799767043</c:v>
                </c:pt>
                <c:pt idx="207">
                  <c:v>988.51127299796099</c:v>
                </c:pt>
                <c:pt idx="208">
                  <c:v>986.83546243699595</c:v>
                </c:pt>
                <c:pt idx="209">
                  <c:v>986.82616263230705</c:v>
                </c:pt>
                <c:pt idx="210">
                  <c:v>985.39376874081404</c:v>
                </c:pt>
                <c:pt idx="211">
                  <c:v>984.64696381808801</c:v>
                </c:pt>
                <c:pt idx="212">
                  <c:v>982.09128707918296</c:v>
                </c:pt>
                <c:pt idx="213">
                  <c:v>980.898178208064</c:v>
                </c:pt>
                <c:pt idx="214">
                  <c:v>979.59516864806994</c:v>
                </c:pt>
                <c:pt idx="215">
                  <c:v>978.35077462116499</c:v>
                </c:pt>
                <c:pt idx="216">
                  <c:v>977.75493747899998</c:v>
                </c:pt>
                <c:pt idx="217">
                  <c:v>977.01720596473206</c:v>
                </c:pt>
                <c:pt idx="218">
                  <c:v>975.55088833635102</c:v>
                </c:pt>
                <c:pt idx="219">
                  <c:v>973.49540377691199</c:v>
                </c:pt>
                <c:pt idx="220">
                  <c:v>973.057839867089</c:v>
                </c:pt>
                <c:pt idx="221">
                  <c:v>972.08687123934601</c:v>
                </c:pt>
                <c:pt idx="222">
                  <c:v>970.39257408962101</c:v>
                </c:pt>
                <c:pt idx="223">
                  <c:v>968.78809417936498</c:v>
                </c:pt>
                <c:pt idx="224">
                  <c:v>967.92715631260103</c:v>
                </c:pt>
                <c:pt idx="225">
                  <c:v>967.22971608507203</c:v>
                </c:pt>
                <c:pt idx="226">
                  <c:v>966.03351548611795</c:v>
                </c:pt>
                <c:pt idx="227">
                  <c:v>964.09318352847697</c:v>
                </c:pt>
                <c:pt idx="228">
                  <c:v>962.49147102012296</c:v>
                </c:pt>
                <c:pt idx="229">
                  <c:v>960.99667258631598</c:v>
                </c:pt>
                <c:pt idx="230">
                  <c:v>959.45970072227601</c:v>
                </c:pt>
                <c:pt idx="231">
                  <c:v>958.85291638458398</c:v>
                </c:pt>
                <c:pt idx="232">
                  <c:v>957.68109712456396</c:v>
                </c:pt>
                <c:pt idx="233">
                  <c:v>956.84795152054903</c:v>
                </c:pt>
                <c:pt idx="234">
                  <c:v>954.551921888077</c:v>
                </c:pt>
                <c:pt idx="235">
                  <c:v>953.18948715317902</c:v>
                </c:pt>
                <c:pt idx="236">
                  <c:v>951.84363973693098</c:v>
                </c:pt>
                <c:pt idx="237">
                  <c:v>950.39769345711795</c:v>
                </c:pt>
                <c:pt idx="238">
                  <c:v>950.366420741502</c:v>
                </c:pt>
                <c:pt idx="239">
                  <c:v>948.590851022283</c:v>
                </c:pt>
                <c:pt idx="240">
                  <c:v>947.03613592157399</c:v>
                </c:pt>
                <c:pt idx="241">
                  <c:v>945.37460657680401</c:v>
                </c:pt>
                <c:pt idx="242">
                  <c:v>945.12065703385599</c:v>
                </c:pt>
                <c:pt idx="243">
                  <c:v>942.98982938535096</c:v>
                </c:pt>
                <c:pt idx="244">
                  <c:v>941.16501923492797</c:v>
                </c:pt>
                <c:pt idx="245">
                  <c:v>939.97621437552903</c:v>
                </c:pt>
                <c:pt idx="246">
                  <c:v>938.420560598164</c:v>
                </c:pt>
                <c:pt idx="247">
                  <c:v>936.84615205634498</c:v>
                </c:pt>
                <c:pt idx="248">
                  <c:v>935.78267181518095</c:v>
                </c:pt>
                <c:pt idx="249">
                  <c:v>935.14257641696997</c:v>
                </c:pt>
                <c:pt idx="250">
                  <c:v>934.162297157387</c:v>
                </c:pt>
                <c:pt idx="251">
                  <c:v>932.04813620184996</c:v>
                </c:pt>
                <c:pt idx="252">
                  <c:v>931.23777726417904</c:v>
                </c:pt>
                <c:pt idx="253">
                  <c:v>930.00298320656304</c:v>
                </c:pt>
                <c:pt idx="254">
                  <c:v>928.78628953921998</c:v>
                </c:pt>
                <c:pt idx="255">
                  <c:v>928.04405176703006</c:v>
                </c:pt>
                <c:pt idx="256">
                  <c:v>927.55115815889599</c:v>
                </c:pt>
                <c:pt idx="257">
                  <c:v>927.18643362899195</c:v>
                </c:pt>
                <c:pt idx="258">
                  <c:v>925.35181317015997</c:v>
                </c:pt>
                <c:pt idx="259">
                  <c:v>924.05746287978798</c:v>
                </c:pt>
                <c:pt idx="260">
                  <c:v>922.82850260359101</c:v>
                </c:pt>
                <c:pt idx="261">
                  <c:v>922.06770098637901</c:v>
                </c:pt>
                <c:pt idx="262">
                  <c:v>920.43530800839505</c:v>
                </c:pt>
                <c:pt idx="263">
                  <c:v>920.42718856073702</c:v>
                </c:pt>
                <c:pt idx="264">
                  <c:v>919.21263091430501</c:v>
                </c:pt>
                <c:pt idx="265">
                  <c:v>918.04902494150099</c:v>
                </c:pt>
                <c:pt idx="266">
                  <c:v>917.12179061271002</c:v>
                </c:pt>
                <c:pt idx="267">
                  <c:v>916.94949581607602</c:v>
                </c:pt>
                <c:pt idx="268">
                  <c:v>916.56521402741998</c:v>
                </c:pt>
                <c:pt idx="269">
                  <c:v>914.71945933139204</c:v>
                </c:pt>
                <c:pt idx="270">
                  <c:v>913.44976436498803</c:v>
                </c:pt>
                <c:pt idx="271">
                  <c:v>912.23578654828896</c:v>
                </c:pt>
                <c:pt idx="272">
                  <c:v>910.50385616787401</c:v>
                </c:pt>
                <c:pt idx="273">
                  <c:v>908.87045593775701</c:v>
                </c:pt>
                <c:pt idx="274">
                  <c:v>908.64385950778399</c:v>
                </c:pt>
                <c:pt idx="275">
                  <c:v>907.34676703374203</c:v>
                </c:pt>
                <c:pt idx="276">
                  <c:v>905.83510561519995</c:v>
                </c:pt>
                <c:pt idx="277">
                  <c:v>905.45215090500994</c:v>
                </c:pt>
                <c:pt idx="278">
                  <c:v>903.67086025228696</c:v>
                </c:pt>
                <c:pt idx="279">
                  <c:v>902.80392999643504</c:v>
                </c:pt>
                <c:pt idx="280">
                  <c:v>901.35420182777204</c:v>
                </c:pt>
                <c:pt idx="281">
                  <c:v>899.86788040434101</c:v>
                </c:pt>
                <c:pt idx="282">
                  <c:v>899.85294292977596</c:v>
                </c:pt>
                <c:pt idx="283">
                  <c:v>897.79222584078798</c:v>
                </c:pt>
                <c:pt idx="284">
                  <c:v>896.46749780542496</c:v>
                </c:pt>
                <c:pt idx="285">
                  <c:v>896.41054803327904</c:v>
                </c:pt>
                <c:pt idx="286">
                  <c:v>893.95442017456401</c:v>
                </c:pt>
                <c:pt idx="287">
                  <c:v>893.30781279843802</c:v>
                </c:pt>
                <c:pt idx="288">
                  <c:v>891.97260028466701</c:v>
                </c:pt>
                <c:pt idx="289">
                  <c:v>890.53714389241998</c:v>
                </c:pt>
                <c:pt idx="290">
                  <c:v>890.11184889921503</c:v>
                </c:pt>
                <c:pt idx="291">
                  <c:v>888.77403574619495</c:v>
                </c:pt>
                <c:pt idx="292">
                  <c:v>887.22063106222697</c:v>
                </c:pt>
                <c:pt idx="293">
                  <c:v>885.56060526637702</c:v>
                </c:pt>
                <c:pt idx="294">
                  <c:v>884.93304291446998</c:v>
                </c:pt>
                <c:pt idx="295">
                  <c:v>883.19592920809896</c:v>
                </c:pt>
                <c:pt idx="296">
                  <c:v>881.23565035822901</c:v>
                </c:pt>
                <c:pt idx="297">
                  <c:v>879.88536260915703</c:v>
                </c:pt>
                <c:pt idx="298">
                  <c:v>878.34405849133805</c:v>
                </c:pt>
                <c:pt idx="299">
                  <c:v>876.78377930209899</c:v>
                </c:pt>
                <c:pt idx="300">
                  <c:v>875.90963824881499</c:v>
                </c:pt>
                <c:pt idx="301">
                  <c:v>874.99237308888405</c:v>
                </c:pt>
                <c:pt idx="302">
                  <c:v>873.56905899311801</c:v>
                </c:pt>
                <c:pt idx="303">
                  <c:v>872.56888220936003</c:v>
                </c:pt>
                <c:pt idx="304">
                  <c:v>870.951579529848</c:v>
                </c:pt>
                <c:pt idx="305">
                  <c:v>869.94499472825498</c:v>
                </c:pt>
                <c:pt idx="306">
                  <c:v>868.34998203644602</c:v>
                </c:pt>
                <c:pt idx="307">
                  <c:v>867.60890986307697</c:v>
                </c:pt>
                <c:pt idx="308">
                  <c:v>866.27898775563904</c:v>
                </c:pt>
                <c:pt idx="309">
                  <c:v>865.80653160591396</c:v>
                </c:pt>
                <c:pt idx="310">
                  <c:v>864.17639437161995</c:v>
                </c:pt>
                <c:pt idx="311">
                  <c:v>863.09009012970398</c:v>
                </c:pt>
                <c:pt idx="312">
                  <c:v>863.06906089921495</c:v>
                </c:pt>
                <c:pt idx="313">
                  <c:v>861.77593382009002</c:v>
                </c:pt>
                <c:pt idx="314">
                  <c:v>861.14398847264204</c:v>
                </c:pt>
                <c:pt idx="315">
                  <c:v>859.80375829222601</c:v>
                </c:pt>
                <c:pt idx="316">
                  <c:v>858.51809628312105</c:v>
                </c:pt>
                <c:pt idx="317">
                  <c:v>858.26641992562804</c:v>
                </c:pt>
                <c:pt idx="318">
                  <c:v>857.35386393909596</c:v>
                </c:pt>
                <c:pt idx="319">
                  <c:v>856.70551598822794</c:v>
                </c:pt>
                <c:pt idx="320">
                  <c:v>854.55780019026201</c:v>
                </c:pt>
                <c:pt idx="321">
                  <c:v>852.92031639824404</c:v>
                </c:pt>
                <c:pt idx="322">
                  <c:v>851.61534999204105</c:v>
                </c:pt>
                <c:pt idx="323">
                  <c:v>851.25043985589696</c:v>
                </c:pt>
                <c:pt idx="324">
                  <c:v>849.92587720823099</c:v>
                </c:pt>
                <c:pt idx="325">
                  <c:v>848.65819687481803</c:v>
                </c:pt>
                <c:pt idx="326">
                  <c:v>847.50839350956198</c:v>
                </c:pt>
                <c:pt idx="327">
                  <c:v>847.17675351861806</c:v>
                </c:pt>
                <c:pt idx="328">
                  <c:v>846.46456936493701</c:v>
                </c:pt>
                <c:pt idx="329">
                  <c:v>844.27949545676597</c:v>
                </c:pt>
                <c:pt idx="330">
                  <c:v>842.94113039938497</c:v>
                </c:pt>
                <c:pt idx="331">
                  <c:v>841.53773546987202</c:v>
                </c:pt>
                <c:pt idx="332">
                  <c:v>840.40247490567697</c:v>
                </c:pt>
                <c:pt idx="333">
                  <c:v>838.02112838066296</c:v>
                </c:pt>
                <c:pt idx="334">
                  <c:v>836.45869660188896</c:v>
                </c:pt>
                <c:pt idx="335">
                  <c:v>834.83774314749496</c:v>
                </c:pt>
                <c:pt idx="336">
                  <c:v>832.79390513421697</c:v>
                </c:pt>
                <c:pt idx="337">
                  <c:v>831.34432709735802</c:v>
                </c:pt>
                <c:pt idx="338">
                  <c:v>830.99601841881895</c:v>
                </c:pt>
                <c:pt idx="339">
                  <c:v>829.00856382561096</c:v>
                </c:pt>
                <c:pt idx="340">
                  <c:v>828.227111087048</c:v>
                </c:pt>
                <c:pt idx="341">
                  <c:v>826.83471039138101</c:v>
                </c:pt>
                <c:pt idx="342">
                  <c:v>825.971017329098</c:v>
                </c:pt>
                <c:pt idx="343">
                  <c:v>823.34297955058798</c:v>
                </c:pt>
                <c:pt idx="344">
                  <c:v>821.50567223736596</c:v>
                </c:pt>
                <c:pt idx="345">
                  <c:v>819.60860080458997</c:v>
                </c:pt>
                <c:pt idx="346">
                  <c:v>818.00385013943003</c:v>
                </c:pt>
                <c:pt idx="347">
                  <c:v>816.93184477212503</c:v>
                </c:pt>
                <c:pt idx="348">
                  <c:v>814.29049384597602</c:v>
                </c:pt>
                <c:pt idx="349">
                  <c:v>812.51097217306096</c:v>
                </c:pt>
                <c:pt idx="350">
                  <c:v>810.87115619224596</c:v>
                </c:pt>
                <c:pt idx="351">
                  <c:v>810.305619148711</c:v>
                </c:pt>
                <c:pt idx="352">
                  <c:v>808.91224046086404</c:v>
                </c:pt>
                <c:pt idx="353">
                  <c:v>807.53749787426204</c:v>
                </c:pt>
                <c:pt idx="354">
                  <c:v>807.34653569327099</c:v>
                </c:pt>
                <c:pt idx="355">
                  <c:v>806.451337220249</c:v>
                </c:pt>
                <c:pt idx="356">
                  <c:v>806.13818007797602</c:v>
                </c:pt>
                <c:pt idx="357">
                  <c:v>804.90537087169696</c:v>
                </c:pt>
                <c:pt idx="358">
                  <c:v>804.80913343447503</c:v>
                </c:pt>
                <c:pt idx="359">
                  <c:v>803.58696615927704</c:v>
                </c:pt>
                <c:pt idx="360">
                  <c:v>802.79961325931697</c:v>
                </c:pt>
                <c:pt idx="361">
                  <c:v>801.68330563307597</c:v>
                </c:pt>
                <c:pt idx="362">
                  <c:v>801.588082141011</c:v>
                </c:pt>
                <c:pt idx="363">
                  <c:v>800.274549352024</c:v>
                </c:pt>
                <c:pt idx="364">
                  <c:v>799.37391787452805</c:v>
                </c:pt>
                <c:pt idx="365">
                  <c:v>797.85783924375698</c:v>
                </c:pt>
                <c:pt idx="366">
                  <c:v>796.98028530366003</c:v>
                </c:pt>
                <c:pt idx="367">
                  <c:v>795.09668026015697</c:v>
                </c:pt>
                <c:pt idx="368">
                  <c:v>793.792179889463</c:v>
                </c:pt>
                <c:pt idx="369">
                  <c:v>792.54084679329799</c:v>
                </c:pt>
                <c:pt idx="370">
                  <c:v>792.04386012817804</c:v>
                </c:pt>
                <c:pt idx="371">
                  <c:v>790.36181266139897</c:v>
                </c:pt>
                <c:pt idx="372">
                  <c:v>789.03328994338494</c:v>
                </c:pt>
                <c:pt idx="373">
                  <c:v>787.41834908944895</c:v>
                </c:pt>
                <c:pt idx="374">
                  <c:v>787.27386567617202</c:v>
                </c:pt>
                <c:pt idx="375">
                  <c:v>785.65370388630197</c:v>
                </c:pt>
                <c:pt idx="376">
                  <c:v>784.21717958556906</c:v>
                </c:pt>
                <c:pt idx="377">
                  <c:v>782.359072317146</c:v>
                </c:pt>
                <c:pt idx="378">
                  <c:v>782.33520844956297</c:v>
                </c:pt>
                <c:pt idx="379">
                  <c:v>780.95131378081601</c:v>
                </c:pt>
                <c:pt idx="380">
                  <c:v>780.54445746763599</c:v>
                </c:pt>
                <c:pt idx="381">
                  <c:v>777.94513055366201</c:v>
                </c:pt>
                <c:pt idx="382">
                  <c:v>777.29172720851898</c:v>
                </c:pt>
                <c:pt idx="383">
                  <c:v>775.80156763125206</c:v>
                </c:pt>
                <c:pt idx="384">
                  <c:v>774.20685664212601</c:v>
                </c:pt>
                <c:pt idx="385">
                  <c:v>772.48963123884698</c:v>
                </c:pt>
                <c:pt idx="386">
                  <c:v>771.20866831052297</c:v>
                </c:pt>
                <c:pt idx="387">
                  <c:v>770.61560617580403</c:v>
                </c:pt>
                <c:pt idx="388">
                  <c:v>768.817799765681</c:v>
                </c:pt>
                <c:pt idx="389">
                  <c:v>768.39563418670605</c:v>
                </c:pt>
                <c:pt idx="390">
                  <c:v>766.95872787977999</c:v>
                </c:pt>
                <c:pt idx="391">
                  <c:v>766.30995239220897</c:v>
                </c:pt>
                <c:pt idx="392">
                  <c:v>763.06584134920104</c:v>
                </c:pt>
                <c:pt idx="393">
                  <c:v>761.136765468813</c:v>
                </c:pt>
                <c:pt idx="394">
                  <c:v>759.12800939376996</c:v>
                </c:pt>
                <c:pt idx="395">
                  <c:v>758.12340913202297</c:v>
                </c:pt>
                <c:pt idx="396">
                  <c:v>756.99626376936499</c:v>
                </c:pt>
                <c:pt idx="397">
                  <c:v>754.92316267636897</c:v>
                </c:pt>
                <c:pt idx="398">
                  <c:v>754.71819187995197</c:v>
                </c:pt>
                <c:pt idx="399">
                  <c:v>751.43285485988304</c:v>
                </c:pt>
                <c:pt idx="400">
                  <c:v>751.02385692353096</c:v>
                </c:pt>
                <c:pt idx="401">
                  <c:v>749.93347127205698</c:v>
                </c:pt>
                <c:pt idx="402">
                  <c:v>749.00198031705202</c:v>
                </c:pt>
                <c:pt idx="403">
                  <c:v>747.33063790257597</c:v>
                </c:pt>
                <c:pt idx="404">
                  <c:v>746.161003015456</c:v>
                </c:pt>
                <c:pt idx="405">
                  <c:v>745.01708997338505</c:v>
                </c:pt>
                <c:pt idx="406">
                  <c:v>744.31187383911197</c:v>
                </c:pt>
                <c:pt idx="407">
                  <c:v>744.04870145902305</c:v>
                </c:pt>
                <c:pt idx="408">
                  <c:v>743.562154256751</c:v>
                </c:pt>
                <c:pt idx="409">
                  <c:v>741.923494609827</c:v>
                </c:pt>
                <c:pt idx="410">
                  <c:v>740.94544450220098</c:v>
                </c:pt>
                <c:pt idx="411">
                  <c:v>739.58109874356796</c:v>
                </c:pt>
                <c:pt idx="412">
                  <c:v>738.27637112289403</c:v>
                </c:pt>
                <c:pt idx="413">
                  <c:v>737.17122080863601</c:v>
                </c:pt>
                <c:pt idx="414">
                  <c:v>737.05958955180904</c:v>
                </c:pt>
                <c:pt idx="415">
                  <c:v>736.98607217444305</c:v>
                </c:pt>
                <c:pt idx="416">
                  <c:v>734.92871442915703</c:v>
                </c:pt>
                <c:pt idx="417">
                  <c:v>733.22528345661601</c:v>
                </c:pt>
                <c:pt idx="418">
                  <c:v>731.99193598548095</c:v>
                </c:pt>
                <c:pt idx="419">
                  <c:v>731.80187719694095</c:v>
                </c:pt>
                <c:pt idx="420">
                  <c:v>730.14601521406496</c:v>
                </c:pt>
                <c:pt idx="421">
                  <c:v>728.57908189827197</c:v>
                </c:pt>
                <c:pt idx="422">
                  <c:v>728.294647622262</c:v>
                </c:pt>
                <c:pt idx="423">
                  <c:v>727.07960040900196</c:v>
                </c:pt>
                <c:pt idx="424">
                  <c:v>725.46181425939199</c:v>
                </c:pt>
                <c:pt idx="425">
                  <c:v>724.99887810472705</c:v>
                </c:pt>
                <c:pt idx="426">
                  <c:v>723.194989023586</c:v>
                </c:pt>
                <c:pt idx="427">
                  <c:v>722.43660380003905</c:v>
                </c:pt>
                <c:pt idx="428">
                  <c:v>721.08339726660904</c:v>
                </c:pt>
                <c:pt idx="429">
                  <c:v>720.003120998643</c:v>
                </c:pt>
                <c:pt idx="430">
                  <c:v>717.71966435254399</c:v>
                </c:pt>
                <c:pt idx="431">
                  <c:v>716.31851155295396</c:v>
                </c:pt>
                <c:pt idx="432">
                  <c:v>715.56528940576698</c:v>
                </c:pt>
                <c:pt idx="433">
                  <c:v>713.17832036278003</c:v>
                </c:pt>
                <c:pt idx="434">
                  <c:v>713.15420796821297</c:v>
                </c:pt>
                <c:pt idx="435">
                  <c:v>711.573142124995</c:v>
                </c:pt>
                <c:pt idx="436">
                  <c:v>709.85837510991803</c:v>
                </c:pt>
                <c:pt idx="437">
                  <c:v>708.66544772828297</c:v>
                </c:pt>
                <c:pt idx="438">
                  <c:v>707.74336718354004</c:v>
                </c:pt>
                <c:pt idx="439">
                  <c:v>706.27041173534599</c:v>
                </c:pt>
                <c:pt idx="440">
                  <c:v>705.36929242308895</c:v>
                </c:pt>
                <c:pt idx="441">
                  <c:v>703.15524885952698</c:v>
                </c:pt>
                <c:pt idx="442">
                  <c:v>702.21554711216697</c:v>
                </c:pt>
                <c:pt idx="443">
                  <c:v>699.82992178544896</c:v>
                </c:pt>
                <c:pt idx="444">
                  <c:v>697.68941331227199</c:v>
                </c:pt>
                <c:pt idx="445">
                  <c:v>696.225342228214</c:v>
                </c:pt>
                <c:pt idx="446">
                  <c:v>695.68738661190002</c:v>
                </c:pt>
                <c:pt idx="447">
                  <c:v>694.22992259095395</c:v>
                </c:pt>
                <c:pt idx="448">
                  <c:v>692.775682076306</c:v>
                </c:pt>
                <c:pt idx="449">
                  <c:v>691.92424866751696</c:v>
                </c:pt>
                <c:pt idx="450">
                  <c:v>691.22764278276895</c:v>
                </c:pt>
                <c:pt idx="451">
                  <c:v>689.269150457195</c:v>
                </c:pt>
                <c:pt idx="452">
                  <c:v>687.357802237378</c:v>
                </c:pt>
                <c:pt idx="453">
                  <c:v>686.29896259988902</c:v>
                </c:pt>
                <c:pt idx="454">
                  <c:v>685.69828502872394</c:v>
                </c:pt>
                <c:pt idx="455">
                  <c:v>684.56214890964895</c:v>
                </c:pt>
                <c:pt idx="456">
                  <c:v>683.49035146103301</c:v>
                </c:pt>
                <c:pt idx="457">
                  <c:v>682.38613006781202</c:v>
                </c:pt>
                <c:pt idx="458">
                  <c:v>681.35518480908297</c:v>
                </c:pt>
                <c:pt idx="459">
                  <c:v>680.57107432445196</c:v>
                </c:pt>
                <c:pt idx="460">
                  <c:v>679.37501195406696</c:v>
                </c:pt>
                <c:pt idx="461">
                  <c:v>678.22497129455905</c:v>
                </c:pt>
                <c:pt idx="462">
                  <c:v>677.28415020574505</c:v>
                </c:pt>
                <c:pt idx="463">
                  <c:v>677.11667930615602</c:v>
                </c:pt>
                <c:pt idx="464">
                  <c:v>677.02089827000498</c:v>
                </c:pt>
                <c:pt idx="465">
                  <c:v>674.99324618893195</c:v>
                </c:pt>
                <c:pt idx="466">
                  <c:v>673.11529080145897</c:v>
                </c:pt>
                <c:pt idx="467">
                  <c:v>673.10147370404695</c:v>
                </c:pt>
                <c:pt idx="468">
                  <c:v>671.88761323553297</c:v>
                </c:pt>
                <c:pt idx="469">
                  <c:v>671.82745282905796</c:v>
                </c:pt>
                <c:pt idx="470">
                  <c:v>670.16953771398005</c:v>
                </c:pt>
                <c:pt idx="471">
                  <c:v>668.60008882180898</c:v>
                </c:pt>
                <c:pt idx="472">
                  <c:v>668.08811928255795</c:v>
                </c:pt>
                <c:pt idx="473">
                  <c:v>667.03609452749401</c:v>
                </c:pt>
                <c:pt idx="474">
                  <c:v>665.51589503247601</c:v>
                </c:pt>
                <c:pt idx="475">
                  <c:v>663.41295628261503</c:v>
                </c:pt>
                <c:pt idx="476">
                  <c:v>662.02224820143897</c:v>
                </c:pt>
                <c:pt idx="477">
                  <c:v>660.60133049640797</c:v>
                </c:pt>
                <c:pt idx="478">
                  <c:v>659.14162166220501</c:v>
                </c:pt>
                <c:pt idx="479">
                  <c:v>657.63229712931002</c:v>
                </c:pt>
                <c:pt idx="480">
                  <c:v>657.582667142177</c:v>
                </c:pt>
                <c:pt idx="481">
                  <c:v>657.30427075697799</c:v>
                </c:pt>
                <c:pt idx="482">
                  <c:v>656.74862690295402</c:v>
                </c:pt>
                <c:pt idx="483">
                  <c:v>654.89470391952204</c:v>
                </c:pt>
                <c:pt idx="484">
                  <c:v>653.11171097984504</c:v>
                </c:pt>
                <c:pt idx="485">
                  <c:v>651.76841352285896</c:v>
                </c:pt>
                <c:pt idx="486">
                  <c:v>651.72385077344404</c:v>
                </c:pt>
                <c:pt idx="487">
                  <c:v>649.62462591346502</c:v>
                </c:pt>
                <c:pt idx="488">
                  <c:v>648.63141357690995</c:v>
                </c:pt>
                <c:pt idx="489">
                  <c:v>647.08234773480103</c:v>
                </c:pt>
                <c:pt idx="490">
                  <c:v>646.33806852813996</c:v>
                </c:pt>
                <c:pt idx="491">
                  <c:v>644.65012781051098</c:v>
                </c:pt>
                <c:pt idx="492">
                  <c:v>642.88053073298795</c:v>
                </c:pt>
                <c:pt idx="493">
                  <c:v>642.30035481377001</c:v>
                </c:pt>
                <c:pt idx="494">
                  <c:v>641.518741395554</c:v>
                </c:pt>
                <c:pt idx="495">
                  <c:v>640.34920117109698</c:v>
                </c:pt>
                <c:pt idx="496">
                  <c:v>637.678022148938</c:v>
                </c:pt>
                <c:pt idx="497">
                  <c:v>636.81237929788006</c:v>
                </c:pt>
                <c:pt idx="498">
                  <c:v>635.34835604809598</c:v>
                </c:pt>
                <c:pt idx="499">
                  <c:v>633.86717097804797</c:v>
                </c:pt>
                <c:pt idx="500">
                  <c:v>632.90082160166901</c:v>
                </c:pt>
                <c:pt idx="501">
                  <c:v>632.65572521675301</c:v>
                </c:pt>
                <c:pt idx="502">
                  <c:v>632.53039110719101</c:v>
                </c:pt>
                <c:pt idx="503">
                  <c:v>631.622522124792</c:v>
                </c:pt>
                <c:pt idx="504">
                  <c:v>629.91576797642995</c:v>
                </c:pt>
                <c:pt idx="505">
                  <c:v>628.24519760101498</c:v>
                </c:pt>
                <c:pt idx="506">
                  <c:v>627.78845449160406</c:v>
                </c:pt>
                <c:pt idx="507">
                  <c:v>626.51946384298799</c:v>
                </c:pt>
                <c:pt idx="508">
                  <c:v>625.30517453017205</c:v>
                </c:pt>
                <c:pt idx="509">
                  <c:v>624.13209608929196</c:v>
                </c:pt>
                <c:pt idx="510">
                  <c:v>622.97354710905995</c:v>
                </c:pt>
                <c:pt idx="511">
                  <c:v>622.43618032941504</c:v>
                </c:pt>
                <c:pt idx="512">
                  <c:v>622.04302970477204</c:v>
                </c:pt>
                <c:pt idx="513">
                  <c:v>621.74909500137005</c:v>
                </c:pt>
                <c:pt idx="514">
                  <c:v>619.71074899652399</c:v>
                </c:pt>
                <c:pt idx="515">
                  <c:v>618.71582738636596</c:v>
                </c:pt>
                <c:pt idx="516">
                  <c:v>617.30545918991299</c:v>
                </c:pt>
                <c:pt idx="517">
                  <c:v>615.92644763389899</c:v>
                </c:pt>
                <c:pt idx="518">
                  <c:v>615.70824732073504</c:v>
                </c:pt>
                <c:pt idx="519">
                  <c:v>614.63324881709696</c:v>
                </c:pt>
                <c:pt idx="520">
                  <c:v>612.52053690477101</c:v>
                </c:pt>
                <c:pt idx="521">
                  <c:v>611.31385200212003</c:v>
                </c:pt>
                <c:pt idx="522">
                  <c:v>609.05596887089598</c:v>
                </c:pt>
                <c:pt idx="523">
                  <c:v>608.45456393476604</c:v>
                </c:pt>
                <c:pt idx="524">
                  <c:v>607.11548795314502</c:v>
                </c:pt>
                <c:pt idx="525">
                  <c:v>603.252544779039</c:v>
                </c:pt>
                <c:pt idx="526">
                  <c:v>602.24783575951903</c:v>
                </c:pt>
                <c:pt idx="527">
                  <c:v>600.51703745969405</c:v>
                </c:pt>
                <c:pt idx="528">
                  <c:v>598.72897162167897</c:v>
                </c:pt>
                <c:pt idx="529">
                  <c:v>597.14890060095797</c:v>
                </c:pt>
                <c:pt idx="530">
                  <c:v>597.10412918582097</c:v>
                </c:pt>
                <c:pt idx="531">
                  <c:v>597.08363495900096</c:v>
                </c:pt>
                <c:pt idx="532">
                  <c:v>594.75264038860701</c:v>
                </c:pt>
                <c:pt idx="533">
                  <c:v>592.336767855576</c:v>
                </c:pt>
                <c:pt idx="534">
                  <c:v>591.22193697788396</c:v>
                </c:pt>
                <c:pt idx="535">
                  <c:v>590.15928439217805</c:v>
                </c:pt>
                <c:pt idx="536">
                  <c:v>588.49415477463799</c:v>
                </c:pt>
                <c:pt idx="537">
                  <c:v>587.69203783207195</c:v>
                </c:pt>
                <c:pt idx="538">
                  <c:v>584.42207170744405</c:v>
                </c:pt>
                <c:pt idx="539">
                  <c:v>584.24764602659695</c:v>
                </c:pt>
                <c:pt idx="540">
                  <c:v>582.41170351851304</c:v>
                </c:pt>
                <c:pt idx="541">
                  <c:v>582.20096364527399</c:v>
                </c:pt>
                <c:pt idx="542">
                  <c:v>580.09673775766498</c:v>
                </c:pt>
                <c:pt idx="543">
                  <c:v>579.28102108619601</c:v>
                </c:pt>
                <c:pt idx="544">
                  <c:v>577.89324027440603</c:v>
                </c:pt>
                <c:pt idx="545">
                  <c:v>576.55512738515699</c:v>
                </c:pt>
                <c:pt idx="546">
                  <c:v>575.40511030513596</c:v>
                </c:pt>
                <c:pt idx="547">
                  <c:v>575.12892759028705</c:v>
                </c:pt>
                <c:pt idx="548">
                  <c:v>574.42168895829798</c:v>
                </c:pt>
                <c:pt idx="549">
                  <c:v>572.76932790863896</c:v>
                </c:pt>
                <c:pt idx="550">
                  <c:v>571.25789123243499</c:v>
                </c:pt>
                <c:pt idx="551">
                  <c:v>571.09594763120106</c:v>
                </c:pt>
                <c:pt idx="552">
                  <c:v>570.47235150051495</c:v>
                </c:pt>
                <c:pt idx="553">
                  <c:v>569.648476957811</c:v>
                </c:pt>
                <c:pt idx="554">
                  <c:v>568.93867338783195</c:v>
                </c:pt>
                <c:pt idx="555">
                  <c:v>568.39029719734503</c:v>
                </c:pt>
                <c:pt idx="556">
                  <c:v>568.10491416992295</c:v>
                </c:pt>
                <c:pt idx="557">
                  <c:v>567.53902878313397</c:v>
                </c:pt>
                <c:pt idx="558">
                  <c:v>567.34911937103197</c:v>
                </c:pt>
                <c:pt idx="559">
                  <c:v>567.26573836643695</c:v>
                </c:pt>
                <c:pt idx="560">
                  <c:v>567.23737979102896</c:v>
                </c:pt>
                <c:pt idx="561">
                  <c:v>567.25776299703898</c:v>
                </c:pt>
                <c:pt idx="562">
                  <c:v>567.26589800978604</c:v>
                </c:pt>
                <c:pt idx="563">
                  <c:v>567.29443280570899</c:v>
                </c:pt>
                <c:pt idx="564">
                  <c:v>567.38626282994403</c:v>
                </c:pt>
                <c:pt idx="565">
                  <c:v>567.52622069711197</c:v>
                </c:pt>
                <c:pt idx="566">
                  <c:v>567.53913154216104</c:v>
                </c:pt>
                <c:pt idx="567">
                  <c:v>567.60091114476995</c:v>
                </c:pt>
                <c:pt idx="568">
                  <c:v>567.69764379082505</c:v>
                </c:pt>
                <c:pt idx="569">
                  <c:v>567.80755626943198</c:v>
                </c:pt>
                <c:pt idx="570">
                  <c:v>567.92915286069399</c:v>
                </c:pt>
                <c:pt idx="571">
                  <c:v>567.93938884496197</c:v>
                </c:pt>
                <c:pt idx="572">
                  <c:v>568.07088380778498</c:v>
                </c:pt>
                <c:pt idx="573">
                  <c:v>568.21622791033099</c:v>
                </c:pt>
                <c:pt idx="574">
                  <c:v>568.29387700357199</c:v>
                </c:pt>
                <c:pt idx="575">
                  <c:v>568.36912819180895</c:v>
                </c:pt>
                <c:pt idx="576">
                  <c:v>568.48635358472995</c:v>
                </c:pt>
                <c:pt idx="577">
                  <c:v>568.60960807279196</c:v>
                </c:pt>
                <c:pt idx="578">
                  <c:v>568.65581907039302</c:v>
                </c:pt>
                <c:pt idx="579">
                  <c:v>1199.99999999999</c:v>
                </c:pt>
                <c:pt idx="580">
                  <c:v>1197.05358889066</c:v>
                </c:pt>
                <c:pt idx="581">
                  <c:v>1194.07648094766</c:v>
                </c:pt>
                <c:pt idx="582">
                  <c:v>1193.7048068126301</c:v>
                </c:pt>
                <c:pt idx="583">
                  <c:v>1191.8259928949401</c:v>
                </c:pt>
                <c:pt idx="584">
                  <c:v>1190.08630047254</c:v>
                </c:pt>
                <c:pt idx="585">
                  <c:v>1185.11156217747</c:v>
                </c:pt>
                <c:pt idx="586">
                  <c:v>1183.12037886488</c:v>
                </c:pt>
                <c:pt idx="587">
                  <c:v>1180.1635709291199</c:v>
                </c:pt>
                <c:pt idx="588">
                  <c:v>1177.75636391436</c:v>
                </c:pt>
                <c:pt idx="589">
                  <c:v>1173.8962035971899</c:v>
                </c:pt>
                <c:pt idx="590">
                  <c:v>1170.07463849839</c:v>
                </c:pt>
                <c:pt idx="591">
                  <c:v>1166.31276678822</c:v>
                </c:pt>
                <c:pt idx="592">
                  <c:v>1165.8216694775799</c:v>
                </c:pt>
                <c:pt idx="593">
                  <c:v>1162.9345772346601</c:v>
                </c:pt>
                <c:pt idx="594">
                  <c:v>1158.9755627392799</c:v>
                </c:pt>
                <c:pt idx="595">
                  <c:v>1155.1843683914799</c:v>
                </c:pt>
                <c:pt idx="596">
                  <c:v>1154.54005464131</c:v>
                </c:pt>
                <c:pt idx="597">
                  <c:v>1151.22062813875</c:v>
                </c:pt>
                <c:pt idx="598">
                  <c:v>1148.1577979502099</c:v>
                </c:pt>
                <c:pt idx="599">
                  <c:v>1145.17096343301</c:v>
                </c:pt>
                <c:pt idx="600">
                  <c:v>1145.10503133982</c:v>
                </c:pt>
                <c:pt idx="601">
                  <c:v>1141.88495488488</c:v>
                </c:pt>
                <c:pt idx="602">
                  <c:v>1138.63041168411</c:v>
                </c:pt>
                <c:pt idx="603">
                  <c:v>1136.88856049331</c:v>
                </c:pt>
                <c:pt idx="604">
                  <c:v>1135.4223236692501</c:v>
                </c:pt>
                <c:pt idx="605">
                  <c:v>1132.38122582144</c:v>
                </c:pt>
                <c:pt idx="606">
                  <c:v>1129.2503563033699</c:v>
                </c:pt>
                <c:pt idx="607">
                  <c:v>1128.87993168005</c:v>
                </c:pt>
                <c:pt idx="608">
                  <c:v>1126.3934940521599</c:v>
                </c:pt>
                <c:pt idx="609">
                  <c:v>1126.0842813357001</c:v>
                </c:pt>
                <c:pt idx="610">
                  <c:v>1123.6633816412</c:v>
                </c:pt>
                <c:pt idx="611">
                  <c:v>1122.4964301315599</c:v>
                </c:pt>
                <c:pt idx="612">
                  <c:v>1119.49147722664</c:v>
                </c:pt>
                <c:pt idx="613">
                  <c:v>1118.2712322473501</c:v>
                </c:pt>
                <c:pt idx="614">
                  <c:v>1117.8756465234801</c:v>
                </c:pt>
                <c:pt idx="615">
                  <c:v>1113.5861164815001</c:v>
                </c:pt>
                <c:pt idx="616">
                  <c:v>1111.57642540191</c:v>
                </c:pt>
                <c:pt idx="617">
                  <c:v>1109.1528180279099</c:v>
                </c:pt>
                <c:pt idx="618">
                  <c:v>1106.7749084976899</c:v>
                </c:pt>
                <c:pt idx="619">
                  <c:v>1106.0592873575899</c:v>
                </c:pt>
                <c:pt idx="620">
                  <c:v>1104.04647269674</c:v>
                </c:pt>
                <c:pt idx="621">
                  <c:v>1101.3907102732701</c:v>
                </c:pt>
                <c:pt idx="622">
                  <c:v>1098.84525575468</c:v>
                </c:pt>
                <c:pt idx="623">
                  <c:v>1096.68341192298</c:v>
                </c:pt>
                <c:pt idx="624">
                  <c:v>1096.15740798056</c:v>
                </c:pt>
                <c:pt idx="625">
                  <c:v>1094.7742577767399</c:v>
                </c:pt>
                <c:pt idx="626">
                  <c:v>1090.7662309340601</c:v>
                </c:pt>
                <c:pt idx="627">
                  <c:v>1089.44326693874</c:v>
                </c:pt>
                <c:pt idx="628">
                  <c:v>1087.69591654286</c:v>
                </c:pt>
                <c:pt idx="629">
                  <c:v>1085.9594534195101</c:v>
                </c:pt>
                <c:pt idx="630">
                  <c:v>1085.73020642354</c:v>
                </c:pt>
                <c:pt idx="631">
                  <c:v>1084.4988320872501</c:v>
                </c:pt>
                <c:pt idx="632">
                  <c:v>1083.64722275384</c:v>
                </c:pt>
                <c:pt idx="633">
                  <c:v>1080.5515522099499</c:v>
                </c:pt>
                <c:pt idx="634">
                  <c:v>1079.1988278213</c:v>
                </c:pt>
                <c:pt idx="635">
                  <c:v>1077.1799493223</c:v>
                </c:pt>
                <c:pt idx="636">
                  <c:v>1075.60191536817</c:v>
                </c:pt>
                <c:pt idx="637">
                  <c:v>1073.2389075881899</c:v>
                </c:pt>
                <c:pt idx="638">
                  <c:v>1073.21886137653</c:v>
                </c:pt>
                <c:pt idx="639">
                  <c:v>1071.54637321168</c:v>
                </c:pt>
                <c:pt idx="640">
                  <c:v>1069.83716586323</c:v>
                </c:pt>
                <c:pt idx="641">
                  <c:v>1069.11916986338</c:v>
                </c:pt>
                <c:pt idx="642">
                  <c:v>1068.2153255452499</c:v>
                </c:pt>
                <c:pt idx="643">
                  <c:v>1066.17995495373</c:v>
                </c:pt>
                <c:pt idx="644">
                  <c:v>1064.70707475272</c:v>
                </c:pt>
                <c:pt idx="645">
                  <c:v>1062.7696934976</c:v>
                </c:pt>
                <c:pt idx="646">
                  <c:v>1060.8805531292601</c:v>
                </c:pt>
                <c:pt idx="647">
                  <c:v>1058.9608174574701</c:v>
                </c:pt>
                <c:pt idx="648">
                  <c:v>1058.8664009116201</c:v>
                </c:pt>
                <c:pt idx="649">
                  <c:v>1056.58030349722</c:v>
                </c:pt>
                <c:pt idx="650">
                  <c:v>1053.91382117189</c:v>
                </c:pt>
                <c:pt idx="651">
                  <c:v>1052.1797109399599</c:v>
                </c:pt>
                <c:pt idx="652">
                  <c:v>1050.2204676660499</c:v>
                </c:pt>
                <c:pt idx="653">
                  <c:v>1048.2835788662601</c:v>
                </c:pt>
                <c:pt idx="654">
                  <c:v>1047.76745061975</c:v>
                </c:pt>
                <c:pt idx="655">
                  <c:v>1046.1641940524601</c:v>
                </c:pt>
                <c:pt idx="656">
                  <c:v>1044.34642696889</c:v>
                </c:pt>
                <c:pt idx="657">
                  <c:v>1042.5600383900501</c:v>
                </c:pt>
                <c:pt idx="658">
                  <c:v>1042.17014826013</c:v>
                </c:pt>
                <c:pt idx="659">
                  <c:v>1040.5983887807499</c:v>
                </c:pt>
                <c:pt idx="660">
                  <c:v>1038.5136834821501</c:v>
                </c:pt>
                <c:pt idx="661">
                  <c:v>1037.3429183061101</c:v>
                </c:pt>
                <c:pt idx="662">
                  <c:v>1035.8083239484399</c:v>
                </c:pt>
                <c:pt idx="663">
                  <c:v>1034.29552409711</c:v>
                </c:pt>
                <c:pt idx="664">
                  <c:v>1034.2231561819799</c:v>
                </c:pt>
                <c:pt idx="665">
                  <c:v>1033.14432921466</c:v>
                </c:pt>
                <c:pt idx="666">
                  <c:v>1031.7123642178001</c:v>
                </c:pt>
                <c:pt idx="667">
                  <c:v>1029.03839145761</c:v>
                </c:pt>
                <c:pt idx="668">
                  <c:v>1028.8425172136399</c:v>
                </c:pt>
                <c:pt idx="669">
                  <c:v>1027.1370076871101</c:v>
                </c:pt>
                <c:pt idx="670">
                  <c:v>1025.5555270262901</c:v>
                </c:pt>
                <c:pt idx="671">
                  <c:v>1024.1138054488099</c:v>
                </c:pt>
                <c:pt idx="672">
                  <c:v>1023.12328071934</c:v>
                </c:pt>
                <c:pt idx="673">
                  <c:v>1020.43254446179</c:v>
                </c:pt>
                <c:pt idx="674">
                  <c:v>1018.45549963044</c:v>
                </c:pt>
                <c:pt idx="675">
                  <c:v>1016.5267236856899</c:v>
                </c:pt>
                <c:pt idx="676">
                  <c:v>1014.63970390586</c:v>
                </c:pt>
                <c:pt idx="677">
                  <c:v>1013.06988501478</c:v>
                </c:pt>
                <c:pt idx="678">
                  <c:v>1011.0237610701701</c:v>
                </c:pt>
                <c:pt idx="679">
                  <c:v>1010.76144312847</c:v>
                </c:pt>
                <c:pt idx="680">
                  <c:v>1007.44114853102</c:v>
                </c:pt>
                <c:pt idx="681">
                  <c:v>1007.30275188827</c:v>
                </c:pt>
                <c:pt idx="682">
                  <c:v>1005.26809713768</c:v>
                </c:pt>
                <c:pt idx="683">
                  <c:v>1002.65350404154</c:v>
                </c:pt>
                <c:pt idx="684">
                  <c:v>999.99021789988205</c:v>
                </c:pt>
                <c:pt idx="685">
                  <c:v>999.40946388513305</c:v>
                </c:pt>
                <c:pt idx="686">
                  <c:v>997.38329439466702</c:v>
                </c:pt>
                <c:pt idx="687">
                  <c:v>995.06025761125295</c:v>
                </c:pt>
                <c:pt idx="688">
                  <c:v>992.72905055300203</c:v>
                </c:pt>
                <c:pt idx="689">
                  <c:v>992.29597300372302</c:v>
                </c:pt>
                <c:pt idx="690">
                  <c:v>990.99060296658001</c:v>
                </c:pt>
                <c:pt idx="691">
                  <c:v>989.51080623392897</c:v>
                </c:pt>
                <c:pt idx="692">
                  <c:v>988.04249193962198</c:v>
                </c:pt>
                <c:pt idx="693">
                  <c:v>987.69591398359398</c:v>
                </c:pt>
                <c:pt idx="694">
                  <c:v>986.56567019081899</c:v>
                </c:pt>
                <c:pt idx="695">
                  <c:v>984.79164616565799</c:v>
                </c:pt>
                <c:pt idx="696">
                  <c:v>983.45780010584303</c:v>
                </c:pt>
                <c:pt idx="697">
                  <c:v>981.80082910678095</c:v>
                </c:pt>
                <c:pt idx="698">
                  <c:v>981.56430869656003</c:v>
                </c:pt>
                <c:pt idx="699">
                  <c:v>980.96088317231101</c:v>
                </c:pt>
                <c:pt idx="700">
                  <c:v>978.83302677179404</c:v>
                </c:pt>
                <c:pt idx="701">
                  <c:v>977.23010163148501</c:v>
                </c:pt>
                <c:pt idx="702">
                  <c:v>975.64120470144906</c:v>
                </c:pt>
                <c:pt idx="703">
                  <c:v>975.37905353080203</c:v>
                </c:pt>
                <c:pt idx="704">
                  <c:v>972.92992507776705</c:v>
                </c:pt>
                <c:pt idx="705">
                  <c:v>972.91365907157001</c:v>
                </c:pt>
                <c:pt idx="706">
                  <c:v>971.48522558311095</c:v>
                </c:pt>
                <c:pt idx="707">
                  <c:v>970.13708837080003</c:v>
                </c:pt>
                <c:pt idx="708">
                  <c:v>968.76164283742196</c:v>
                </c:pt>
                <c:pt idx="709">
                  <c:v>967.06622920072698</c:v>
                </c:pt>
                <c:pt idx="710">
                  <c:v>967.02316342304903</c:v>
                </c:pt>
                <c:pt idx="711">
                  <c:v>964.52988920485598</c:v>
                </c:pt>
                <c:pt idx="712">
                  <c:v>964.12169121417298</c:v>
                </c:pt>
                <c:pt idx="713">
                  <c:v>962.34613130989396</c:v>
                </c:pt>
                <c:pt idx="714">
                  <c:v>959.54064171232505</c:v>
                </c:pt>
                <c:pt idx="715">
                  <c:v>958.58083774255101</c:v>
                </c:pt>
                <c:pt idx="716">
                  <c:v>956.560225376733</c:v>
                </c:pt>
                <c:pt idx="717">
                  <c:v>954.49002403013606</c:v>
                </c:pt>
                <c:pt idx="718">
                  <c:v>952.83454192978695</c:v>
                </c:pt>
                <c:pt idx="719">
                  <c:v>952.71789063003996</c:v>
                </c:pt>
                <c:pt idx="720">
                  <c:v>952.53211687184103</c:v>
                </c:pt>
                <c:pt idx="721">
                  <c:v>948.92185887353401</c:v>
                </c:pt>
                <c:pt idx="722">
                  <c:v>946.50673906966097</c:v>
                </c:pt>
                <c:pt idx="723">
                  <c:v>944.25869115142905</c:v>
                </c:pt>
                <c:pt idx="724">
                  <c:v>943.48653399455804</c:v>
                </c:pt>
                <c:pt idx="725">
                  <c:v>940.87312819170097</c:v>
                </c:pt>
                <c:pt idx="726">
                  <c:v>939.04684053486596</c:v>
                </c:pt>
                <c:pt idx="727">
                  <c:v>936.95025970126198</c:v>
                </c:pt>
                <c:pt idx="728">
                  <c:v>935.73585959949799</c:v>
                </c:pt>
                <c:pt idx="729">
                  <c:v>933.75446968627296</c:v>
                </c:pt>
                <c:pt idx="730">
                  <c:v>932.45257622758095</c:v>
                </c:pt>
                <c:pt idx="731">
                  <c:v>930.27583519156701</c:v>
                </c:pt>
                <c:pt idx="732">
                  <c:v>929.81413939664901</c:v>
                </c:pt>
                <c:pt idx="733">
                  <c:v>927.08854653324397</c:v>
                </c:pt>
                <c:pt idx="734">
                  <c:v>926.81449643223596</c:v>
                </c:pt>
                <c:pt idx="735">
                  <c:v>924.908672223395</c:v>
                </c:pt>
                <c:pt idx="736">
                  <c:v>923.04309338121004</c:v>
                </c:pt>
                <c:pt idx="737">
                  <c:v>922.86360336516498</c:v>
                </c:pt>
                <c:pt idx="738">
                  <c:v>921.07774960892903</c:v>
                </c:pt>
                <c:pt idx="739">
                  <c:v>919.203860125495</c:v>
                </c:pt>
                <c:pt idx="740">
                  <c:v>917.74723145186294</c:v>
                </c:pt>
                <c:pt idx="741">
                  <c:v>916.03486443393695</c:v>
                </c:pt>
                <c:pt idx="742">
                  <c:v>915.12814154902105</c:v>
                </c:pt>
                <c:pt idx="743">
                  <c:v>913.25061769290301</c:v>
                </c:pt>
                <c:pt idx="744">
                  <c:v>911.79378326899405</c:v>
                </c:pt>
                <c:pt idx="745">
                  <c:v>910.35678525962896</c:v>
                </c:pt>
                <c:pt idx="746">
                  <c:v>910.21300637714501</c:v>
                </c:pt>
                <c:pt idx="747">
                  <c:v>908.98356969469603</c:v>
                </c:pt>
                <c:pt idx="748">
                  <c:v>907.80075952923301</c:v>
                </c:pt>
                <c:pt idx="749">
                  <c:v>905.39230604029603</c:v>
                </c:pt>
                <c:pt idx="750">
                  <c:v>904.60015299130805</c:v>
                </c:pt>
                <c:pt idx="751">
                  <c:v>902.63194024332495</c:v>
                </c:pt>
                <c:pt idx="752">
                  <c:v>900.18048380915695</c:v>
                </c:pt>
                <c:pt idx="753">
                  <c:v>899.01344113756102</c:v>
                </c:pt>
                <c:pt idx="754">
                  <c:v>896.77086016328496</c:v>
                </c:pt>
                <c:pt idx="755">
                  <c:v>894.47528530939201</c:v>
                </c:pt>
                <c:pt idx="756">
                  <c:v>894.03272235568102</c:v>
                </c:pt>
                <c:pt idx="757">
                  <c:v>892.46277252139896</c:v>
                </c:pt>
                <c:pt idx="758">
                  <c:v>891.27406816492396</c:v>
                </c:pt>
                <c:pt idx="759">
                  <c:v>887.90215206367895</c:v>
                </c:pt>
                <c:pt idx="760">
                  <c:v>885.919592646669</c:v>
                </c:pt>
                <c:pt idx="761">
                  <c:v>883.59689364403198</c:v>
                </c:pt>
                <c:pt idx="762">
                  <c:v>882.73285647582804</c:v>
                </c:pt>
                <c:pt idx="763">
                  <c:v>880.18307089372399</c:v>
                </c:pt>
                <c:pt idx="764">
                  <c:v>877.88013601906596</c:v>
                </c:pt>
                <c:pt idx="765">
                  <c:v>875.71070663319301</c:v>
                </c:pt>
                <c:pt idx="766">
                  <c:v>875.10714835048304</c:v>
                </c:pt>
                <c:pt idx="767">
                  <c:v>872.96063261989298</c:v>
                </c:pt>
                <c:pt idx="768">
                  <c:v>870.81963906305396</c:v>
                </c:pt>
                <c:pt idx="769">
                  <c:v>870.43640227665298</c:v>
                </c:pt>
                <c:pt idx="770">
                  <c:v>869.08262296643602</c:v>
                </c:pt>
                <c:pt idx="771">
                  <c:v>867.68902980473899</c:v>
                </c:pt>
                <c:pt idx="772">
                  <c:v>866.48500167731004</c:v>
                </c:pt>
                <c:pt idx="773">
                  <c:v>864.85022513386502</c:v>
                </c:pt>
                <c:pt idx="774">
                  <c:v>863.32987113661</c:v>
                </c:pt>
                <c:pt idx="775">
                  <c:v>862.20809895994205</c:v>
                </c:pt>
                <c:pt idx="776">
                  <c:v>860.75759414694005</c:v>
                </c:pt>
                <c:pt idx="777">
                  <c:v>860.38745803292397</c:v>
                </c:pt>
                <c:pt idx="778">
                  <c:v>858.70428114013203</c:v>
                </c:pt>
                <c:pt idx="779">
                  <c:v>858.042269952114</c:v>
                </c:pt>
                <c:pt idx="780">
                  <c:v>856.13281701233404</c:v>
                </c:pt>
                <c:pt idx="781">
                  <c:v>855.63573657341306</c:v>
                </c:pt>
                <c:pt idx="782">
                  <c:v>855.18833229859297</c:v>
                </c:pt>
                <c:pt idx="783">
                  <c:v>852.65813856206296</c:v>
                </c:pt>
                <c:pt idx="784">
                  <c:v>850.76356590065097</c:v>
                </c:pt>
                <c:pt idx="785">
                  <c:v>849.00949447371102</c:v>
                </c:pt>
                <c:pt idx="786">
                  <c:v>847.27266924957405</c:v>
                </c:pt>
                <c:pt idx="787">
                  <c:v>846.67585222175603</c:v>
                </c:pt>
                <c:pt idx="788">
                  <c:v>845.82459407529097</c:v>
                </c:pt>
                <c:pt idx="789">
                  <c:v>845.17367089181801</c:v>
                </c:pt>
                <c:pt idx="790">
                  <c:v>842.39780831853102</c:v>
                </c:pt>
                <c:pt idx="791">
                  <c:v>840.42596015263496</c:v>
                </c:pt>
                <c:pt idx="792">
                  <c:v>838.19041618935296</c:v>
                </c:pt>
                <c:pt idx="793">
                  <c:v>837.42092074442201</c:v>
                </c:pt>
                <c:pt idx="794">
                  <c:v>835.31510552092095</c:v>
                </c:pt>
                <c:pt idx="795">
                  <c:v>834.10091290403705</c:v>
                </c:pt>
                <c:pt idx="796">
                  <c:v>832.28046155178004</c:v>
                </c:pt>
                <c:pt idx="797">
                  <c:v>830.40863354577004</c:v>
                </c:pt>
                <c:pt idx="798">
                  <c:v>829.41108783521599</c:v>
                </c:pt>
                <c:pt idx="799">
                  <c:v>828.859108489405</c:v>
                </c:pt>
                <c:pt idx="800">
                  <c:v>828.16347886628</c:v>
                </c:pt>
                <c:pt idx="801">
                  <c:v>824.88133820570602</c:v>
                </c:pt>
                <c:pt idx="802">
                  <c:v>823.67409194347397</c:v>
                </c:pt>
                <c:pt idx="803">
                  <c:v>821.39337516796195</c:v>
                </c:pt>
                <c:pt idx="804">
                  <c:v>819.07873754948901</c:v>
                </c:pt>
                <c:pt idx="805">
                  <c:v>818.74912524813897</c:v>
                </c:pt>
                <c:pt idx="806">
                  <c:v>817.41173525083298</c:v>
                </c:pt>
                <c:pt idx="807">
                  <c:v>816.34364292341297</c:v>
                </c:pt>
                <c:pt idx="808">
                  <c:v>813.75274867014002</c:v>
                </c:pt>
                <c:pt idx="809">
                  <c:v>811.16025011774195</c:v>
                </c:pt>
                <c:pt idx="810">
                  <c:v>809.77852105720694</c:v>
                </c:pt>
                <c:pt idx="811">
                  <c:v>808.94878294608895</c:v>
                </c:pt>
                <c:pt idx="812">
                  <c:v>807.53912941559997</c:v>
                </c:pt>
                <c:pt idx="813">
                  <c:v>806.14258195181299</c:v>
                </c:pt>
                <c:pt idx="814">
                  <c:v>805.28239313634106</c:v>
                </c:pt>
                <c:pt idx="815">
                  <c:v>804.96365675275399</c:v>
                </c:pt>
                <c:pt idx="816">
                  <c:v>804.69734024113302</c:v>
                </c:pt>
                <c:pt idx="817">
                  <c:v>802.92431418261003</c:v>
                </c:pt>
                <c:pt idx="818">
                  <c:v>801.18043527740394</c:v>
                </c:pt>
                <c:pt idx="819">
                  <c:v>801.13612387641103</c:v>
                </c:pt>
                <c:pt idx="820">
                  <c:v>800.26006658370204</c:v>
                </c:pt>
                <c:pt idx="821">
                  <c:v>798.903671809309</c:v>
                </c:pt>
                <c:pt idx="822">
                  <c:v>797.56911279799601</c:v>
                </c:pt>
                <c:pt idx="823">
                  <c:v>797.55057877789602</c:v>
                </c:pt>
                <c:pt idx="824">
                  <c:v>796.42737535951596</c:v>
                </c:pt>
                <c:pt idx="825">
                  <c:v>795.91111514583201</c:v>
                </c:pt>
                <c:pt idx="826">
                  <c:v>793.51887040988197</c:v>
                </c:pt>
                <c:pt idx="827">
                  <c:v>792.63325639192703</c:v>
                </c:pt>
                <c:pt idx="828">
                  <c:v>791.25909528952502</c:v>
                </c:pt>
                <c:pt idx="829">
                  <c:v>789.90174447157403</c:v>
                </c:pt>
                <c:pt idx="830">
                  <c:v>788.82889611979704</c:v>
                </c:pt>
                <c:pt idx="831">
                  <c:v>788.68898697053396</c:v>
                </c:pt>
                <c:pt idx="832">
                  <c:v>788.50888437562003</c:v>
                </c:pt>
                <c:pt idx="833">
                  <c:v>786.14244806240902</c:v>
                </c:pt>
                <c:pt idx="834">
                  <c:v>784.33011419500497</c:v>
                </c:pt>
                <c:pt idx="835">
                  <c:v>782.36954734069502</c:v>
                </c:pt>
                <c:pt idx="836">
                  <c:v>781.61469931624697</c:v>
                </c:pt>
                <c:pt idx="837">
                  <c:v>778.81524408498103</c:v>
                </c:pt>
                <c:pt idx="838">
                  <c:v>777.18302821323596</c:v>
                </c:pt>
                <c:pt idx="839">
                  <c:v>775.521025712962</c:v>
                </c:pt>
                <c:pt idx="840">
                  <c:v>774.99615081663603</c:v>
                </c:pt>
                <c:pt idx="841">
                  <c:v>773.86855311803299</c:v>
                </c:pt>
                <c:pt idx="842">
                  <c:v>772.02224103070205</c:v>
                </c:pt>
                <c:pt idx="843">
                  <c:v>771.89428862569002</c:v>
                </c:pt>
                <c:pt idx="844">
                  <c:v>769.62585595150301</c:v>
                </c:pt>
                <c:pt idx="845">
                  <c:v>768.62664964827502</c:v>
                </c:pt>
                <c:pt idx="846">
                  <c:v>766.76577834570003</c:v>
                </c:pt>
                <c:pt idx="847">
                  <c:v>763.27527279240803</c:v>
                </c:pt>
                <c:pt idx="848">
                  <c:v>762.29879550210705</c:v>
                </c:pt>
                <c:pt idx="849">
                  <c:v>759.78339197586195</c:v>
                </c:pt>
                <c:pt idx="850">
                  <c:v>757.22936745622701</c:v>
                </c:pt>
                <c:pt idx="851">
                  <c:v>756.16130820109004</c:v>
                </c:pt>
                <c:pt idx="852">
                  <c:v>755.180328643704</c:v>
                </c:pt>
                <c:pt idx="853">
                  <c:v>754.68162364749298</c:v>
                </c:pt>
                <c:pt idx="854">
                  <c:v>751.76625355387898</c:v>
                </c:pt>
                <c:pt idx="855">
                  <c:v>748.86691410981905</c:v>
                </c:pt>
                <c:pt idx="856">
                  <c:v>747.66008624672099</c:v>
                </c:pt>
                <c:pt idx="857">
                  <c:v>746.47024567138897</c:v>
                </c:pt>
                <c:pt idx="858">
                  <c:v>744.39836482994099</c:v>
                </c:pt>
                <c:pt idx="859">
                  <c:v>742.36942243889803</c:v>
                </c:pt>
                <c:pt idx="860">
                  <c:v>741.27370218493604</c:v>
                </c:pt>
                <c:pt idx="861">
                  <c:v>740.79887735025704</c:v>
                </c:pt>
                <c:pt idx="862">
                  <c:v>738.950304193281</c:v>
                </c:pt>
                <c:pt idx="863">
                  <c:v>737.14626485006795</c:v>
                </c:pt>
                <c:pt idx="864">
                  <c:v>736.65721661715895</c:v>
                </c:pt>
                <c:pt idx="865">
                  <c:v>735.09522328253297</c:v>
                </c:pt>
                <c:pt idx="866">
                  <c:v>732.77178004145799</c:v>
                </c:pt>
                <c:pt idx="867">
                  <c:v>732.33578320729305</c:v>
                </c:pt>
                <c:pt idx="868">
                  <c:v>730.89477992438901</c:v>
                </c:pt>
                <c:pt idx="869">
                  <c:v>729.47259312637004</c:v>
                </c:pt>
                <c:pt idx="870">
                  <c:v>729.30950551887804</c:v>
                </c:pt>
                <c:pt idx="871">
                  <c:v>728.06563872330696</c:v>
                </c:pt>
                <c:pt idx="872">
                  <c:v>726.48450141479202</c:v>
                </c:pt>
                <c:pt idx="873">
                  <c:v>726.15027996015101</c:v>
                </c:pt>
                <c:pt idx="874">
                  <c:v>723.95268063040101</c:v>
                </c:pt>
                <c:pt idx="875">
                  <c:v>723.68774672126301</c:v>
                </c:pt>
                <c:pt idx="876">
                  <c:v>722.66239777210001</c:v>
                </c:pt>
                <c:pt idx="877">
                  <c:v>720.53477680183096</c:v>
                </c:pt>
                <c:pt idx="878">
                  <c:v>718.68470360011497</c:v>
                </c:pt>
                <c:pt idx="879">
                  <c:v>716.62169928598803</c:v>
                </c:pt>
                <c:pt idx="880">
                  <c:v>714.71061029801297</c:v>
                </c:pt>
                <c:pt idx="881">
                  <c:v>712.76192594837801</c:v>
                </c:pt>
                <c:pt idx="882">
                  <c:v>711.83366674161698</c:v>
                </c:pt>
                <c:pt idx="883">
                  <c:v>710.75190566093397</c:v>
                </c:pt>
                <c:pt idx="884">
                  <c:v>708.00327575748395</c:v>
                </c:pt>
                <c:pt idx="885">
                  <c:v>706.58434888488898</c:v>
                </c:pt>
                <c:pt idx="886">
                  <c:v>704.89972325532301</c:v>
                </c:pt>
                <c:pt idx="887">
                  <c:v>703.74433562816603</c:v>
                </c:pt>
                <c:pt idx="888">
                  <c:v>700.831437030286</c:v>
                </c:pt>
                <c:pt idx="889">
                  <c:v>700.01383671116605</c:v>
                </c:pt>
                <c:pt idx="890">
                  <c:v>697.10648761437596</c:v>
                </c:pt>
                <c:pt idx="891">
                  <c:v>697.07125254035395</c:v>
                </c:pt>
                <c:pt idx="892">
                  <c:v>695.06101124403801</c:v>
                </c:pt>
                <c:pt idx="893">
                  <c:v>693.66016897707505</c:v>
                </c:pt>
                <c:pt idx="894">
                  <c:v>690.43058298783603</c:v>
                </c:pt>
                <c:pt idx="895">
                  <c:v>688.52313724867599</c:v>
                </c:pt>
                <c:pt idx="896">
                  <c:v>686.64024801521396</c:v>
                </c:pt>
                <c:pt idx="897">
                  <c:v>685.80420529329194</c:v>
                </c:pt>
                <c:pt idx="898">
                  <c:v>684.99033216980001</c:v>
                </c:pt>
                <c:pt idx="899">
                  <c:v>683.15667268565403</c:v>
                </c:pt>
                <c:pt idx="900">
                  <c:v>681.35870736551396</c:v>
                </c:pt>
                <c:pt idx="901">
                  <c:v>680.64989878883296</c:v>
                </c:pt>
                <c:pt idx="902">
                  <c:v>679.76163866940703</c:v>
                </c:pt>
                <c:pt idx="903">
                  <c:v>678.02181524790797</c:v>
                </c:pt>
                <c:pt idx="904">
                  <c:v>676.52087645202005</c:v>
                </c:pt>
                <c:pt idx="905">
                  <c:v>674.99290242718303</c:v>
                </c:pt>
                <c:pt idx="906">
                  <c:v>674.33011772220402</c:v>
                </c:pt>
                <c:pt idx="907">
                  <c:v>672.46341350717501</c:v>
                </c:pt>
                <c:pt idx="908">
                  <c:v>671.106367941607</c:v>
                </c:pt>
                <c:pt idx="909">
                  <c:v>669.99877042431206</c:v>
                </c:pt>
                <c:pt idx="910">
                  <c:v>668.44832627828498</c:v>
                </c:pt>
                <c:pt idx="911">
                  <c:v>666.76282594759596</c:v>
                </c:pt>
                <c:pt idx="912">
                  <c:v>666.39551403323696</c:v>
                </c:pt>
                <c:pt idx="913">
                  <c:v>663.95838096026796</c:v>
                </c:pt>
                <c:pt idx="914">
                  <c:v>663.787289772701</c:v>
                </c:pt>
                <c:pt idx="915">
                  <c:v>662.42506262823201</c:v>
                </c:pt>
                <c:pt idx="916">
                  <c:v>659.75623600285996</c:v>
                </c:pt>
                <c:pt idx="917">
                  <c:v>658.17311246202598</c:v>
                </c:pt>
                <c:pt idx="918">
                  <c:v>656.18766791529401</c:v>
                </c:pt>
                <c:pt idx="919">
                  <c:v>655.67035139289703</c:v>
                </c:pt>
                <c:pt idx="920">
                  <c:v>654.02744429330301</c:v>
                </c:pt>
                <c:pt idx="921">
                  <c:v>652.34822551747402</c:v>
                </c:pt>
                <c:pt idx="922">
                  <c:v>651.50249898366599</c:v>
                </c:pt>
                <c:pt idx="923">
                  <c:v>650.64974444802397</c:v>
                </c:pt>
                <c:pt idx="924">
                  <c:v>648.69316021079203</c:v>
                </c:pt>
                <c:pt idx="925">
                  <c:v>646.68001305355801</c:v>
                </c:pt>
                <c:pt idx="926">
                  <c:v>645.61018894146696</c:v>
                </c:pt>
                <c:pt idx="927">
                  <c:v>644.75734881867402</c:v>
                </c:pt>
                <c:pt idx="928">
                  <c:v>641.97026686815195</c:v>
                </c:pt>
                <c:pt idx="929">
                  <c:v>639.14680591804597</c:v>
                </c:pt>
                <c:pt idx="930">
                  <c:v>636.62740562820204</c:v>
                </c:pt>
                <c:pt idx="931">
                  <c:v>636.61176627851103</c:v>
                </c:pt>
                <c:pt idx="932">
                  <c:v>634.36397065967503</c:v>
                </c:pt>
                <c:pt idx="933">
                  <c:v>632.372925416356</c:v>
                </c:pt>
                <c:pt idx="934">
                  <c:v>630.39700888146399</c:v>
                </c:pt>
                <c:pt idx="935">
                  <c:v>628.79021752660606</c:v>
                </c:pt>
                <c:pt idx="936">
                  <c:v>627.01714479315501</c:v>
                </c:pt>
                <c:pt idx="937">
                  <c:v>625.52188568696795</c:v>
                </c:pt>
                <c:pt idx="938">
                  <c:v>624.58539693438297</c:v>
                </c:pt>
                <c:pt idx="939">
                  <c:v>622.53396309264201</c:v>
                </c:pt>
                <c:pt idx="940">
                  <c:v>620.74279744430999</c:v>
                </c:pt>
                <c:pt idx="941">
                  <c:v>620.73344684409597</c:v>
                </c:pt>
                <c:pt idx="942">
                  <c:v>617.92734690873306</c:v>
                </c:pt>
                <c:pt idx="943">
                  <c:v>616.15687287891001</c:v>
                </c:pt>
                <c:pt idx="944">
                  <c:v>615.41223289572804</c:v>
                </c:pt>
                <c:pt idx="945">
                  <c:v>612.78538785152705</c:v>
                </c:pt>
                <c:pt idx="946">
                  <c:v>610.58960044266098</c:v>
                </c:pt>
                <c:pt idx="947">
                  <c:v>608.75253332156694</c:v>
                </c:pt>
                <c:pt idx="948">
                  <c:v>606.81318450475305</c:v>
                </c:pt>
                <c:pt idx="949">
                  <c:v>605.31885850006597</c:v>
                </c:pt>
                <c:pt idx="950">
                  <c:v>601.16730951916804</c:v>
                </c:pt>
                <c:pt idx="951">
                  <c:v>600.41665204806895</c:v>
                </c:pt>
                <c:pt idx="952">
                  <c:v>598.31232563011304</c:v>
                </c:pt>
                <c:pt idx="953">
                  <c:v>596.17843118794497</c:v>
                </c:pt>
                <c:pt idx="954">
                  <c:v>594.87930221783904</c:v>
                </c:pt>
                <c:pt idx="955">
                  <c:v>594.37616847904599</c:v>
                </c:pt>
                <c:pt idx="956">
                  <c:v>593.19280334192297</c:v>
                </c:pt>
                <c:pt idx="957">
                  <c:v>590.44420810332804</c:v>
                </c:pt>
                <c:pt idx="958">
                  <c:v>588.25831785207401</c:v>
                </c:pt>
                <c:pt idx="959">
                  <c:v>586.21890343105702</c:v>
                </c:pt>
                <c:pt idx="960">
                  <c:v>585.51499120311701</c:v>
                </c:pt>
                <c:pt idx="961">
                  <c:v>582.13573605644501</c:v>
                </c:pt>
                <c:pt idx="962">
                  <c:v>580.00375912850802</c:v>
                </c:pt>
                <c:pt idx="963">
                  <c:v>578.73913900925402</c:v>
                </c:pt>
                <c:pt idx="964">
                  <c:v>576.17250622002098</c:v>
                </c:pt>
                <c:pt idx="965">
                  <c:v>574.65759577315703</c:v>
                </c:pt>
                <c:pt idx="966">
                  <c:v>573.86156356957099</c:v>
                </c:pt>
                <c:pt idx="967">
                  <c:v>570.99929040758002</c:v>
                </c:pt>
                <c:pt idx="968">
                  <c:v>569.69682686626197</c:v>
                </c:pt>
                <c:pt idx="969">
                  <c:v>568.45674208166702</c:v>
                </c:pt>
                <c:pt idx="970">
                  <c:v>567.635791134069</c:v>
                </c:pt>
                <c:pt idx="971">
                  <c:v>567.01033008059699</c:v>
                </c:pt>
                <c:pt idx="972">
                  <c:v>565.50494125954697</c:v>
                </c:pt>
                <c:pt idx="973">
                  <c:v>564.52180746148201</c:v>
                </c:pt>
                <c:pt idx="974">
                  <c:v>563.47746257090296</c:v>
                </c:pt>
                <c:pt idx="975">
                  <c:v>562.49457189042596</c:v>
                </c:pt>
                <c:pt idx="976">
                  <c:v>562.157928720124</c:v>
                </c:pt>
                <c:pt idx="977">
                  <c:v>561.50403587969504</c:v>
                </c:pt>
                <c:pt idx="978">
                  <c:v>560.06499061828595</c:v>
                </c:pt>
                <c:pt idx="979">
                  <c:v>558.76596476858401</c:v>
                </c:pt>
                <c:pt idx="980">
                  <c:v>558.464671166362</c:v>
                </c:pt>
                <c:pt idx="981">
                  <c:v>557.57626924414501</c:v>
                </c:pt>
                <c:pt idx="982">
                  <c:v>557.468670922162</c:v>
                </c:pt>
                <c:pt idx="983">
                  <c:v>556.56926278700496</c:v>
                </c:pt>
                <c:pt idx="984">
                  <c:v>555.87528321968705</c:v>
                </c:pt>
                <c:pt idx="985">
                  <c:v>554.43644975452401</c:v>
                </c:pt>
                <c:pt idx="986">
                  <c:v>554.36167464075402</c:v>
                </c:pt>
                <c:pt idx="987">
                  <c:v>553.41451496734499</c:v>
                </c:pt>
                <c:pt idx="988">
                  <c:v>552.49951773288603</c:v>
                </c:pt>
                <c:pt idx="989">
                  <c:v>551.60669422835895</c:v>
                </c:pt>
                <c:pt idx="990">
                  <c:v>551.55766731320296</c:v>
                </c:pt>
                <c:pt idx="991">
                  <c:v>550.79034236100904</c:v>
                </c:pt>
                <c:pt idx="992">
                  <c:v>549.06203295983903</c:v>
                </c:pt>
                <c:pt idx="993">
                  <c:v>547.53729217579803</c:v>
                </c:pt>
                <c:pt idx="994">
                  <c:v>546.00670555301895</c:v>
                </c:pt>
                <c:pt idx="995">
                  <c:v>544.34779081001102</c:v>
                </c:pt>
                <c:pt idx="996">
                  <c:v>544.18439382978397</c:v>
                </c:pt>
                <c:pt idx="997">
                  <c:v>542.71347417902905</c:v>
                </c:pt>
                <c:pt idx="998">
                  <c:v>542.39326157163305</c:v>
                </c:pt>
                <c:pt idx="999">
                  <c:v>541.11845710931698</c:v>
                </c:pt>
                <c:pt idx="1000">
                  <c:v>539.73354847329699</c:v>
                </c:pt>
                <c:pt idx="1001">
                  <c:v>538.89829784421499</c:v>
                </c:pt>
                <c:pt idx="1002">
                  <c:v>537.72428740430303</c:v>
                </c:pt>
                <c:pt idx="1003">
                  <c:v>537.03140370848996</c:v>
                </c:pt>
                <c:pt idx="1004">
                  <c:v>535.147009288606</c:v>
                </c:pt>
                <c:pt idx="1005">
                  <c:v>533.18657325460697</c:v>
                </c:pt>
                <c:pt idx="1006">
                  <c:v>531.91520738223699</c:v>
                </c:pt>
                <c:pt idx="1007">
                  <c:v>530.55997275232403</c:v>
                </c:pt>
                <c:pt idx="1008">
                  <c:v>529.75238015842899</c:v>
                </c:pt>
                <c:pt idx="1009">
                  <c:v>529.05998184254304</c:v>
                </c:pt>
                <c:pt idx="1010">
                  <c:v>527.85005420506195</c:v>
                </c:pt>
                <c:pt idx="1011">
                  <c:v>525.30119956032399</c:v>
                </c:pt>
                <c:pt idx="1012">
                  <c:v>523.69521596371499</c:v>
                </c:pt>
                <c:pt idx="1013">
                  <c:v>521.85298998896997</c:v>
                </c:pt>
                <c:pt idx="1014">
                  <c:v>521.21484189792898</c:v>
                </c:pt>
                <c:pt idx="1015">
                  <c:v>517.87243790791103</c:v>
                </c:pt>
                <c:pt idx="1016">
                  <c:v>515.245630707592</c:v>
                </c:pt>
                <c:pt idx="1017">
                  <c:v>513.00203655106395</c:v>
                </c:pt>
                <c:pt idx="1018">
                  <c:v>510.81561536907702</c:v>
                </c:pt>
                <c:pt idx="1019">
                  <c:v>509.67700171725897</c:v>
                </c:pt>
                <c:pt idx="1020">
                  <c:v>508.40580643511998</c:v>
                </c:pt>
                <c:pt idx="1021">
                  <c:v>507.59022307087503</c:v>
                </c:pt>
                <c:pt idx="1022">
                  <c:v>505.06795818023301</c:v>
                </c:pt>
                <c:pt idx="1023">
                  <c:v>504.09743371529203</c:v>
                </c:pt>
                <c:pt idx="1024">
                  <c:v>503.14335049916502</c:v>
                </c:pt>
                <c:pt idx="1025">
                  <c:v>503.11548351413001</c:v>
                </c:pt>
                <c:pt idx="1026">
                  <c:v>502.12008275157899</c:v>
                </c:pt>
                <c:pt idx="1027">
                  <c:v>501.91021554355001</c:v>
                </c:pt>
                <c:pt idx="1028">
                  <c:v>500.922447302786</c:v>
                </c:pt>
                <c:pt idx="1029">
                  <c:v>500.34051433749801</c:v>
                </c:pt>
                <c:pt idx="1030">
                  <c:v>499.13462686431399</c:v>
                </c:pt>
                <c:pt idx="1031">
                  <c:v>498.96852123845201</c:v>
                </c:pt>
                <c:pt idx="1032">
                  <c:v>497.236961907931</c:v>
                </c:pt>
                <c:pt idx="1033">
                  <c:v>497.10103350157198</c:v>
                </c:pt>
                <c:pt idx="1034">
                  <c:v>495.56471225849998</c:v>
                </c:pt>
                <c:pt idx="1035">
                  <c:v>494.55626255492098</c:v>
                </c:pt>
                <c:pt idx="1036">
                  <c:v>493.000099220621</c:v>
                </c:pt>
                <c:pt idx="1037">
                  <c:v>492.82154630598802</c:v>
                </c:pt>
                <c:pt idx="1038">
                  <c:v>491.53082513802701</c:v>
                </c:pt>
                <c:pt idx="1039">
                  <c:v>490.26816231273199</c:v>
                </c:pt>
                <c:pt idx="1040">
                  <c:v>489.32501821623703</c:v>
                </c:pt>
                <c:pt idx="1041">
                  <c:v>488.97186716329099</c:v>
                </c:pt>
                <c:pt idx="1042">
                  <c:v>487.24270706104801</c:v>
                </c:pt>
                <c:pt idx="1043">
                  <c:v>485.55257020366099</c:v>
                </c:pt>
                <c:pt idx="1044">
                  <c:v>485.22682148600398</c:v>
                </c:pt>
                <c:pt idx="1045">
                  <c:v>483.87020670575799</c:v>
                </c:pt>
                <c:pt idx="1046">
                  <c:v>481.742402371857</c:v>
                </c:pt>
                <c:pt idx="1047">
                  <c:v>479.95390927531298</c:v>
                </c:pt>
                <c:pt idx="1048">
                  <c:v>478.17390335793601</c:v>
                </c:pt>
                <c:pt idx="1049">
                  <c:v>476.45866764777497</c:v>
                </c:pt>
                <c:pt idx="1050">
                  <c:v>475.66566918957602</c:v>
                </c:pt>
                <c:pt idx="1051">
                  <c:v>472.43107347889998</c:v>
                </c:pt>
                <c:pt idx="1052">
                  <c:v>470.76243387062499</c:v>
                </c:pt>
                <c:pt idx="1053">
                  <c:v>469.01464824770699</c:v>
                </c:pt>
                <c:pt idx="1054">
                  <c:v>468.00035498476802</c:v>
                </c:pt>
                <c:pt idx="1055">
                  <c:v>467.20039234937099</c:v>
                </c:pt>
                <c:pt idx="1056">
                  <c:v>464.94968688437899</c:v>
                </c:pt>
                <c:pt idx="1057">
                  <c:v>462.59712245609802</c:v>
                </c:pt>
                <c:pt idx="1058">
                  <c:v>460.81135718292597</c:v>
                </c:pt>
                <c:pt idx="1059">
                  <c:v>460.209588184219</c:v>
                </c:pt>
                <c:pt idx="1060">
                  <c:v>458.18405348363598</c:v>
                </c:pt>
                <c:pt idx="1061">
                  <c:v>457.95093611654499</c:v>
                </c:pt>
                <c:pt idx="1062">
                  <c:v>454.91523622000102</c:v>
                </c:pt>
                <c:pt idx="1063">
                  <c:v>454.31183325394801</c:v>
                </c:pt>
                <c:pt idx="1064">
                  <c:v>453.345158332018</c:v>
                </c:pt>
                <c:pt idx="1065">
                  <c:v>451.665624290165</c:v>
                </c:pt>
                <c:pt idx="1066">
                  <c:v>449.99667876460501</c:v>
                </c:pt>
                <c:pt idx="1067">
                  <c:v>448.756600588244</c:v>
                </c:pt>
                <c:pt idx="1068">
                  <c:v>448.585459620672</c:v>
                </c:pt>
                <c:pt idx="1069">
                  <c:v>448.41321410654399</c:v>
                </c:pt>
                <c:pt idx="1070">
                  <c:v>446.53651553834601</c:v>
                </c:pt>
                <c:pt idx="1071">
                  <c:v>444.69504184993201</c:v>
                </c:pt>
                <c:pt idx="1072">
                  <c:v>443.77762536822098</c:v>
                </c:pt>
                <c:pt idx="1073">
                  <c:v>443.180942636726</c:v>
                </c:pt>
                <c:pt idx="1074">
                  <c:v>441.67694008121299</c:v>
                </c:pt>
                <c:pt idx="1075">
                  <c:v>440.20884174241098</c:v>
                </c:pt>
                <c:pt idx="1076">
                  <c:v>439.18091707868598</c:v>
                </c:pt>
                <c:pt idx="1077">
                  <c:v>438.95783598464101</c:v>
                </c:pt>
                <c:pt idx="1078">
                  <c:v>437.912489173795</c:v>
                </c:pt>
                <c:pt idx="1079">
                  <c:v>436.48568326925403</c:v>
                </c:pt>
                <c:pt idx="1080">
                  <c:v>435.498533038841</c:v>
                </c:pt>
                <c:pt idx="1081">
                  <c:v>434.82475354425497</c:v>
                </c:pt>
                <c:pt idx="1082">
                  <c:v>432.65134530945198</c:v>
                </c:pt>
                <c:pt idx="1083">
                  <c:v>431.99449584366999</c:v>
                </c:pt>
                <c:pt idx="1084">
                  <c:v>430.174969763359</c:v>
                </c:pt>
                <c:pt idx="1085">
                  <c:v>428.40165911585899</c:v>
                </c:pt>
                <c:pt idx="1086">
                  <c:v>427.32302971944699</c:v>
                </c:pt>
                <c:pt idx="1087">
                  <c:v>426.79454558319497</c:v>
                </c:pt>
                <c:pt idx="1088">
                  <c:v>426.35614650652201</c:v>
                </c:pt>
                <c:pt idx="1089">
                  <c:v>424.20164813280201</c:v>
                </c:pt>
                <c:pt idx="1090">
                  <c:v>422.069510618614</c:v>
                </c:pt>
                <c:pt idx="1091">
                  <c:v>421.81291149297198</c:v>
                </c:pt>
                <c:pt idx="1092">
                  <c:v>420.55580062119401</c:v>
                </c:pt>
                <c:pt idx="1093">
                  <c:v>418.62196533974401</c:v>
                </c:pt>
                <c:pt idx="1094">
                  <c:v>416.64481338780399</c:v>
                </c:pt>
                <c:pt idx="1095">
                  <c:v>415.84448016886398</c:v>
                </c:pt>
                <c:pt idx="1096">
                  <c:v>414.80384460676498</c:v>
                </c:pt>
                <c:pt idx="1097">
                  <c:v>413.080087735701</c:v>
                </c:pt>
                <c:pt idx="1098">
                  <c:v>413.00779162168601</c:v>
                </c:pt>
                <c:pt idx="1099">
                  <c:v>409.49715250317701</c:v>
                </c:pt>
                <c:pt idx="1100">
                  <c:v>408.98311261777502</c:v>
                </c:pt>
                <c:pt idx="1101">
                  <c:v>407.386495030128</c:v>
                </c:pt>
                <c:pt idx="1102">
                  <c:v>405.739075475645</c:v>
                </c:pt>
                <c:pt idx="1103">
                  <c:v>405.05699418274497</c:v>
                </c:pt>
                <c:pt idx="1104">
                  <c:v>404.316707769674</c:v>
                </c:pt>
                <c:pt idx="1105">
                  <c:v>403.81904436523598</c:v>
                </c:pt>
                <c:pt idx="1106">
                  <c:v>400.88508834464699</c:v>
                </c:pt>
                <c:pt idx="1107">
                  <c:v>398.69364577971697</c:v>
                </c:pt>
                <c:pt idx="1108">
                  <c:v>397.06417398849197</c:v>
                </c:pt>
                <c:pt idx="1109">
                  <c:v>396.01187747544498</c:v>
                </c:pt>
                <c:pt idx="1110">
                  <c:v>393.59278282051798</c:v>
                </c:pt>
                <c:pt idx="1111">
                  <c:v>392.29674176639702</c:v>
                </c:pt>
                <c:pt idx="1112">
                  <c:v>390.04880062113602</c:v>
                </c:pt>
                <c:pt idx="1113">
                  <c:v>389.58854578117803</c:v>
                </c:pt>
                <c:pt idx="1114">
                  <c:v>388.30966029960501</c:v>
                </c:pt>
                <c:pt idx="1115">
                  <c:v>387.04426223020801</c:v>
                </c:pt>
                <c:pt idx="1116">
                  <c:v>386.38257987487202</c:v>
                </c:pt>
                <c:pt idx="1117">
                  <c:v>385.73608691820402</c:v>
                </c:pt>
                <c:pt idx="1118">
                  <c:v>384.46163271803499</c:v>
                </c:pt>
                <c:pt idx="1119">
                  <c:v>383.205053149734</c:v>
                </c:pt>
                <c:pt idx="1120">
                  <c:v>383.187692572012</c:v>
                </c:pt>
                <c:pt idx="1121">
                  <c:v>381.803520358649</c:v>
                </c:pt>
                <c:pt idx="1122">
                  <c:v>381.232989568025</c:v>
                </c:pt>
                <c:pt idx="1123">
                  <c:v>379.680679293065</c:v>
                </c:pt>
                <c:pt idx="1124">
                  <c:v>378.64603078834801</c:v>
                </c:pt>
                <c:pt idx="1125">
                  <c:v>377.13258013154598</c:v>
                </c:pt>
                <c:pt idx="1126">
                  <c:v>375.76776576689298</c:v>
                </c:pt>
                <c:pt idx="1127">
                  <c:v>374.52060740284298</c:v>
                </c:pt>
                <c:pt idx="1128">
                  <c:v>373.55437262797898</c:v>
                </c:pt>
                <c:pt idx="1129">
                  <c:v>372.33576829527698</c:v>
                </c:pt>
                <c:pt idx="1130">
                  <c:v>371.17525984720902</c:v>
                </c:pt>
                <c:pt idx="1131">
                  <c:v>370.826519439717</c:v>
                </c:pt>
                <c:pt idx="1132">
                  <c:v>368.94852909749</c:v>
                </c:pt>
                <c:pt idx="1133">
                  <c:v>367.601449456968</c:v>
                </c:pt>
                <c:pt idx="1134">
                  <c:v>366.27365231063902</c:v>
                </c:pt>
                <c:pt idx="1135">
                  <c:v>365.09405820116399</c:v>
                </c:pt>
                <c:pt idx="1136">
                  <c:v>364.95171800982399</c:v>
                </c:pt>
                <c:pt idx="1137">
                  <c:v>364.41334953742</c:v>
                </c:pt>
                <c:pt idx="1138">
                  <c:v>361.908841260965</c:v>
                </c:pt>
                <c:pt idx="1139">
                  <c:v>359.399797120416</c:v>
                </c:pt>
                <c:pt idx="1140">
                  <c:v>359.08409860345898</c:v>
                </c:pt>
                <c:pt idx="1141">
                  <c:v>358.14372716915</c:v>
                </c:pt>
                <c:pt idx="1142">
                  <c:v>356.75930514379002</c:v>
                </c:pt>
                <c:pt idx="1143">
                  <c:v>353.27172774811498</c:v>
                </c:pt>
                <c:pt idx="1144">
                  <c:v>352.11038822156598</c:v>
                </c:pt>
                <c:pt idx="1145">
                  <c:v>350.35704461096799</c:v>
                </c:pt>
                <c:pt idx="1146">
                  <c:v>348.52069897947098</c:v>
                </c:pt>
                <c:pt idx="1147">
                  <c:v>348.33383003872001</c:v>
                </c:pt>
                <c:pt idx="1148">
                  <c:v>346.58188741122802</c:v>
                </c:pt>
                <c:pt idx="1149">
                  <c:v>344.38789970967599</c:v>
                </c:pt>
                <c:pt idx="1150">
                  <c:v>342.09509708952902</c:v>
                </c:pt>
                <c:pt idx="1151">
                  <c:v>341.528908888925</c:v>
                </c:pt>
                <c:pt idx="1152">
                  <c:v>339.86215130651198</c:v>
                </c:pt>
                <c:pt idx="1153">
                  <c:v>337.85025059780401</c:v>
                </c:pt>
                <c:pt idx="1154">
                  <c:v>335.80816871909798</c:v>
                </c:pt>
                <c:pt idx="1155">
                  <c:v>334.54989431264102</c:v>
                </c:pt>
                <c:pt idx="1156">
                  <c:v>334.00500664987402</c:v>
                </c:pt>
                <c:pt idx="1157">
                  <c:v>331.665845695293</c:v>
                </c:pt>
                <c:pt idx="1158">
                  <c:v>329.347066931602</c:v>
                </c:pt>
                <c:pt idx="1159">
                  <c:v>328.53820131743299</c:v>
                </c:pt>
                <c:pt idx="1160">
                  <c:v>327.61174611725397</c:v>
                </c:pt>
                <c:pt idx="1161">
                  <c:v>327.479781502278</c:v>
                </c:pt>
                <c:pt idx="1162">
                  <c:v>327.23167189661802</c:v>
                </c:pt>
                <c:pt idx="1163">
                  <c:v>323.77078664175298</c:v>
                </c:pt>
                <c:pt idx="1164">
                  <c:v>322.13802086014601</c:v>
                </c:pt>
                <c:pt idx="1165">
                  <c:v>320.87229460821197</c:v>
                </c:pt>
                <c:pt idx="1166">
                  <c:v>320.03542446834399</c:v>
                </c:pt>
                <c:pt idx="1167">
                  <c:v>318.40785041034297</c:v>
                </c:pt>
                <c:pt idx="1168">
                  <c:v>318.07288761000399</c:v>
                </c:pt>
                <c:pt idx="1169">
                  <c:v>316.90979964935002</c:v>
                </c:pt>
                <c:pt idx="1170">
                  <c:v>316.16144361078</c:v>
                </c:pt>
                <c:pt idx="1171">
                  <c:v>314.811098052131</c:v>
                </c:pt>
                <c:pt idx="1172">
                  <c:v>313.49241999891302</c:v>
                </c:pt>
                <c:pt idx="1173">
                  <c:v>313.13333681872098</c:v>
                </c:pt>
                <c:pt idx="1174">
                  <c:v>312.41144890755601</c:v>
                </c:pt>
                <c:pt idx="1175">
                  <c:v>311.48144820604</c:v>
                </c:pt>
                <c:pt idx="1176">
                  <c:v>309.75538299311899</c:v>
                </c:pt>
                <c:pt idx="1177">
                  <c:v>309.127801003179</c:v>
                </c:pt>
                <c:pt idx="1178">
                  <c:v>307.69117712966897</c:v>
                </c:pt>
                <c:pt idx="1179">
                  <c:v>306.27588540706199</c:v>
                </c:pt>
                <c:pt idx="1180">
                  <c:v>304.90588693235202</c:v>
                </c:pt>
                <c:pt idx="1181">
                  <c:v>304.88690178056203</c:v>
                </c:pt>
                <c:pt idx="1182">
                  <c:v>304.85574149221799</c:v>
                </c:pt>
                <c:pt idx="1183">
                  <c:v>302.650363202525</c:v>
                </c:pt>
                <c:pt idx="1184">
                  <c:v>300.78789460843899</c:v>
                </c:pt>
                <c:pt idx="1185">
                  <c:v>299.49543755947502</c:v>
                </c:pt>
                <c:pt idx="1186">
                  <c:v>298.61384451434799</c:v>
                </c:pt>
                <c:pt idx="1187">
                  <c:v>296.50226240140802</c:v>
                </c:pt>
                <c:pt idx="1188">
                  <c:v>296.11700713928201</c:v>
                </c:pt>
                <c:pt idx="1189">
                  <c:v>294.22252900263101</c:v>
                </c:pt>
                <c:pt idx="1190">
                  <c:v>293.72079460839598</c:v>
                </c:pt>
                <c:pt idx="1191">
                  <c:v>291.712971493613</c:v>
                </c:pt>
                <c:pt idx="1192">
                  <c:v>289.60969293882101</c:v>
                </c:pt>
                <c:pt idx="1193">
                  <c:v>288.619770306205</c:v>
                </c:pt>
                <c:pt idx="1194">
                  <c:v>287.55272876833601</c:v>
                </c:pt>
                <c:pt idx="1195">
                  <c:v>286.86277427419702</c:v>
                </c:pt>
                <c:pt idx="1196">
                  <c:v>284.22293354059201</c:v>
                </c:pt>
                <c:pt idx="1197">
                  <c:v>281.44460979837999</c:v>
                </c:pt>
                <c:pt idx="1198">
                  <c:v>281.31620821827801</c:v>
                </c:pt>
                <c:pt idx="1199">
                  <c:v>279.27451747407298</c:v>
                </c:pt>
                <c:pt idx="1200">
                  <c:v>276.78935577131301</c:v>
                </c:pt>
                <c:pt idx="1201">
                  <c:v>275.37343823254201</c:v>
                </c:pt>
                <c:pt idx="1202">
                  <c:v>272.85038414037098</c:v>
                </c:pt>
                <c:pt idx="1203">
                  <c:v>270.97674162117801</c:v>
                </c:pt>
                <c:pt idx="1204">
                  <c:v>268.95496690840702</c:v>
                </c:pt>
                <c:pt idx="1205">
                  <c:v>268.70266041450702</c:v>
                </c:pt>
                <c:pt idx="1206">
                  <c:v>267.39968888898699</c:v>
                </c:pt>
                <c:pt idx="1207">
                  <c:v>266.23007029963202</c:v>
                </c:pt>
                <c:pt idx="1208">
                  <c:v>263.89211199311097</c:v>
                </c:pt>
                <c:pt idx="1209">
                  <c:v>263.83562910259599</c:v>
                </c:pt>
                <c:pt idx="1210">
                  <c:v>262.70248427209299</c:v>
                </c:pt>
                <c:pt idx="1211">
                  <c:v>261.99635885763098</c:v>
                </c:pt>
                <c:pt idx="1212">
                  <c:v>260.78239857519901</c:v>
                </c:pt>
                <c:pt idx="1213">
                  <c:v>259.59582625748601</c:v>
                </c:pt>
                <c:pt idx="1214">
                  <c:v>259.45162407992302</c:v>
                </c:pt>
                <c:pt idx="1215">
                  <c:v>258.10189571631599</c:v>
                </c:pt>
                <c:pt idx="1216">
                  <c:v>256.86844070353101</c:v>
                </c:pt>
                <c:pt idx="1217">
                  <c:v>255.807817697443</c:v>
                </c:pt>
                <c:pt idx="1218">
                  <c:v>254.49127399567701</c:v>
                </c:pt>
                <c:pt idx="1219">
                  <c:v>253.51444395999599</c:v>
                </c:pt>
                <c:pt idx="1220">
                  <c:v>252.25205097923501</c:v>
                </c:pt>
                <c:pt idx="1221">
                  <c:v>251.18139207256701</c:v>
                </c:pt>
                <c:pt idx="1222">
                  <c:v>250.798799883757</c:v>
                </c:pt>
                <c:pt idx="1223">
                  <c:v>249.167358710608</c:v>
                </c:pt>
                <c:pt idx="1224">
                  <c:v>247.805901815303</c:v>
                </c:pt>
                <c:pt idx="1225">
                  <c:v>246.464421462443</c:v>
                </c:pt>
                <c:pt idx="1226">
                  <c:v>246.046260187549</c:v>
                </c:pt>
                <c:pt idx="1227">
                  <c:v>245.199846899466</c:v>
                </c:pt>
                <c:pt idx="1228">
                  <c:v>244.872058906711</c:v>
                </c:pt>
                <c:pt idx="1229">
                  <c:v>242.553515680923</c:v>
                </c:pt>
                <c:pt idx="1230">
                  <c:v>240.81133723649799</c:v>
                </c:pt>
                <c:pt idx="1231">
                  <c:v>239.48154558623</c:v>
                </c:pt>
                <c:pt idx="1232">
                  <c:v>238.52857920268801</c:v>
                </c:pt>
                <c:pt idx="1233">
                  <c:v>236.840486067531</c:v>
                </c:pt>
                <c:pt idx="1234">
                  <c:v>236.10072871818201</c:v>
                </c:pt>
                <c:pt idx="1235">
                  <c:v>234.21335881558699</c:v>
                </c:pt>
                <c:pt idx="1236">
                  <c:v>232.430645261347</c:v>
                </c:pt>
                <c:pt idx="1237">
                  <c:v>230.609587827355</c:v>
                </c:pt>
                <c:pt idx="1238">
                  <c:v>228.974748116905</c:v>
                </c:pt>
                <c:pt idx="1239">
                  <c:v>228.085260474547</c:v>
                </c:pt>
                <c:pt idx="1240">
                  <c:v>225.962219662644</c:v>
                </c:pt>
                <c:pt idx="1241">
                  <c:v>223.73789294613101</c:v>
                </c:pt>
                <c:pt idx="1242">
                  <c:v>223.11129111750401</c:v>
                </c:pt>
                <c:pt idx="1243">
                  <c:v>221.587540587587</c:v>
                </c:pt>
                <c:pt idx="1244">
                  <c:v>219.40669025069499</c:v>
                </c:pt>
                <c:pt idx="1245">
                  <c:v>217.80644600408499</c:v>
                </c:pt>
                <c:pt idx="1246">
                  <c:v>216.171141324324</c:v>
                </c:pt>
                <c:pt idx="1247">
                  <c:v>215.47691584559101</c:v>
                </c:pt>
                <c:pt idx="1248">
                  <c:v>213.432052013732</c:v>
                </c:pt>
                <c:pt idx="1249">
                  <c:v>211.887934495076</c:v>
                </c:pt>
                <c:pt idx="1250">
                  <c:v>210.06637638938901</c:v>
                </c:pt>
                <c:pt idx="1251">
                  <c:v>208.13329399378199</c:v>
                </c:pt>
                <c:pt idx="1252">
                  <c:v>206.23692005820101</c:v>
                </c:pt>
                <c:pt idx="1253">
                  <c:v>205.014118583884</c:v>
                </c:pt>
                <c:pt idx="1254">
                  <c:v>204.593160108891</c:v>
                </c:pt>
                <c:pt idx="1255">
                  <c:v>204.44012293582799</c:v>
                </c:pt>
                <c:pt idx="1256">
                  <c:v>202.721680282623</c:v>
                </c:pt>
                <c:pt idx="1257">
                  <c:v>202.129994550237</c:v>
                </c:pt>
                <c:pt idx="1258">
                  <c:v>200.25973830124801</c:v>
                </c:pt>
                <c:pt idx="1259">
                  <c:v>199.47358346914601</c:v>
                </c:pt>
                <c:pt idx="1260">
                  <c:v>199.35372785999101</c:v>
                </c:pt>
                <c:pt idx="1261">
                  <c:v>197.902216598092</c:v>
                </c:pt>
                <c:pt idx="1262">
                  <c:v>196.49265183004499</c:v>
                </c:pt>
                <c:pt idx="1263">
                  <c:v>195.902828682972</c:v>
                </c:pt>
                <c:pt idx="1264">
                  <c:v>194.80698971409299</c:v>
                </c:pt>
                <c:pt idx="1265">
                  <c:v>192.76703940909599</c:v>
                </c:pt>
                <c:pt idx="1266">
                  <c:v>192.411814959689</c:v>
                </c:pt>
                <c:pt idx="1267">
                  <c:v>191.243903272164</c:v>
                </c:pt>
                <c:pt idx="1268">
                  <c:v>190.100857066663</c:v>
                </c:pt>
                <c:pt idx="1269">
                  <c:v>190.05075421620899</c:v>
                </c:pt>
                <c:pt idx="1270">
                  <c:v>189.03458237526101</c:v>
                </c:pt>
                <c:pt idx="1271">
                  <c:v>187.61545166010799</c:v>
                </c:pt>
                <c:pt idx="1272">
                  <c:v>186.89830006510701</c:v>
                </c:pt>
                <c:pt idx="1273">
                  <c:v>185.14101162589</c:v>
                </c:pt>
                <c:pt idx="1274">
                  <c:v>184.97586948834299</c:v>
                </c:pt>
                <c:pt idx="1275">
                  <c:v>184.40345378612099</c:v>
                </c:pt>
                <c:pt idx="1276">
                  <c:v>182.22672471496799</c:v>
                </c:pt>
                <c:pt idx="1277">
                  <c:v>180.04895157513599</c:v>
                </c:pt>
                <c:pt idx="1278">
                  <c:v>179.68278378640699</c:v>
                </c:pt>
                <c:pt idx="1279">
                  <c:v>178.417824701303</c:v>
                </c:pt>
                <c:pt idx="1280">
                  <c:v>176.597810130879</c:v>
                </c:pt>
                <c:pt idx="1281">
                  <c:v>176.45437228525799</c:v>
                </c:pt>
                <c:pt idx="1282">
                  <c:v>172.82875158428999</c:v>
                </c:pt>
                <c:pt idx="1283">
                  <c:v>172.31173867070399</c:v>
                </c:pt>
                <c:pt idx="1284">
                  <c:v>170.58041218030101</c:v>
                </c:pt>
                <c:pt idx="1285">
                  <c:v>168.76706805827999</c:v>
                </c:pt>
                <c:pt idx="1286">
                  <c:v>168.08514870897201</c:v>
                </c:pt>
                <c:pt idx="1287">
                  <c:v>166.97061310523</c:v>
                </c:pt>
                <c:pt idx="1288">
                  <c:v>164.856252686668</c:v>
                </c:pt>
                <c:pt idx="1289">
                  <c:v>162.65049182656699</c:v>
                </c:pt>
                <c:pt idx="1290">
                  <c:v>161.357249108872</c:v>
                </c:pt>
                <c:pt idx="1291">
                  <c:v>160.56668707908599</c:v>
                </c:pt>
                <c:pt idx="1292">
                  <c:v>158.46080147366999</c:v>
                </c:pt>
                <c:pt idx="1293">
                  <c:v>157.47564681336399</c:v>
                </c:pt>
                <c:pt idx="1294">
                  <c:v>154.645825982156</c:v>
                </c:pt>
                <c:pt idx="1295">
                  <c:v>153.766268844275</c:v>
                </c:pt>
                <c:pt idx="1296">
                  <c:v>151.23159548793899</c:v>
                </c:pt>
                <c:pt idx="1297">
                  <c:v>148.89304408300899</c:v>
                </c:pt>
                <c:pt idx="1298">
                  <c:v>147.195414663847</c:v>
                </c:pt>
                <c:pt idx="1299">
                  <c:v>146.79764461055601</c:v>
                </c:pt>
                <c:pt idx="1300">
                  <c:v>145.25221110956599</c:v>
                </c:pt>
                <c:pt idx="1301">
                  <c:v>143.73531944152501</c:v>
                </c:pt>
                <c:pt idx="1302">
                  <c:v>142.61633918680999</c:v>
                </c:pt>
                <c:pt idx="1303">
                  <c:v>142.42038759021699</c:v>
                </c:pt>
                <c:pt idx="1304">
                  <c:v>140.97260045603599</c:v>
                </c:pt>
                <c:pt idx="1305">
                  <c:v>139.560442645184</c:v>
                </c:pt>
                <c:pt idx="1306">
                  <c:v>138.82770825003999</c:v>
                </c:pt>
                <c:pt idx="1307">
                  <c:v>138.43131548465999</c:v>
                </c:pt>
                <c:pt idx="1308">
                  <c:v>137.27727093568399</c:v>
                </c:pt>
                <c:pt idx="1309">
                  <c:v>136.718971631708</c:v>
                </c:pt>
                <c:pt idx="1310">
                  <c:v>135.36818253464901</c:v>
                </c:pt>
                <c:pt idx="1311">
                  <c:v>135.194839887765</c:v>
                </c:pt>
                <c:pt idx="1312">
                  <c:v>134.61951147835799</c:v>
                </c:pt>
                <c:pt idx="1313">
                  <c:v>132.69660914238099</c:v>
                </c:pt>
                <c:pt idx="1314">
                  <c:v>131.962344175065</c:v>
                </c:pt>
                <c:pt idx="1315">
                  <c:v>130.84349517991299</c:v>
                </c:pt>
                <c:pt idx="1316">
                  <c:v>129.74761160809999</c:v>
                </c:pt>
                <c:pt idx="1317">
                  <c:v>129.18780501925499</c:v>
                </c:pt>
                <c:pt idx="1318">
                  <c:v>128.74283669187301</c:v>
                </c:pt>
                <c:pt idx="1319">
                  <c:v>127.862787794128</c:v>
                </c:pt>
                <c:pt idx="1320">
                  <c:v>126.323464203665</c:v>
                </c:pt>
                <c:pt idx="1321">
                  <c:v>125.262652098719</c:v>
                </c:pt>
                <c:pt idx="1322">
                  <c:v>124.45444829167199</c:v>
                </c:pt>
                <c:pt idx="1323">
                  <c:v>122.752263231287</c:v>
                </c:pt>
                <c:pt idx="1324">
                  <c:v>121.35289518280401</c:v>
                </c:pt>
                <c:pt idx="1325">
                  <c:v>119.78400149211799</c:v>
                </c:pt>
                <c:pt idx="1326">
                  <c:v>117.962684359382</c:v>
                </c:pt>
                <c:pt idx="1327">
                  <c:v>116.09231719304</c:v>
                </c:pt>
                <c:pt idx="1328">
                  <c:v>114.953686315249</c:v>
                </c:pt>
                <c:pt idx="1329">
                  <c:v>114.292589012785</c:v>
                </c:pt>
                <c:pt idx="1330">
                  <c:v>113.183337485625</c:v>
                </c:pt>
                <c:pt idx="1331">
                  <c:v>110.306247587069</c:v>
                </c:pt>
                <c:pt idx="1332">
                  <c:v>109.153655655546</c:v>
                </c:pt>
                <c:pt idx="1333">
                  <c:v>107.164833087064</c:v>
                </c:pt>
                <c:pt idx="1334">
                  <c:v>105.09316456812201</c:v>
                </c:pt>
                <c:pt idx="1335">
                  <c:v>104.81020235989899</c:v>
                </c:pt>
                <c:pt idx="1336">
                  <c:v>103.221760484284</c:v>
                </c:pt>
                <c:pt idx="1337">
                  <c:v>102.042686447508</c:v>
                </c:pt>
                <c:pt idx="1338">
                  <c:v>98.107518967492197</c:v>
                </c:pt>
                <c:pt idx="1339">
                  <c:v>96.678035621764593</c:v>
                </c:pt>
                <c:pt idx="1340">
                  <c:v>94.638136174165794</c:v>
                </c:pt>
                <c:pt idx="1341">
                  <c:v>92.605154323951197</c:v>
                </c:pt>
                <c:pt idx="1342">
                  <c:v>91.876944373263001</c:v>
                </c:pt>
                <c:pt idx="1343">
                  <c:v>90.586554801519597</c:v>
                </c:pt>
                <c:pt idx="1344">
                  <c:v>89.495462047301899</c:v>
                </c:pt>
                <c:pt idx="1345">
                  <c:v>89.307259860103599</c:v>
                </c:pt>
                <c:pt idx="1346">
                  <c:v>87.201365978764798</c:v>
                </c:pt>
                <c:pt idx="1347">
                  <c:v>86.639825255523206</c:v>
                </c:pt>
                <c:pt idx="1348">
                  <c:v>85.342715295973903</c:v>
                </c:pt>
                <c:pt idx="1349">
                  <c:v>84.141432478237704</c:v>
                </c:pt>
                <c:pt idx="1350">
                  <c:v>82.906430248918994</c:v>
                </c:pt>
                <c:pt idx="1351">
                  <c:v>81.452157524169706</c:v>
                </c:pt>
                <c:pt idx="1352">
                  <c:v>80.038998263882107</c:v>
                </c:pt>
                <c:pt idx="1353">
                  <c:v>79.298231353732902</c:v>
                </c:pt>
                <c:pt idx="1354">
                  <c:v>78.698831560650603</c:v>
                </c:pt>
                <c:pt idx="1355">
                  <c:v>77.452088107383503</c:v>
                </c:pt>
                <c:pt idx="1356">
                  <c:v>76.241539911893099</c:v>
                </c:pt>
                <c:pt idx="1357">
                  <c:v>75.515870462174107</c:v>
                </c:pt>
                <c:pt idx="1358">
                  <c:v>74.922700169265099</c:v>
                </c:pt>
                <c:pt idx="1359">
                  <c:v>72.8226198138358</c:v>
                </c:pt>
                <c:pt idx="1360">
                  <c:v>72.222060548921604</c:v>
                </c:pt>
                <c:pt idx="1361">
                  <c:v>71.119097096697303</c:v>
                </c:pt>
                <c:pt idx="1362">
                  <c:v>70.040497971805493</c:v>
                </c:pt>
                <c:pt idx="1363">
                  <c:v>69.588846607594405</c:v>
                </c:pt>
                <c:pt idx="1364">
                  <c:v>68.753149588287499</c:v>
                </c:pt>
                <c:pt idx="1365">
                  <c:v>67.089131450106294</c:v>
                </c:pt>
                <c:pt idx="1366">
                  <c:v>65.479916986830801</c:v>
                </c:pt>
                <c:pt idx="1367">
                  <c:v>64.031921521653402</c:v>
                </c:pt>
                <c:pt idx="1368">
                  <c:v>63.490309279515699</c:v>
                </c:pt>
                <c:pt idx="1369">
                  <c:v>61.281590863840599</c:v>
                </c:pt>
                <c:pt idx="1370">
                  <c:v>60.653140010517298</c:v>
                </c:pt>
                <c:pt idx="1371">
                  <c:v>58.666892856801503</c:v>
                </c:pt>
                <c:pt idx="1372">
                  <c:v>58.025951857276297</c:v>
                </c:pt>
                <c:pt idx="1373">
                  <c:v>56.275129514506098</c:v>
                </c:pt>
                <c:pt idx="1374">
                  <c:v>54.446874610903997</c:v>
                </c:pt>
                <c:pt idx="1375">
                  <c:v>53.636717024220196</c:v>
                </c:pt>
                <c:pt idx="1376">
                  <c:v>52.571320620915003</c:v>
                </c:pt>
                <c:pt idx="1377">
                  <c:v>50.455158800244099</c:v>
                </c:pt>
                <c:pt idx="1378">
                  <c:v>49.371805764652699</c:v>
                </c:pt>
                <c:pt idx="1379">
                  <c:v>46.705653508952899</c:v>
                </c:pt>
                <c:pt idx="1380">
                  <c:v>46.093425225089199</c:v>
                </c:pt>
                <c:pt idx="1381">
                  <c:v>45.464311287191599</c:v>
                </c:pt>
                <c:pt idx="1382">
                  <c:v>44.487594885052602</c:v>
                </c:pt>
                <c:pt idx="1383">
                  <c:v>39.949392041432397</c:v>
                </c:pt>
                <c:pt idx="1384">
                  <c:v>38.134925353970601</c:v>
                </c:pt>
                <c:pt idx="1385">
                  <c:v>36.236452511069302</c:v>
                </c:pt>
                <c:pt idx="1386">
                  <c:v>34.542571932826903</c:v>
                </c:pt>
                <c:pt idx="1387">
                  <c:v>32.483241526970801</c:v>
                </c:pt>
                <c:pt idx="1388">
                  <c:v>31.0724144044387</c:v>
                </c:pt>
                <c:pt idx="1389">
                  <c:v>28.988157885734299</c:v>
                </c:pt>
                <c:pt idx="1390">
                  <c:v>28.243833331226799</c:v>
                </c:pt>
                <c:pt idx="1391">
                  <c:v>25.433311255461899</c:v>
                </c:pt>
                <c:pt idx="1392">
                  <c:v>24.889213885561801</c:v>
                </c:pt>
                <c:pt idx="1393">
                  <c:v>22.848188493764599</c:v>
                </c:pt>
                <c:pt idx="1394">
                  <c:v>21.425823384619399</c:v>
                </c:pt>
                <c:pt idx="1395">
                  <c:v>19.468361439194702</c:v>
                </c:pt>
                <c:pt idx="1396">
                  <c:v>18.095861273445099</c:v>
                </c:pt>
                <c:pt idx="1397">
                  <c:v>15.9189365700986</c:v>
                </c:pt>
                <c:pt idx="1398">
                  <c:v>15.6273932809087</c:v>
                </c:pt>
                <c:pt idx="1399">
                  <c:v>13.7825024618899</c:v>
                </c:pt>
                <c:pt idx="1400">
                  <c:v>12.0337538755346</c:v>
                </c:pt>
                <c:pt idx="1401">
                  <c:v>11.759544016134001</c:v>
                </c:pt>
                <c:pt idx="1402">
                  <c:v>10.4290872948899</c:v>
                </c:pt>
                <c:pt idx="1403">
                  <c:v>8.6583484401650104</c:v>
                </c:pt>
                <c:pt idx="1404">
                  <c:v>6.9773022862275198</c:v>
                </c:pt>
                <c:pt idx="1405">
                  <c:v>5.8976588262685699</c:v>
                </c:pt>
                <c:pt idx="1406">
                  <c:v>5.1798956072724396</c:v>
                </c:pt>
                <c:pt idx="1407">
                  <c:v>4.8665711438223802</c:v>
                </c:pt>
                <c:pt idx="1408">
                  <c:v>2.4016356531912302</c:v>
                </c:pt>
                <c:pt idx="1409">
                  <c:v>2.9741855424972201E-2</c:v>
                </c:pt>
                <c:pt idx="1410" formatCode="0.00E+00">
                  <c:v>1.0421318969286299E-18</c:v>
                </c:pt>
                <c:pt idx="1411">
                  <c:v>1199.99999999999</c:v>
                </c:pt>
                <c:pt idx="1412">
                  <c:v>1196.1980598279499</c:v>
                </c:pt>
                <c:pt idx="1413">
                  <c:v>1192.8655831451899</c:v>
                </c:pt>
                <c:pt idx="1414">
                  <c:v>1189.82305078327</c:v>
                </c:pt>
                <c:pt idx="1415">
                  <c:v>1187.23386433059</c:v>
                </c:pt>
                <c:pt idx="1416">
                  <c:v>1180.88227804288</c:v>
                </c:pt>
                <c:pt idx="1417">
                  <c:v>1179.29326453765</c:v>
                </c:pt>
                <c:pt idx="1418">
                  <c:v>1175.4348178999301</c:v>
                </c:pt>
                <c:pt idx="1419">
                  <c:v>1171.9102739029299</c:v>
                </c:pt>
                <c:pt idx="1420">
                  <c:v>1167.86134634363</c:v>
                </c:pt>
                <c:pt idx="1421">
                  <c:v>1163.36822026658</c:v>
                </c:pt>
                <c:pt idx="1422">
                  <c:v>1158.9519891761599</c:v>
                </c:pt>
                <c:pt idx="1423">
                  <c:v>1158.1524220041699</c:v>
                </c:pt>
                <c:pt idx="1424">
                  <c:v>1154.4339661102099</c:v>
                </c:pt>
                <c:pt idx="1425">
                  <c:v>1149.5652835861699</c:v>
                </c:pt>
                <c:pt idx="1426">
                  <c:v>1145.6661724088799</c:v>
                </c:pt>
                <c:pt idx="1427">
                  <c:v>1140.4537037530899</c:v>
                </c:pt>
                <c:pt idx="1428">
                  <c:v>1135.2014072550801</c:v>
                </c:pt>
                <c:pt idx="1429">
                  <c:v>1133.61267675003</c:v>
                </c:pt>
                <c:pt idx="1430">
                  <c:v>1131.4291198938599</c:v>
                </c:pt>
                <c:pt idx="1431">
                  <c:v>1130.64320987683</c:v>
                </c:pt>
                <c:pt idx="1432">
                  <c:v>1128.8307238489399</c:v>
                </c:pt>
                <c:pt idx="1433">
                  <c:v>1121.94291331061</c:v>
                </c:pt>
                <c:pt idx="1434">
                  <c:v>1119.9804948568601</c:v>
                </c:pt>
                <c:pt idx="1435">
                  <c:v>1116.45405577888</c:v>
                </c:pt>
                <c:pt idx="1436">
                  <c:v>1113.98431867515</c:v>
                </c:pt>
                <c:pt idx="1437">
                  <c:v>1108.88493477982</c:v>
                </c:pt>
                <c:pt idx="1438">
                  <c:v>1108.4446753280699</c:v>
                </c:pt>
                <c:pt idx="1439">
                  <c:v>1105.1920658394899</c:v>
                </c:pt>
                <c:pt idx="1440">
                  <c:v>1102.7868915021299</c:v>
                </c:pt>
                <c:pt idx="1441">
                  <c:v>1100.0203431540999</c:v>
                </c:pt>
                <c:pt idx="1442">
                  <c:v>1097.27972233175</c:v>
                </c:pt>
                <c:pt idx="1443">
                  <c:v>1096.15699402001</c:v>
                </c:pt>
                <c:pt idx="1444">
                  <c:v>1095.3010532032599</c:v>
                </c:pt>
                <c:pt idx="1445">
                  <c:v>1094.5950422670201</c:v>
                </c:pt>
                <c:pt idx="1446">
                  <c:v>1091.07973096816</c:v>
                </c:pt>
                <c:pt idx="1447">
                  <c:v>1087.5978977817999</c:v>
                </c:pt>
                <c:pt idx="1448">
                  <c:v>1086.78044704537</c:v>
                </c:pt>
                <c:pt idx="1449">
                  <c:v>1085.2689871820201</c:v>
                </c:pt>
                <c:pt idx="1450">
                  <c:v>1081.13169188659</c:v>
                </c:pt>
                <c:pt idx="1451">
                  <c:v>1078.62875963696</c:v>
                </c:pt>
                <c:pt idx="1452">
                  <c:v>1076.1948484321999</c:v>
                </c:pt>
                <c:pt idx="1453">
                  <c:v>1074.30444827369</c:v>
                </c:pt>
                <c:pt idx="1454">
                  <c:v>1071.98318168988</c:v>
                </c:pt>
                <c:pt idx="1455">
                  <c:v>1070.7060893074699</c:v>
                </c:pt>
                <c:pt idx="1456">
                  <c:v>1065.1150894079899</c:v>
                </c:pt>
                <c:pt idx="1457">
                  <c:v>1062.1691028227001</c:v>
                </c:pt>
                <c:pt idx="1458">
                  <c:v>1060.9612074813899</c:v>
                </c:pt>
                <c:pt idx="1459">
                  <c:v>1057.9189570895401</c:v>
                </c:pt>
                <c:pt idx="1460">
                  <c:v>1056.3198230192099</c:v>
                </c:pt>
                <c:pt idx="1461">
                  <c:v>1052.0151315810199</c:v>
                </c:pt>
                <c:pt idx="1462">
                  <c:v>1048.6975528819501</c:v>
                </c:pt>
                <c:pt idx="1463">
                  <c:v>1046.0272697324399</c:v>
                </c:pt>
                <c:pt idx="1464">
                  <c:v>1044.2565206464401</c:v>
                </c:pt>
                <c:pt idx="1465">
                  <c:v>1043.44990907429</c:v>
                </c:pt>
                <c:pt idx="1466">
                  <c:v>1040.6379000634199</c:v>
                </c:pt>
                <c:pt idx="1467">
                  <c:v>1039.1899791768301</c:v>
                </c:pt>
                <c:pt idx="1468">
                  <c:v>1037.06579798197</c:v>
                </c:pt>
                <c:pt idx="1469">
                  <c:v>1036.88219725257</c:v>
                </c:pt>
                <c:pt idx="1470">
                  <c:v>1034.22783580437</c:v>
                </c:pt>
                <c:pt idx="1471">
                  <c:v>1032.4428376978899</c:v>
                </c:pt>
                <c:pt idx="1472">
                  <c:v>1030.25919655393</c:v>
                </c:pt>
                <c:pt idx="1473">
                  <c:v>1028.07632905374</c:v>
                </c:pt>
                <c:pt idx="1474">
                  <c:v>1026.7317199928</c:v>
                </c:pt>
                <c:pt idx="1475">
                  <c:v>1023.43652375024</c:v>
                </c:pt>
                <c:pt idx="1476">
                  <c:v>1020.91607218924</c:v>
                </c:pt>
                <c:pt idx="1477">
                  <c:v>1018.38632695306</c:v>
                </c:pt>
                <c:pt idx="1478">
                  <c:v>1016.6782903109</c:v>
                </c:pt>
                <c:pt idx="1479">
                  <c:v>1015.7933956783201</c:v>
                </c:pt>
                <c:pt idx="1480">
                  <c:v>1013.03953237722</c:v>
                </c:pt>
                <c:pt idx="1481">
                  <c:v>1010.7523786496999</c:v>
                </c:pt>
                <c:pt idx="1482">
                  <c:v>1008.54697915083</c:v>
                </c:pt>
                <c:pt idx="1483">
                  <c:v>1006.32188568519</c:v>
                </c:pt>
                <c:pt idx="1484">
                  <c:v>1004.85718399273</c:v>
                </c:pt>
                <c:pt idx="1485">
                  <c:v>1004.5323450719</c:v>
                </c:pt>
                <c:pt idx="1486">
                  <c:v>1001.23319873869</c:v>
                </c:pt>
                <c:pt idx="1487">
                  <c:v>997.90709495732904</c:v>
                </c:pt>
                <c:pt idx="1488">
                  <c:v>995.32444019960201</c:v>
                </c:pt>
                <c:pt idx="1489">
                  <c:v>995.20685536898702</c:v>
                </c:pt>
                <c:pt idx="1490">
                  <c:v>990.55175632087503</c:v>
                </c:pt>
                <c:pt idx="1491">
                  <c:v>986.30439903881097</c:v>
                </c:pt>
                <c:pt idx="1492">
                  <c:v>984.20769600061794</c:v>
                </c:pt>
                <c:pt idx="1493">
                  <c:v>982.128262377439</c:v>
                </c:pt>
                <c:pt idx="1494">
                  <c:v>980.52320112244502</c:v>
                </c:pt>
                <c:pt idx="1495">
                  <c:v>980.41601279344604</c:v>
                </c:pt>
                <c:pt idx="1496">
                  <c:v>977.97119144692795</c:v>
                </c:pt>
                <c:pt idx="1497">
                  <c:v>975.55211401245401</c:v>
                </c:pt>
                <c:pt idx="1498">
                  <c:v>975.33812439343899</c:v>
                </c:pt>
                <c:pt idx="1499">
                  <c:v>973.34064316765398</c:v>
                </c:pt>
                <c:pt idx="1500">
                  <c:v>970.44238518788404</c:v>
                </c:pt>
                <c:pt idx="1501">
                  <c:v>969.45889314149099</c:v>
                </c:pt>
                <c:pt idx="1502">
                  <c:v>967.44686665935899</c:v>
                </c:pt>
                <c:pt idx="1503">
                  <c:v>965.43874973335801</c:v>
                </c:pt>
                <c:pt idx="1504">
                  <c:v>964.46004829530398</c:v>
                </c:pt>
                <c:pt idx="1505">
                  <c:v>963.80191525305599</c:v>
                </c:pt>
                <c:pt idx="1506">
                  <c:v>962.70895847371901</c:v>
                </c:pt>
                <c:pt idx="1507">
                  <c:v>959.28454839135702</c:v>
                </c:pt>
                <c:pt idx="1508">
                  <c:v>957.63123012335905</c:v>
                </c:pt>
                <c:pt idx="1509">
                  <c:v>955.737066940722</c:v>
                </c:pt>
                <c:pt idx="1510">
                  <c:v>955.34661654127103</c:v>
                </c:pt>
                <c:pt idx="1511">
                  <c:v>952.30720719250803</c:v>
                </c:pt>
                <c:pt idx="1512">
                  <c:v>951.00171321381401</c:v>
                </c:pt>
                <c:pt idx="1513">
                  <c:v>948.07915334155405</c:v>
                </c:pt>
                <c:pt idx="1514">
                  <c:v>944.93041027706499</c:v>
                </c:pt>
                <c:pt idx="1515">
                  <c:v>942.51934038226</c:v>
                </c:pt>
                <c:pt idx="1516">
                  <c:v>939.75358042960602</c:v>
                </c:pt>
                <c:pt idx="1517">
                  <c:v>939.56910983183502</c:v>
                </c:pt>
                <c:pt idx="1518">
                  <c:v>936.60211681169596</c:v>
                </c:pt>
                <c:pt idx="1519">
                  <c:v>933.63103948803496</c:v>
                </c:pt>
                <c:pt idx="1520">
                  <c:v>932.89040809779999</c:v>
                </c:pt>
                <c:pt idx="1521">
                  <c:v>931.56085044761903</c:v>
                </c:pt>
                <c:pt idx="1522">
                  <c:v>930.15252508661104</c:v>
                </c:pt>
                <c:pt idx="1523">
                  <c:v>927.10441371196998</c:v>
                </c:pt>
                <c:pt idx="1524">
                  <c:v>924.07494856519997</c:v>
                </c:pt>
                <c:pt idx="1525">
                  <c:v>922.819688198329</c:v>
                </c:pt>
                <c:pt idx="1526">
                  <c:v>922.03982450704905</c:v>
                </c:pt>
                <c:pt idx="1527">
                  <c:v>919.95176744263995</c:v>
                </c:pt>
                <c:pt idx="1528">
                  <c:v>919.91923345914199</c:v>
                </c:pt>
                <c:pt idx="1529">
                  <c:v>916.626013497298</c:v>
                </c:pt>
                <c:pt idx="1530">
                  <c:v>916.08947739907001</c:v>
                </c:pt>
                <c:pt idx="1531">
                  <c:v>914.40436553891504</c:v>
                </c:pt>
                <c:pt idx="1532">
                  <c:v>911.23231484021505</c:v>
                </c:pt>
                <c:pt idx="1533">
                  <c:v>909.00500332059596</c:v>
                </c:pt>
                <c:pt idx="1534">
                  <c:v>906.64458076784001</c:v>
                </c:pt>
                <c:pt idx="1535">
                  <c:v>904.28750288129902</c:v>
                </c:pt>
                <c:pt idx="1536">
                  <c:v>902.89909908051197</c:v>
                </c:pt>
                <c:pt idx="1537">
                  <c:v>902.26928169258304</c:v>
                </c:pt>
                <c:pt idx="1538">
                  <c:v>899.01475785697198</c:v>
                </c:pt>
                <c:pt idx="1539">
                  <c:v>898.94219231429099</c:v>
                </c:pt>
                <c:pt idx="1540">
                  <c:v>895.28292055749296</c:v>
                </c:pt>
                <c:pt idx="1541">
                  <c:v>893.56175731811504</c:v>
                </c:pt>
                <c:pt idx="1542">
                  <c:v>892.825107765643</c:v>
                </c:pt>
                <c:pt idx="1543">
                  <c:v>891.761890719912</c:v>
                </c:pt>
                <c:pt idx="1544">
                  <c:v>887.71731273271905</c:v>
                </c:pt>
                <c:pt idx="1545">
                  <c:v>884.02551345644804</c:v>
                </c:pt>
                <c:pt idx="1546">
                  <c:v>881.87790098364701</c:v>
                </c:pt>
                <c:pt idx="1547">
                  <c:v>879.71567524376803</c:v>
                </c:pt>
                <c:pt idx="1548">
                  <c:v>878.63907709114198</c:v>
                </c:pt>
                <c:pt idx="1549">
                  <c:v>877.94800637357901</c:v>
                </c:pt>
                <c:pt idx="1550">
                  <c:v>875.02174475420998</c:v>
                </c:pt>
                <c:pt idx="1551">
                  <c:v>872.09191205039497</c:v>
                </c:pt>
                <c:pt idx="1552">
                  <c:v>870.49134574071604</c:v>
                </c:pt>
                <c:pt idx="1553">
                  <c:v>869.37531807233802</c:v>
                </c:pt>
                <c:pt idx="1554">
                  <c:v>866.73378144754997</c:v>
                </c:pt>
                <c:pt idx="1555">
                  <c:v>864.11257411253996</c:v>
                </c:pt>
                <c:pt idx="1556">
                  <c:v>862.39755473925504</c:v>
                </c:pt>
                <c:pt idx="1557">
                  <c:v>861.66771808952706</c:v>
                </c:pt>
                <c:pt idx="1558">
                  <c:v>857.651669023561</c:v>
                </c:pt>
                <c:pt idx="1559">
                  <c:v>855.65916519429902</c:v>
                </c:pt>
                <c:pt idx="1560">
                  <c:v>853.23388450930099</c:v>
                </c:pt>
                <c:pt idx="1561">
                  <c:v>850.51527509406401</c:v>
                </c:pt>
                <c:pt idx="1562">
                  <c:v>848.07195488773004</c:v>
                </c:pt>
                <c:pt idx="1563">
                  <c:v>844.98426560884695</c:v>
                </c:pt>
                <c:pt idx="1564">
                  <c:v>841.88263543185303</c:v>
                </c:pt>
                <c:pt idx="1565">
                  <c:v>839.679542769823</c:v>
                </c:pt>
                <c:pt idx="1566">
                  <c:v>836.49311685169005</c:v>
                </c:pt>
                <c:pt idx="1567">
                  <c:v>835.83968968222302</c:v>
                </c:pt>
                <c:pt idx="1568">
                  <c:v>834.51453109893896</c:v>
                </c:pt>
                <c:pt idx="1569">
                  <c:v>829.43343699984803</c:v>
                </c:pt>
                <c:pt idx="1570">
                  <c:v>828.61337422914596</c:v>
                </c:pt>
                <c:pt idx="1571">
                  <c:v>825.88131833713896</c:v>
                </c:pt>
                <c:pt idx="1572">
                  <c:v>823.11950877725701</c:v>
                </c:pt>
                <c:pt idx="1573">
                  <c:v>821.83401193350096</c:v>
                </c:pt>
                <c:pt idx="1574">
                  <c:v>821.03745340849105</c:v>
                </c:pt>
                <c:pt idx="1575">
                  <c:v>820.68273604581202</c:v>
                </c:pt>
                <c:pt idx="1576">
                  <c:v>819.17871911510599</c:v>
                </c:pt>
                <c:pt idx="1577">
                  <c:v>815.32600011561999</c:v>
                </c:pt>
                <c:pt idx="1578">
                  <c:v>812.81186420811105</c:v>
                </c:pt>
                <c:pt idx="1579">
                  <c:v>811.14780228696895</c:v>
                </c:pt>
                <c:pt idx="1580">
                  <c:v>807.81488970032797</c:v>
                </c:pt>
                <c:pt idx="1581">
                  <c:v>806.04045670621099</c:v>
                </c:pt>
                <c:pt idx="1582">
                  <c:v>803.83554394793396</c:v>
                </c:pt>
                <c:pt idx="1583">
                  <c:v>802.44444341159601</c:v>
                </c:pt>
                <c:pt idx="1584">
                  <c:v>800.04061397283101</c:v>
                </c:pt>
                <c:pt idx="1585">
                  <c:v>800.00611937444899</c:v>
                </c:pt>
                <c:pt idx="1586">
                  <c:v>797.80996854595196</c:v>
                </c:pt>
                <c:pt idx="1587">
                  <c:v>795.63210223359295</c:v>
                </c:pt>
                <c:pt idx="1588">
                  <c:v>794.48407439720404</c:v>
                </c:pt>
                <c:pt idx="1589">
                  <c:v>794.01211123003498</c:v>
                </c:pt>
                <c:pt idx="1590">
                  <c:v>793.36972451480597</c:v>
                </c:pt>
                <c:pt idx="1591">
                  <c:v>789.870436624268</c:v>
                </c:pt>
                <c:pt idx="1592">
                  <c:v>788.427501470994</c:v>
                </c:pt>
                <c:pt idx="1593">
                  <c:v>786.35271621919696</c:v>
                </c:pt>
                <c:pt idx="1594">
                  <c:v>784.28010485375501</c:v>
                </c:pt>
                <c:pt idx="1595">
                  <c:v>783.10088205034697</c:v>
                </c:pt>
                <c:pt idx="1596">
                  <c:v>782.63624342627202</c:v>
                </c:pt>
                <c:pt idx="1597">
                  <c:v>782.32816303430104</c:v>
                </c:pt>
                <c:pt idx="1598">
                  <c:v>778.63385164501699</c:v>
                </c:pt>
                <c:pt idx="1599">
                  <c:v>776.30669518646698</c:v>
                </c:pt>
                <c:pt idx="1600">
                  <c:v>773.60889527959705</c:v>
                </c:pt>
                <c:pt idx="1601">
                  <c:v>772.12032966768902</c:v>
                </c:pt>
                <c:pt idx="1602">
                  <c:v>768.89302699462598</c:v>
                </c:pt>
                <c:pt idx="1603">
                  <c:v>766.65366668723095</c:v>
                </c:pt>
                <c:pt idx="1604">
                  <c:v>764.39147107007898</c:v>
                </c:pt>
                <c:pt idx="1605">
                  <c:v>763.47967130267398</c:v>
                </c:pt>
                <c:pt idx="1606">
                  <c:v>762.402988731091</c:v>
                </c:pt>
                <c:pt idx="1607">
                  <c:v>760.25521078338602</c:v>
                </c:pt>
                <c:pt idx="1608">
                  <c:v>757.64888563029695</c:v>
                </c:pt>
                <c:pt idx="1609">
                  <c:v>756.35271546138097</c:v>
                </c:pt>
                <c:pt idx="1610">
                  <c:v>755.13915498410699</c:v>
                </c:pt>
                <c:pt idx="1611">
                  <c:v>752.16289534766202</c:v>
                </c:pt>
                <c:pt idx="1612">
                  <c:v>749.57977757957599</c:v>
                </c:pt>
                <c:pt idx="1613">
                  <c:v>746.70895557006099</c:v>
                </c:pt>
                <c:pt idx="1614">
                  <c:v>744.26419651791798</c:v>
                </c:pt>
                <c:pt idx="1615">
                  <c:v>742.00017508956205</c:v>
                </c:pt>
                <c:pt idx="1616">
                  <c:v>740.85477424669398</c:v>
                </c:pt>
                <c:pt idx="1617">
                  <c:v>738.46677445738703</c:v>
                </c:pt>
                <c:pt idx="1618">
                  <c:v>736.28816310196999</c:v>
                </c:pt>
                <c:pt idx="1619">
                  <c:v>733.95517845156803</c:v>
                </c:pt>
                <c:pt idx="1620">
                  <c:v>733.07427806220005</c:v>
                </c:pt>
                <c:pt idx="1621">
                  <c:v>729.15481024178098</c:v>
                </c:pt>
                <c:pt idx="1622">
                  <c:v>727.67576271086398</c:v>
                </c:pt>
                <c:pt idx="1623">
                  <c:v>725.45836030530904</c:v>
                </c:pt>
                <c:pt idx="1624">
                  <c:v>723.35317804429201</c:v>
                </c:pt>
                <c:pt idx="1625">
                  <c:v>721.10235001614899</c:v>
                </c:pt>
                <c:pt idx="1626">
                  <c:v>718.22414305286304</c:v>
                </c:pt>
                <c:pt idx="1627">
                  <c:v>715.32048559848795</c:v>
                </c:pt>
                <c:pt idx="1628">
                  <c:v>713.71320953293002</c:v>
                </c:pt>
                <c:pt idx="1629">
                  <c:v>712.80986685460698</c:v>
                </c:pt>
                <c:pt idx="1630">
                  <c:v>709.99766816925501</c:v>
                </c:pt>
                <c:pt idx="1631">
                  <c:v>704.96964663834399</c:v>
                </c:pt>
                <c:pt idx="1632">
                  <c:v>703.238733026923</c:v>
                </c:pt>
                <c:pt idx="1633">
                  <c:v>701.08309454499602</c:v>
                </c:pt>
                <c:pt idx="1634">
                  <c:v>697.65624795023598</c:v>
                </c:pt>
                <c:pt idx="1635">
                  <c:v>694.21091129775698</c:v>
                </c:pt>
                <c:pt idx="1636">
                  <c:v>691.60638731724805</c:v>
                </c:pt>
                <c:pt idx="1637">
                  <c:v>691.39377881800203</c:v>
                </c:pt>
                <c:pt idx="1638">
                  <c:v>688.43723245836804</c:v>
                </c:pt>
                <c:pt idx="1639">
                  <c:v>685.90594381143205</c:v>
                </c:pt>
                <c:pt idx="1640">
                  <c:v>683.890602028697</c:v>
                </c:pt>
                <c:pt idx="1641">
                  <c:v>682.25989601091896</c:v>
                </c:pt>
                <c:pt idx="1642">
                  <c:v>680.64050452672905</c:v>
                </c:pt>
                <c:pt idx="1643">
                  <c:v>680.51564140695405</c:v>
                </c:pt>
                <c:pt idx="1644">
                  <c:v>678.97138319274097</c:v>
                </c:pt>
                <c:pt idx="1645">
                  <c:v>676.86572236692598</c:v>
                </c:pt>
                <c:pt idx="1646">
                  <c:v>674.77981167587097</c:v>
                </c:pt>
                <c:pt idx="1647">
                  <c:v>673.93983416383799</c:v>
                </c:pt>
                <c:pt idx="1648">
                  <c:v>672.38960286347799</c:v>
                </c:pt>
                <c:pt idx="1649">
                  <c:v>669.12865507821004</c:v>
                </c:pt>
                <c:pt idx="1650">
                  <c:v>668.48675046523795</c:v>
                </c:pt>
                <c:pt idx="1651">
                  <c:v>666.26977886573502</c:v>
                </c:pt>
                <c:pt idx="1652">
                  <c:v>664.05410104237501</c:v>
                </c:pt>
                <c:pt idx="1653">
                  <c:v>663.65268347021299</c:v>
                </c:pt>
                <c:pt idx="1654">
                  <c:v>662.13615949428902</c:v>
                </c:pt>
                <c:pt idx="1655">
                  <c:v>660.17027140999301</c:v>
                </c:pt>
                <c:pt idx="1656">
                  <c:v>656.51799082450805</c:v>
                </c:pt>
                <c:pt idx="1657">
                  <c:v>655.34602369426</c:v>
                </c:pt>
                <c:pt idx="1658">
                  <c:v>652.93078856205102</c:v>
                </c:pt>
                <c:pt idx="1659">
                  <c:v>652.73783845435003</c:v>
                </c:pt>
                <c:pt idx="1660">
                  <c:v>648.95122756146895</c:v>
                </c:pt>
                <c:pt idx="1661">
                  <c:v>648.16932415623398</c:v>
                </c:pt>
                <c:pt idx="1662">
                  <c:v>645.664931980559</c:v>
                </c:pt>
                <c:pt idx="1663">
                  <c:v>643.74282491562496</c:v>
                </c:pt>
                <c:pt idx="1664">
                  <c:v>640.82931365741194</c:v>
                </c:pt>
                <c:pt idx="1665">
                  <c:v>638.16066340371106</c:v>
                </c:pt>
                <c:pt idx="1666">
                  <c:v>636.08235503043898</c:v>
                </c:pt>
                <c:pt idx="1667">
                  <c:v>633.88845366923601</c:v>
                </c:pt>
                <c:pt idx="1668">
                  <c:v>633.10467726387697</c:v>
                </c:pt>
                <c:pt idx="1669">
                  <c:v>631.28072956018696</c:v>
                </c:pt>
                <c:pt idx="1670">
                  <c:v>629.448701225116</c:v>
                </c:pt>
                <c:pt idx="1671">
                  <c:v>629.277910695223</c:v>
                </c:pt>
                <c:pt idx="1672">
                  <c:v>627.68748801599304</c:v>
                </c:pt>
                <c:pt idx="1673">
                  <c:v>625.31938422512997</c:v>
                </c:pt>
                <c:pt idx="1674">
                  <c:v>623.64754423908096</c:v>
                </c:pt>
                <c:pt idx="1675">
                  <c:v>621.42350190891602</c:v>
                </c:pt>
                <c:pt idx="1676">
                  <c:v>619.58622457982005</c:v>
                </c:pt>
                <c:pt idx="1677">
                  <c:v>617.75804866493695</c:v>
                </c:pt>
                <c:pt idx="1678">
                  <c:v>615.67425565304904</c:v>
                </c:pt>
                <c:pt idx="1679">
                  <c:v>615.62833092254095</c:v>
                </c:pt>
                <c:pt idx="1680">
                  <c:v>611.75915356651797</c:v>
                </c:pt>
                <c:pt idx="1681">
                  <c:v>609.18259688920898</c:v>
                </c:pt>
                <c:pt idx="1682">
                  <c:v>606.93960258405798</c:v>
                </c:pt>
                <c:pt idx="1683">
                  <c:v>604.85730577928996</c:v>
                </c:pt>
                <c:pt idx="1684">
                  <c:v>603.13430122434897</c:v>
                </c:pt>
                <c:pt idx="1685">
                  <c:v>598.60519107578796</c:v>
                </c:pt>
                <c:pt idx="1686">
                  <c:v>598.01170472990395</c:v>
                </c:pt>
                <c:pt idx="1687">
                  <c:v>595.59930998036805</c:v>
                </c:pt>
                <c:pt idx="1688">
                  <c:v>593.18284562312897</c:v>
                </c:pt>
                <c:pt idx="1689">
                  <c:v>591.91563733058501</c:v>
                </c:pt>
                <c:pt idx="1690">
                  <c:v>591.21715827488003</c:v>
                </c:pt>
                <c:pt idx="1691">
                  <c:v>589.80315201859401</c:v>
                </c:pt>
                <c:pt idx="1692">
                  <c:v>586.41297483900303</c:v>
                </c:pt>
                <c:pt idx="1693">
                  <c:v>584.51473460284706</c:v>
                </c:pt>
                <c:pt idx="1694">
                  <c:v>582.28422413561395</c:v>
                </c:pt>
                <c:pt idx="1695">
                  <c:v>582.05847550785495</c:v>
                </c:pt>
                <c:pt idx="1696">
                  <c:v>579.61471231402504</c:v>
                </c:pt>
                <c:pt idx="1697">
                  <c:v>577.87716546345803</c:v>
                </c:pt>
                <c:pt idx="1698">
                  <c:v>575.81017474424596</c:v>
                </c:pt>
                <c:pt idx="1699">
                  <c:v>574.17306485536596</c:v>
                </c:pt>
                <c:pt idx="1700">
                  <c:v>572.25816265619301</c:v>
                </c:pt>
                <c:pt idx="1701">
                  <c:v>569.98121798947602</c:v>
                </c:pt>
                <c:pt idx="1702">
                  <c:v>567.77308824144302</c:v>
                </c:pt>
                <c:pt idx="1703">
                  <c:v>567.17620111368001</c:v>
                </c:pt>
                <c:pt idx="1704">
                  <c:v>565.88554187800401</c:v>
                </c:pt>
                <c:pt idx="1705">
                  <c:v>565.43200526717601</c:v>
                </c:pt>
                <c:pt idx="1706">
                  <c:v>562.88575647072298</c:v>
                </c:pt>
                <c:pt idx="1707">
                  <c:v>560.435025670801</c:v>
                </c:pt>
                <c:pt idx="1708">
                  <c:v>559.45216799129003</c:v>
                </c:pt>
                <c:pt idx="1709">
                  <c:v>558.63282844023695</c:v>
                </c:pt>
                <c:pt idx="1710">
                  <c:v>556.83093745560996</c:v>
                </c:pt>
                <c:pt idx="1711">
                  <c:v>556.12140812470102</c:v>
                </c:pt>
                <c:pt idx="1712">
                  <c:v>553.73398054257905</c:v>
                </c:pt>
                <c:pt idx="1713">
                  <c:v>553.47551678765001</c:v>
                </c:pt>
                <c:pt idx="1714">
                  <c:v>552.21140874421701</c:v>
                </c:pt>
                <c:pt idx="1715">
                  <c:v>549.67571531991803</c:v>
                </c:pt>
                <c:pt idx="1716">
                  <c:v>549.00964136945504</c:v>
                </c:pt>
                <c:pt idx="1717">
                  <c:v>547.34365634199798</c:v>
                </c:pt>
                <c:pt idx="1718">
                  <c:v>545.66744634076599</c:v>
                </c:pt>
                <c:pt idx="1719">
                  <c:v>545.559364105501</c:v>
                </c:pt>
                <c:pt idx="1720">
                  <c:v>543.98181218593402</c:v>
                </c:pt>
                <c:pt idx="1721">
                  <c:v>542.30168456198601</c:v>
                </c:pt>
                <c:pt idx="1722">
                  <c:v>540.91981686650104</c:v>
                </c:pt>
                <c:pt idx="1723">
                  <c:v>538.87271453003098</c:v>
                </c:pt>
                <c:pt idx="1724">
                  <c:v>538.05893711526301</c:v>
                </c:pt>
                <c:pt idx="1725">
                  <c:v>535.58919323830401</c:v>
                </c:pt>
                <c:pt idx="1726">
                  <c:v>533.04332805597699</c:v>
                </c:pt>
                <c:pt idx="1727">
                  <c:v>532.22179051484204</c:v>
                </c:pt>
                <c:pt idx="1728">
                  <c:v>531.29829059102201</c:v>
                </c:pt>
                <c:pt idx="1729">
                  <c:v>529.150950754306</c:v>
                </c:pt>
                <c:pt idx="1730">
                  <c:v>527.45765394887599</c:v>
                </c:pt>
                <c:pt idx="1731">
                  <c:v>524.95091393254097</c:v>
                </c:pt>
                <c:pt idx="1732">
                  <c:v>524.11282862016697</c:v>
                </c:pt>
                <c:pt idx="1733">
                  <c:v>520.82099973562197</c:v>
                </c:pt>
                <c:pt idx="1734">
                  <c:v>518.57735203382504</c:v>
                </c:pt>
                <c:pt idx="1735">
                  <c:v>516.175145760644</c:v>
                </c:pt>
                <c:pt idx="1736">
                  <c:v>514.18814350924004</c:v>
                </c:pt>
                <c:pt idx="1737">
                  <c:v>511.71642496585201</c:v>
                </c:pt>
                <c:pt idx="1738">
                  <c:v>509.59646105936099</c:v>
                </c:pt>
                <c:pt idx="1739">
                  <c:v>507.49331505790701</c:v>
                </c:pt>
                <c:pt idx="1740">
                  <c:v>506.70055476268499</c:v>
                </c:pt>
                <c:pt idx="1741">
                  <c:v>505.24275989364702</c:v>
                </c:pt>
                <c:pt idx="1742">
                  <c:v>504.70268643062099</c:v>
                </c:pt>
                <c:pt idx="1743">
                  <c:v>502.11795916947801</c:v>
                </c:pt>
                <c:pt idx="1744">
                  <c:v>499.57335986203901</c:v>
                </c:pt>
                <c:pt idx="1745">
                  <c:v>497.86598054612199</c:v>
                </c:pt>
                <c:pt idx="1746">
                  <c:v>497.60798951383401</c:v>
                </c:pt>
                <c:pt idx="1747">
                  <c:v>494.75955480770898</c:v>
                </c:pt>
                <c:pt idx="1748">
                  <c:v>493.102598992151</c:v>
                </c:pt>
                <c:pt idx="1749">
                  <c:v>491.33318231262001</c:v>
                </c:pt>
                <c:pt idx="1750">
                  <c:v>489.57674874798602</c:v>
                </c:pt>
                <c:pt idx="1751">
                  <c:v>489.13953732959499</c:v>
                </c:pt>
                <c:pt idx="1752">
                  <c:v>488.291249554893</c:v>
                </c:pt>
                <c:pt idx="1753">
                  <c:v>487.401585061937</c:v>
                </c:pt>
                <c:pt idx="1754">
                  <c:v>483.698940722803</c:v>
                </c:pt>
                <c:pt idx="1755">
                  <c:v>482.88282079878502</c:v>
                </c:pt>
                <c:pt idx="1756">
                  <c:v>480.71410529074802</c:v>
                </c:pt>
                <c:pt idx="1757">
                  <c:v>478.52582323854602</c:v>
                </c:pt>
                <c:pt idx="1758">
                  <c:v>477.44676703617199</c:v>
                </c:pt>
                <c:pt idx="1759">
                  <c:v>476.70470725208298</c:v>
                </c:pt>
                <c:pt idx="1760">
                  <c:v>475.15371538421903</c:v>
                </c:pt>
                <c:pt idx="1761">
                  <c:v>471.70132036540298</c:v>
                </c:pt>
                <c:pt idx="1762">
                  <c:v>470.21375281956</c:v>
                </c:pt>
                <c:pt idx="1763">
                  <c:v>468.00985369918902</c:v>
                </c:pt>
                <c:pt idx="1764">
                  <c:v>467.90485357415099</c:v>
                </c:pt>
                <c:pt idx="1765">
                  <c:v>464.78051680169</c:v>
                </c:pt>
                <c:pt idx="1766">
                  <c:v>463.29389772869501</c:v>
                </c:pt>
                <c:pt idx="1767">
                  <c:v>460.94794478497698</c:v>
                </c:pt>
                <c:pt idx="1768">
                  <c:v>459.51651692945501</c:v>
                </c:pt>
                <c:pt idx="1769">
                  <c:v>456.708217990371</c:v>
                </c:pt>
                <c:pt idx="1770">
                  <c:v>455.896518425919</c:v>
                </c:pt>
                <c:pt idx="1771">
                  <c:v>453.48350780386897</c:v>
                </c:pt>
                <c:pt idx="1772">
                  <c:v>452.28634669504299</c:v>
                </c:pt>
                <c:pt idx="1773">
                  <c:v>449.47313196294198</c:v>
                </c:pt>
                <c:pt idx="1774">
                  <c:v>446.72528374752301</c:v>
                </c:pt>
                <c:pt idx="1775">
                  <c:v>445.13098989781798</c:v>
                </c:pt>
                <c:pt idx="1776">
                  <c:v>443.97673675629301</c:v>
                </c:pt>
                <c:pt idx="1777">
                  <c:v>441.79756183842102</c:v>
                </c:pt>
                <c:pt idx="1778">
                  <c:v>439.645650245507</c:v>
                </c:pt>
                <c:pt idx="1779">
                  <c:v>438.10672596398098</c:v>
                </c:pt>
                <c:pt idx="1780">
                  <c:v>437.83436932670497</c:v>
                </c:pt>
                <c:pt idx="1781">
                  <c:v>437.746815360921</c:v>
                </c:pt>
                <c:pt idx="1782">
                  <c:v>435.08974975900901</c:v>
                </c:pt>
                <c:pt idx="1783">
                  <c:v>433.08989071591202</c:v>
                </c:pt>
                <c:pt idx="1784">
                  <c:v>431.44658139193098</c:v>
                </c:pt>
                <c:pt idx="1785">
                  <c:v>429.81912766875797</c:v>
                </c:pt>
                <c:pt idx="1786">
                  <c:v>429.367942573618</c:v>
                </c:pt>
                <c:pt idx="1787">
                  <c:v>427.33376672244401</c:v>
                </c:pt>
                <c:pt idx="1788">
                  <c:v>424.31566132171997</c:v>
                </c:pt>
                <c:pt idx="1789">
                  <c:v>424.25680731686703</c:v>
                </c:pt>
                <c:pt idx="1790">
                  <c:v>422.526754040502</c:v>
                </c:pt>
                <c:pt idx="1791">
                  <c:v>422.02830077693199</c:v>
                </c:pt>
                <c:pt idx="1792">
                  <c:v>418.71562188787601</c:v>
                </c:pt>
                <c:pt idx="1793">
                  <c:v>417.879647482042</c:v>
                </c:pt>
                <c:pt idx="1794">
                  <c:v>415.890134298617</c:v>
                </c:pt>
                <c:pt idx="1795">
                  <c:v>414.69776923236299</c:v>
                </c:pt>
                <c:pt idx="1796">
                  <c:v>413.05168770035402</c:v>
                </c:pt>
                <c:pt idx="1797">
                  <c:v>411.38654879386701</c:v>
                </c:pt>
                <c:pt idx="1798">
                  <c:v>410.520396769841</c:v>
                </c:pt>
                <c:pt idx="1799">
                  <c:v>409.67999637476203</c:v>
                </c:pt>
                <c:pt idx="1800">
                  <c:v>407.25423709561801</c:v>
                </c:pt>
                <c:pt idx="1801">
                  <c:v>404.83725130167699</c:v>
                </c:pt>
                <c:pt idx="1802">
                  <c:v>402.19705774307101</c:v>
                </c:pt>
                <c:pt idx="1803">
                  <c:v>401.45638759284401</c:v>
                </c:pt>
                <c:pt idx="1804">
                  <c:v>398.23113293142501</c:v>
                </c:pt>
                <c:pt idx="1805">
                  <c:v>395.886782934922</c:v>
                </c:pt>
                <c:pt idx="1806">
                  <c:v>393.54034937485</c:v>
                </c:pt>
                <c:pt idx="1807">
                  <c:v>391.81920969745499</c:v>
                </c:pt>
                <c:pt idx="1808">
                  <c:v>391.48100477708601</c:v>
                </c:pt>
                <c:pt idx="1809">
                  <c:v>391.20962381229299</c:v>
                </c:pt>
                <c:pt idx="1810">
                  <c:v>386.45438048342902</c:v>
                </c:pt>
                <c:pt idx="1811">
                  <c:v>384.20789054331198</c:v>
                </c:pt>
                <c:pt idx="1812">
                  <c:v>382.20263458456998</c:v>
                </c:pt>
                <c:pt idx="1813">
                  <c:v>380.54404954245803</c:v>
                </c:pt>
                <c:pt idx="1814">
                  <c:v>377.94820219900203</c:v>
                </c:pt>
                <c:pt idx="1815">
                  <c:v>377.395430178906</c:v>
                </c:pt>
                <c:pt idx="1816">
                  <c:v>375.00466376190298</c:v>
                </c:pt>
                <c:pt idx="1817">
                  <c:v>374.46110661219802</c:v>
                </c:pt>
                <c:pt idx="1818">
                  <c:v>372.45196691955101</c:v>
                </c:pt>
                <c:pt idx="1819">
                  <c:v>370.46156839874999</c:v>
                </c:pt>
                <c:pt idx="1820">
                  <c:v>369.19188141387298</c:v>
                </c:pt>
                <c:pt idx="1821">
                  <c:v>368.88233296048099</c:v>
                </c:pt>
                <c:pt idx="1822">
                  <c:v>368.55884679473002</c:v>
                </c:pt>
                <c:pt idx="1823">
                  <c:v>364.803408468567</c:v>
                </c:pt>
                <c:pt idx="1824">
                  <c:v>363.169734614981</c:v>
                </c:pt>
                <c:pt idx="1825">
                  <c:v>360.90945590644299</c:v>
                </c:pt>
                <c:pt idx="1826">
                  <c:v>358.63250167788999</c:v>
                </c:pt>
                <c:pt idx="1827">
                  <c:v>358.161875789166</c:v>
                </c:pt>
                <c:pt idx="1828">
                  <c:v>356.64649035670999</c:v>
                </c:pt>
                <c:pt idx="1829">
                  <c:v>354.29913960896698</c:v>
                </c:pt>
                <c:pt idx="1830">
                  <c:v>354.07476687600098</c:v>
                </c:pt>
                <c:pt idx="1831">
                  <c:v>350.44629775375398</c:v>
                </c:pt>
                <c:pt idx="1832">
                  <c:v>350.07564848756698</c:v>
                </c:pt>
                <c:pt idx="1833">
                  <c:v>348.19565372587198</c:v>
                </c:pt>
                <c:pt idx="1834">
                  <c:v>345.23866221380001</c:v>
                </c:pt>
                <c:pt idx="1835">
                  <c:v>343.35969085225702</c:v>
                </c:pt>
                <c:pt idx="1836">
                  <c:v>341.07389061961197</c:v>
                </c:pt>
                <c:pt idx="1837">
                  <c:v>340.26929950704903</c:v>
                </c:pt>
                <c:pt idx="1838">
                  <c:v>337.62658084109</c:v>
                </c:pt>
                <c:pt idx="1839">
                  <c:v>335.80013508080901</c:v>
                </c:pt>
                <c:pt idx="1840">
                  <c:v>333.73251817254197</c:v>
                </c:pt>
                <c:pt idx="1841">
                  <c:v>333.46822813964201</c:v>
                </c:pt>
                <c:pt idx="1842">
                  <c:v>331.051298299373</c:v>
                </c:pt>
                <c:pt idx="1843">
                  <c:v>328.648484721464</c:v>
                </c:pt>
                <c:pt idx="1844">
                  <c:v>327.78933107753397</c:v>
                </c:pt>
                <c:pt idx="1845">
                  <c:v>326.56280527037097</c:v>
                </c:pt>
                <c:pt idx="1846">
                  <c:v>326.00069405520298</c:v>
                </c:pt>
                <c:pt idx="1847">
                  <c:v>322.99837284300298</c:v>
                </c:pt>
                <c:pt idx="1848">
                  <c:v>320.04634832868402</c:v>
                </c:pt>
                <c:pt idx="1849">
                  <c:v>319.31502774870597</c:v>
                </c:pt>
                <c:pt idx="1850">
                  <c:v>317.58225937719999</c:v>
                </c:pt>
                <c:pt idx="1851">
                  <c:v>314.92514731208598</c:v>
                </c:pt>
                <c:pt idx="1852">
                  <c:v>313.87232144002502</c:v>
                </c:pt>
                <c:pt idx="1853">
                  <c:v>312.06885197710398</c:v>
                </c:pt>
                <c:pt idx="1854">
                  <c:v>310.28084385607099</c:v>
                </c:pt>
                <c:pt idx="1855">
                  <c:v>308.83627341749002</c:v>
                </c:pt>
                <c:pt idx="1856">
                  <c:v>308.81085226801599</c:v>
                </c:pt>
                <c:pt idx="1857">
                  <c:v>308.78856787274702</c:v>
                </c:pt>
                <c:pt idx="1858">
                  <c:v>305.04551690235797</c:v>
                </c:pt>
                <c:pt idx="1859">
                  <c:v>303.03041433038698</c:v>
                </c:pt>
                <c:pt idx="1860">
                  <c:v>300.89377979225202</c:v>
                </c:pt>
                <c:pt idx="1861">
                  <c:v>299.01718450012498</c:v>
                </c:pt>
                <c:pt idx="1862">
                  <c:v>296.693056031119</c:v>
                </c:pt>
                <c:pt idx="1863">
                  <c:v>293.81092196169902</c:v>
                </c:pt>
                <c:pt idx="1864">
                  <c:v>290.87026568484299</c:v>
                </c:pt>
                <c:pt idx="1865">
                  <c:v>289.85734736891499</c:v>
                </c:pt>
                <c:pt idx="1866">
                  <c:v>288.44142840411598</c:v>
                </c:pt>
                <c:pt idx="1867">
                  <c:v>285.84893417266102</c:v>
                </c:pt>
                <c:pt idx="1868">
                  <c:v>284.20848840382303</c:v>
                </c:pt>
                <c:pt idx="1869">
                  <c:v>280.93983895198198</c:v>
                </c:pt>
                <c:pt idx="1870">
                  <c:v>279.927602039985</c:v>
                </c:pt>
                <c:pt idx="1871">
                  <c:v>277.073293492196</c:v>
                </c:pt>
                <c:pt idx="1872">
                  <c:v>274.204037532629</c:v>
                </c:pt>
                <c:pt idx="1873">
                  <c:v>272.58433646491397</c:v>
                </c:pt>
                <c:pt idx="1874">
                  <c:v>271.690443408676</c:v>
                </c:pt>
                <c:pt idx="1875">
                  <c:v>269.232077075652</c:v>
                </c:pt>
                <c:pt idx="1876">
                  <c:v>268.70631718850501</c:v>
                </c:pt>
                <c:pt idx="1877">
                  <c:v>265.32650036060602</c:v>
                </c:pt>
                <c:pt idx="1878">
                  <c:v>264.335948748806</c:v>
                </c:pt>
                <c:pt idx="1879">
                  <c:v>262.62349031248499</c:v>
                </c:pt>
                <c:pt idx="1880">
                  <c:v>259.48720983455598</c:v>
                </c:pt>
                <c:pt idx="1881">
                  <c:v>258.03360122665902</c:v>
                </c:pt>
                <c:pt idx="1882">
                  <c:v>256.06158127104902</c:v>
                </c:pt>
                <c:pt idx="1883">
                  <c:v>255.272712698324</c:v>
                </c:pt>
                <c:pt idx="1884">
                  <c:v>253.076964877222</c:v>
                </c:pt>
                <c:pt idx="1885">
                  <c:v>250.90425773206701</c:v>
                </c:pt>
                <c:pt idx="1886">
                  <c:v>249.827159399837</c:v>
                </c:pt>
                <c:pt idx="1887">
                  <c:v>249.25668092353899</c:v>
                </c:pt>
                <c:pt idx="1888">
                  <c:v>248.65955312382599</c:v>
                </c:pt>
                <c:pt idx="1889">
                  <c:v>245.007474563621</c:v>
                </c:pt>
                <c:pt idx="1890">
                  <c:v>243.39417520039399</c:v>
                </c:pt>
                <c:pt idx="1891">
                  <c:v>241.05664317423401</c:v>
                </c:pt>
                <c:pt idx="1892">
                  <c:v>239.09717697294801</c:v>
                </c:pt>
                <c:pt idx="1893">
                  <c:v>236.683541576994</c:v>
                </c:pt>
                <c:pt idx="1894">
                  <c:v>234.357171303081</c:v>
                </c:pt>
                <c:pt idx="1895">
                  <c:v>232.41458659323001</c:v>
                </c:pt>
                <c:pt idx="1896">
                  <c:v>230.07293613995699</c:v>
                </c:pt>
                <c:pt idx="1897">
                  <c:v>228.97314967490499</c:v>
                </c:pt>
                <c:pt idx="1898">
                  <c:v>226.743342382463</c:v>
                </c:pt>
                <c:pt idx="1899">
                  <c:v>224.48345520706999</c:v>
                </c:pt>
                <c:pt idx="1900">
                  <c:v>223.12948039573601</c:v>
                </c:pt>
                <c:pt idx="1901">
                  <c:v>222.61194064772201</c:v>
                </c:pt>
                <c:pt idx="1902">
                  <c:v>220.315886606303</c:v>
                </c:pt>
                <c:pt idx="1903">
                  <c:v>217.99897298635801</c:v>
                </c:pt>
                <c:pt idx="1904">
                  <c:v>215.99125525462901</c:v>
                </c:pt>
                <c:pt idx="1905">
                  <c:v>215.907781014595</c:v>
                </c:pt>
                <c:pt idx="1906">
                  <c:v>215.692795144652</c:v>
                </c:pt>
                <c:pt idx="1907">
                  <c:v>212.83699517052301</c:v>
                </c:pt>
                <c:pt idx="1908">
                  <c:v>209.972938509003</c:v>
                </c:pt>
                <c:pt idx="1909">
                  <c:v>209.555051467271</c:v>
                </c:pt>
                <c:pt idx="1910">
                  <c:v>207.56856140691301</c:v>
                </c:pt>
                <c:pt idx="1911">
                  <c:v>206.384428503951</c:v>
                </c:pt>
                <c:pt idx="1912">
                  <c:v>203.30575783298801</c:v>
                </c:pt>
                <c:pt idx="1913">
                  <c:v>201.56965062304201</c:v>
                </c:pt>
                <c:pt idx="1914">
                  <c:v>199.850731843695</c:v>
                </c:pt>
                <c:pt idx="1915">
                  <c:v>198.714631309401</c:v>
                </c:pt>
                <c:pt idx="1916">
                  <c:v>198.50169036733999</c:v>
                </c:pt>
                <c:pt idx="1917">
                  <c:v>198.04557399417601</c:v>
                </c:pt>
                <c:pt idx="1918">
                  <c:v>195.38998333548801</c:v>
                </c:pt>
                <c:pt idx="1919">
                  <c:v>193.25118242311601</c:v>
                </c:pt>
                <c:pt idx="1920">
                  <c:v>191.31923965620601</c:v>
                </c:pt>
                <c:pt idx="1921">
                  <c:v>190.40503381371201</c:v>
                </c:pt>
                <c:pt idx="1922">
                  <c:v>188.07379500666201</c:v>
                </c:pt>
                <c:pt idx="1923">
                  <c:v>186.21442014795599</c:v>
                </c:pt>
                <c:pt idx="1924">
                  <c:v>186.125995567942</c:v>
                </c:pt>
                <c:pt idx="1925">
                  <c:v>182.96626265948899</c:v>
                </c:pt>
                <c:pt idx="1926">
                  <c:v>182.55244853276</c:v>
                </c:pt>
                <c:pt idx="1927">
                  <c:v>180.41126038763801</c:v>
                </c:pt>
                <c:pt idx="1928">
                  <c:v>178.25547361390599</c:v>
                </c:pt>
                <c:pt idx="1929">
                  <c:v>177.32879023372999</c:v>
                </c:pt>
                <c:pt idx="1930">
                  <c:v>176.34774530148201</c:v>
                </c:pt>
                <c:pt idx="1931">
                  <c:v>174.230421663626</c:v>
                </c:pt>
                <c:pt idx="1932">
                  <c:v>174.09215501006801</c:v>
                </c:pt>
                <c:pt idx="1933">
                  <c:v>171.00468648888199</c:v>
                </c:pt>
                <c:pt idx="1934">
                  <c:v>170.21306706140501</c:v>
                </c:pt>
                <c:pt idx="1935">
                  <c:v>168.77747504847301</c:v>
                </c:pt>
                <c:pt idx="1936">
                  <c:v>166.45507030707199</c:v>
                </c:pt>
                <c:pt idx="1937">
                  <c:v>164.15637148462</c:v>
                </c:pt>
                <c:pt idx="1938">
                  <c:v>162.17040283265101</c:v>
                </c:pt>
                <c:pt idx="1939">
                  <c:v>161.40545702716801</c:v>
                </c:pt>
                <c:pt idx="1940">
                  <c:v>158.62507080321299</c:v>
                </c:pt>
                <c:pt idx="1941">
                  <c:v>156.550994549595</c:v>
                </c:pt>
                <c:pt idx="1942">
                  <c:v>154.46604134722699</c:v>
                </c:pt>
                <c:pt idx="1943">
                  <c:v>153.87666670968301</c:v>
                </c:pt>
                <c:pt idx="1944">
                  <c:v>151.34809221752701</c:v>
                </c:pt>
                <c:pt idx="1945">
                  <c:v>147.46234102437199</c:v>
                </c:pt>
                <c:pt idx="1946">
                  <c:v>146.855970211688</c:v>
                </c:pt>
                <c:pt idx="1947">
                  <c:v>144.77154940109801</c:v>
                </c:pt>
                <c:pt idx="1948">
                  <c:v>143.96932274620599</c:v>
                </c:pt>
                <c:pt idx="1949">
                  <c:v>141.533376967847</c:v>
                </c:pt>
                <c:pt idx="1950">
                  <c:v>139.12917264430101</c:v>
                </c:pt>
                <c:pt idx="1951">
                  <c:v>137.81054124989001</c:v>
                </c:pt>
                <c:pt idx="1952">
                  <c:v>137.28273070634501</c:v>
                </c:pt>
                <c:pt idx="1953">
                  <c:v>136.58760985862199</c:v>
                </c:pt>
                <c:pt idx="1954">
                  <c:v>133.48782449764801</c:v>
                </c:pt>
                <c:pt idx="1955">
                  <c:v>132.77397599529399</c:v>
                </c:pt>
                <c:pt idx="1956">
                  <c:v>131.09879127924299</c:v>
                </c:pt>
                <c:pt idx="1957">
                  <c:v>129.43741376277501</c:v>
                </c:pt>
                <c:pt idx="1958">
                  <c:v>128.77840263198399</c:v>
                </c:pt>
                <c:pt idx="1959">
                  <c:v>128.12664996584499</c:v>
                </c:pt>
                <c:pt idx="1960">
                  <c:v>127.65100681006101</c:v>
                </c:pt>
                <c:pt idx="1961">
                  <c:v>124.48960713792</c:v>
                </c:pt>
                <c:pt idx="1962">
                  <c:v>122.914081373618</c:v>
                </c:pt>
                <c:pt idx="1963">
                  <c:v>120.715046493139</c:v>
                </c:pt>
                <c:pt idx="1964">
                  <c:v>118.825184514212</c:v>
                </c:pt>
                <c:pt idx="1965">
                  <c:v>116.232857189502</c:v>
                </c:pt>
                <c:pt idx="1966">
                  <c:v>114.074949435476</c:v>
                </c:pt>
                <c:pt idx="1967">
                  <c:v>111.882088355763</c:v>
                </c:pt>
                <c:pt idx="1968">
                  <c:v>110.402786763138</c:v>
                </c:pt>
                <c:pt idx="1969">
                  <c:v>109.17985246553501</c:v>
                </c:pt>
                <c:pt idx="1970">
                  <c:v>105.50854782867199</c:v>
                </c:pt>
                <c:pt idx="1971">
                  <c:v>104.373325177216</c:v>
                </c:pt>
                <c:pt idx="1972">
                  <c:v>101.731276775976</c:v>
                </c:pt>
                <c:pt idx="1973">
                  <c:v>101.095395916279</c:v>
                </c:pt>
                <c:pt idx="1974">
                  <c:v>97.969022462429706</c:v>
                </c:pt>
                <c:pt idx="1975">
                  <c:v>96.675173989676907</c:v>
                </c:pt>
                <c:pt idx="1976">
                  <c:v>93.381979988566997</c:v>
                </c:pt>
                <c:pt idx="1977">
                  <c:v>90.093147484219898</c:v>
                </c:pt>
                <c:pt idx="1978">
                  <c:v>89.935521265047498</c:v>
                </c:pt>
                <c:pt idx="1979">
                  <c:v>87.788458760851697</c:v>
                </c:pt>
                <c:pt idx="1980">
                  <c:v>83.950164822669095</c:v>
                </c:pt>
                <c:pt idx="1981">
                  <c:v>83.377032107748505</c:v>
                </c:pt>
                <c:pt idx="1982">
                  <c:v>78.240506319393504</c:v>
                </c:pt>
                <c:pt idx="1983">
                  <c:v>76.9398662776631</c:v>
                </c:pt>
                <c:pt idx="1984">
                  <c:v>75.385350543313393</c:v>
                </c:pt>
                <c:pt idx="1985">
                  <c:v>72.700860927624504</c:v>
                </c:pt>
                <c:pt idx="1986">
                  <c:v>70.059463870455701</c:v>
                </c:pt>
                <c:pt idx="1987">
                  <c:v>68.547995847148698</c:v>
                </c:pt>
                <c:pt idx="1988">
                  <c:v>68.144876145657804</c:v>
                </c:pt>
                <c:pt idx="1989">
                  <c:v>67.618828973461703</c:v>
                </c:pt>
                <c:pt idx="1990">
                  <c:v>65.020316932814197</c:v>
                </c:pt>
                <c:pt idx="1991">
                  <c:v>62.444326457134302</c:v>
                </c:pt>
                <c:pt idx="1992">
                  <c:v>60.425268794390199</c:v>
                </c:pt>
                <c:pt idx="1993">
                  <c:v>59.414899619443197</c:v>
                </c:pt>
                <c:pt idx="1994">
                  <c:v>57.059395841016702</c:v>
                </c:pt>
                <c:pt idx="1995">
                  <c:v>53.989621314588803</c:v>
                </c:pt>
                <c:pt idx="1996">
                  <c:v>51.921757551179098</c:v>
                </c:pt>
                <c:pt idx="1997">
                  <c:v>48.766590007820902</c:v>
                </c:pt>
                <c:pt idx="1998">
                  <c:v>47.914598883161602</c:v>
                </c:pt>
                <c:pt idx="1999">
                  <c:v>46.220081924059102</c:v>
                </c:pt>
                <c:pt idx="2000">
                  <c:v>39.8430495484197</c:v>
                </c:pt>
                <c:pt idx="2001">
                  <c:v>37.486227808501397</c:v>
                </c:pt>
                <c:pt idx="2002">
                  <c:v>34.514506340692897</c:v>
                </c:pt>
                <c:pt idx="2003">
                  <c:v>31.549067333220101</c:v>
                </c:pt>
                <c:pt idx="2004">
                  <c:v>30.2472531275934</c:v>
                </c:pt>
                <c:pt idx="2005">
                  <c:v>28.651297402834299</c:v>
                </c:pt>
                <c:pt idx="2006">
                  <c:v>25.669498281208998</c:v>
                </c:pt>
                <c:pt idx="2007">
                  <c:v>22.7471496667869</c:v>
                </c:pt>
                <c:pt idx="2008">
                  <c:v>22.608441788197599</c:v>
                </c:pt>
                <c:pt idx="2009">
                  <c:v>20.398503014754901</c:v>
                </c:pt>
                <c:pt idx="2010">
                  <c:v>19.9411072874524</c:v>
                </c:pt>
                <c:pt idx="2011">
                  <c:v>17.403867953433199</c:v>
                </c:pt>
                <c:pt idx="2012">
                  <c:v>14.9295551693231</c:v>
                </c:pt>
                <c:pt idx="2013">
                  <c:v>13.2722039755865</c:v>
                </c:pt>
                <c:pt idx="2014">
                  <c:v>12.937838446641701</c:v>
                </c:pt>
                <c:pt idx="2015">
                  <c:v>11.9146123518391</c:v>
                </c:pt>
                <c:pt idx="2016">
                  <c:v>8.7852640187289506</c:v>
                </c:pt>
                <c:pt idx="2017">
                  <c:v>6.4893314224206904</c:v>
                </c:pt>
                <c:pt idx="2018">
                  <c:v>4.1325278798230896</c:v>
                </c:pt>
                <c:pt idx="2019">
                  <c:v>3.29857385617021</c:v>
                </c:pt>
                <c:pt idx="2020" formatCode="0.00E+00">
                  <c:v>4.0635131562758401E-16</c:v>
                </c:pt>
                <c:pt idx="2021">
                  <c:v>1200</c:v>
                </c:pt>
                <c:pt idx="2022">
                  <c:v>1195.88709476289</c:v>
                </c:pt>
                <c:pt idx="2023">
                  <c:v>1188.18809992822</c:v>
                </c:pt>
                <c:pt idx="2024">
                  <c:v>1187.7705035215999</c:v>
                </c:pt>
                <c:pt idx="2025">
                  <c:v>1183.5058872566699</c:v>
                </c:pt>
                <c:pt idx="2026">
                  <c:v>1180.95690240056</c:v>
                </c:pt>
                <c:pt idx="2027">
                  <c:v>1175.1515211115</c:v>
                </c:pt>
                <c:pt idx="2028">
                  <c:v>1170.2242594274601</c:v>
                </c:pt>
                <c:pt idx="2029">
                  <c:v>1165.3250742514799</c:v>
                </c:pt>
                <c:pt idx="2030">
                  <c:v>1162.9770989450201</c:v>
                </c:pt>
                <c:pt idx="2031">
                  <c:v>1161.23494290345</c:v>
                </c:pt>
                <c:pt idx="2032">
                  <c:v>1155.2368739577801</c:v>
                </c:pt>
                <c:pt idx="2033">
                  <c:v>1149.2934808833099</c:v>
                </c:pt>
                <c:pt idx="2034">
                  <c:v>1147.06454702664</c:v>
                </c:pt>
                <c:pt idx="2035">
                  <c:v>1143.0322292820499</c:v>
                </c:pt>
                <c:pt idx="2036">
                  <c:v>1134.20811874016</c:v>
                </c:pt>
                <c:pt idx="2037">
                  <c:v>1130.3136849314101</c:v>
                </c:pt>
                <c:pt idx="2038">
                  <c:v>1125.7866092495999</c:v>
                </c:pt>
                <c:pt idx="2039">
                  <c:v>1121.2303884981</c:v>
                </c:pt>
                <c:pt idx="2040">
                  <c:v>1120.92671194387</c:v>
                </c:pt>
                <c:pt idx="2041">
                  <c:v>1115.10742191039</c:v>
                </c:pt>
                <c:pt idx="2042">
                  <c:v>1110.05874701331</c:v>
                </c:pt>
                <c:pt idx="2043">
                  <c:v>1105.02386413568</c:v>
                </c:pt>
                <c:pt idx="2044">
                  <c:v>1104.3812812225899</c:v>
                </c:pt>
                <c:pt idx="2045">
                  <c:v>1098.5614155077999</c:v>
                </c:pt>
                <c:pt idx="2046">
                  <c:v>1093.9677434616101</c:v>
                </c:pt>
                <c:pt idx="2047">
                  <c:v>1089.6096052846799</c:v>
                </c:pt>
                <c:pt idx="2048">
                  <c:v>1088.1996296395901</c:v>
                </c:pt>
                <c:pt idx="2049">
                  <c:v>1086.1249822894399</c:v>
                </c:pt>
                <c:pt idx="2050">
                  <c:v>1074.8459316064</c:v>
                </c:pt>
                <c:pt idx="2051">
                  <c:v>1072.1846593672301</c:v>
                </c:pt>
                <c:pt idx="2052">
                  <c:v>1067.49298372314</c:v>
                </c:pt>
                <c:pt idx="2053">
                  <c:v>1063.3316546644301</c:v>
                </c:pt>
                <c:pt idx="2054">
                  <c:v>1058.73472023764</c:v>
                </c:pt>
                <c:pt idx="2055">
                  <c:v>1055.2784946346501</c:v>
                </c:pt>
                <c:pt idx="2056">
                  <c:v>1050.49438153197</c:v>
                </c:pt>
                <c:pt idx="2057">
                  <c:v>1045.3818236228401</c:v>
                </c:pt>
                <c:pt idx="2058">
                  <c:v>1040.2932359541701</c:v>
                </c:pt>
                <c:pt idx="2059">
                  <c:v>1038.318584995</c:v>
                </c:pt>
                <c:pt idx="2060">
                  <c:v>1037.1072110298201</c:v>
                </c:pt>
                <c:pt idx="2061">
                  <c:v>1036.1664326130999</c:v>
                </c:pt>
                <c:pt idx="2062">
                  <c:v>1030.5882326588501</c:v>
                </c:pt>
                <c:pt idx="2063">
                  <c:v>1025.0273684779399</c:v>
                </c:pt>
                <c:pt idx="2064">
                  <c:v>1024.8347007770999</c:v>
                </c:pt>
                <c:pt idx="2065">
                  <c:v>1020.56688612931</c:v>
                </c:pt>
                <c:pt idx="2066">
                  <c:v>1017.93904748468</c:v>
                </c:pt>
                <c:pt idx="2067">
                  <c:v>1010.5990206852</c:v>
                </c:pt>
                <c:pt idx="2068">
                  <c:v>1006.12684659371</c:v>
                </c:pt>
                <c:pt idx="2069">
                  <c:v>1004.29922714088</c:v>
                </c:pt>
                <c:pt idx="2070">
                  <c:v>1002.53570530966</c:v>
                </c:pt>
                <c:pt idx="2071">
                  <c:v>997.874347930819</c:v>
                </c:pt>
                <c:pt idx="2072">
                  <c:v>997.13170474958895</c:v>
                </c:pt>
                <c:pt idx="2073">
                  <c:v>987.63479338927903</c:v>
                </c:pt>
                <c:pt idx="2074">
                  <c:v>982.87648054112503</c:v>
                </c:pt>
                <c:pt idx="2075">
                  <c:v>981.05404503510204</c:v>
                </c:pt>
                <c:pt idx="2076">
                  <c:v>976.33730412948103</c:v>
                </c:pt>
                <c:pt idx="2077">
                  <c:v>975.99556482523894</c:v>
                </c:pt>
                <c:pt idx="2078">
                  <c:v>973.39655778307497</c:v>
                </c:pt>
                <c:pt idx="2079">
                  <c:v>970.35107800584296</c:v>
                </c:pt>
                <c:pt idx="2080">
                  <c:v>967.31035498930305</c:v>
                </c:pt>
                <c:pt idx="2081">
                  <c:v>967.29874173286998</c:v>
                </c:pt>
                <c:pt idx="2082">
                  <c:v>964.27273103607001</c:v>
                </c:pt>
                <c:pt idx="2083">
                  <c:v>961.09963203858501</c:v>
                </c:pt>
                <c:pt idx="2084">
                  <c:v>960.74638787821198</c:v>
                </c:pt>
                <c:pt idx="2085">
                  <c:v>956.38193220581002</c:v>
                </c:pt>
                <c:pt idx="2086">
                  <c:v>955.85593562032295</c:v>
                </c:pt>
                <c:pt idx="2087">
                  <c:v>954.18714969147698</c:v>
                </c:pt>
                <c:pt idx="2088">
                  <c:v>950.70415226580099</c:v>
                </c:pt>
                <c:pt idx="2089">
                  <c:v>947.20817203722697</c:v>
                </c:pt>
                <c:pt idx="2090">
                  <c:v>946.19529952089101</c:v>
                </c:pt>
                <c:pt idx="2091">
                  <c:v>944.61482833284299</c:v>
                </c:pt>
                <c:pt idx="2092">
                  <c:v>939.522611470318</c:v>
                </c:pt>
                <c:pt idx="2093">
                  <c:v>936.35495229410196</c:v>
                </c:pt>
                <c:pt idx="2094">
                  <c:v>932.71358328595795</c:v>
                </c:pt>
                <c:pt idx="2095">
                  <c:v>932.65967706841502</c:v>
                </c:pt>
                <c:pt idx="2096">
                  <c:v>929.95084435417596</c:v>
                </c:pt>
                <c:pt idx="2097">
                  <c:v>927.75155740976697</c:v>
                </c:pt>
                <c:pt idx="2098">
                  <c:v>922.73014874985597</c:v>
                </c:pt>
                <c:pt idx="2099">
                  <c:v>919.49263246290502</c:v>
                </c:pt>
                <c:pt idx="2100">
                  <c:v>917.29726899840398</c:v>
                </c:pt>
                <c:pt idx="2101">
                  <c:v>914.16027349216097</c:v>
                </c:pt>
                <c:pt idx="2102">
                  <c:v>911.68927234936598</c:v>
                </c:pt>
                <c:pt idx="2103">
                  <c:v>907.03381972540205</c:v>
                </c:pt>
                <c:pt idx="2104">
                  <c:v>903.26231868994296</c:v>
                </c:pt>
                <c:pt idx="2105">
                  <c:v>900.54513120858201</c:v>
                </c:pt>
                <c:pt idx="2106">
                  <c:v>898.75460312693701</c:v>
                </c:pt>
                <c:pt idx="2107">
                  <c:v>894.26733438812198</c:v>
                </c:pt>
                <c:pt idx="2108">
                  <c:v>889.76109807514399</c:v>
                </c:pt>
                <c:pt idx="2109">
                  <c:v>888.00803000436895</c:v>
                </c:pt>
                <c:pt idx="2110">
                  <c:v>886.60479595321794</c:v>
                </c:pt>
                <c:pt idx="2111">
                  <c:v>882.83432720414896</c:v>
                </c:pt>
                <c:pt idx="2112">
                  <c:v>881.13609336097102</c:v>
                </c:pt>
                <c:pt idx="2113">
                  <c:v>875.96910981461599</c:v>
                </c:pt>
                <c:pt idx="2114">
                  <c:v>875.48791630869403</c:v>
                </c:pt>
                <c:pt idx="2115">
                  <c:v>873.27922953534005</c:v>
                </c:pt>
                <c:pt idx="2116">
                  <c:v>867.90853183582703</c:v>
                </c:pt>
                <c:pt idx="2117">
                  <c:v>864.235019060539</c:v>
                </c:pt>
                <c:pt idx="2118">
                  <c:v>860.23122048111804</c:v>
                </c:pt>
                <c:pt idx="2119">
                  <c:v>858.448392740185</c:v>
                </c:pt>
                <c:pt idx="2120">
                  <c:v>853.86611885118703</c:v>
                </c:pt>
                <c:pt idx="2121">
                  <c:v>850.22481789386495</c:v>
                </c:pt>
                <c:pt idx="2122">
                  <c:v>848.387881691811</c:v>
                </c:pt>
                <c:pt idx="2123">
                  <c:v>843.56347474053803</c:v>
                </c:pt>
                <c:pt idx="2124">
                  <c:v>839.95735087320304</c:v>
                </c:pt>
                <c:pt idx="2125">
                  <c:v>837.06848388865899</c:v>
                </c:pt>
                <c:pt idx="2126">
                  <c:v>833.69319018541705</c:v>
                </c:pt>
                <c:pt idx="2127">
                  <c:v>832.35619049229297</c:v>
                </c:pt>
                <c:pt idx="2128">
                  <c:v>827.82266626886803</c:v>
                </c:pt>
                <c:pt idx="2129">
                  <c:v>823.26584526476802</c:v>
                </c:pt>
                <c:pt idx="2130">
                  <c:v>822.87930065836395</c:v>
                </c:pt>
                <c:pt idx="2131">
                  <c:v>821.06819615849099</c:v>
                </c:pt>
                <c:pt idx="2132">
                  <c:v>819.00473993155595</c:v>
                </c:pt>
                <c:pt idx="2133">
                  <c:v>814.54108169440099</c:v>
                </c:pt>
                <c:pt idx="2134">
                  <c:v>811.91262300700805</c:v>
                </c:pt>
                <c:pt idx="2135">
                  <c:v>809.30812439560395</c:v>
                </c:pt>
                <c:pt idx="2136">
                  <c:v>807.22208419465505</c:v>
                </c:pt>
                <c:pt idx="2137">
                  <c:v>805.14141943394395</c:v>
                </c:pt>
                <c:pt idx="2138">
                  <c:v>804.70261463310806</c:v>
                </c:pt>
                <c:pt idx="2139">
                  <c:v>803.11035030944799</c:v>
                </c:pt>
                <c:pt idx="2140">
                  <c:v>800.217130395244</c:v>
                </c:pt>
                <c:pt idx="2141">
                  <c:v>797.33587186124498</c:v>
                </c:pt>
                <c:pt idx="2142">
                  <c:v>795.36405290389996</c:v>
                </c:pt>
                <c:pt idx="2143">
                  <c:v>794.84881456023697</c:v>
                </c:pt>
                <c:pt idx="2144">
                  <c:v>790.60547205161595</c:v>
                </c:pt>
                <c:pt idx="2145">
                  <c:v>788.52488610519902</c:v>
                </c:pt>
                <c:pt idx="2146">
                  <c:v>785.854149899974</c:v>
                </c:pt>
                <c:pt idx="2147">
                  <c:v>783.18351112199696</c:v>
                </c:pt>
                <c:pt idx="2148">
                  <c:v>781.59130344419998</c:v>
                </c:pt>
                <c:pt idx="2149">
                  <c:v>781.03502711007502</c:v>
                </c:pt>
                <c:pt idx="2150">
                  <c:v>780.29198880794297</c:v>
                </c:pt>
                <c:pt idx="2151">
                  <c:v>775.61770880201095</c:v>
                </c:pt>
                <c:pt idx="2152">
                  <c:v>773.22802048558401</c:v>
                </c:pt>
                <c:pt idx="2153">
                  <c:v>770.65055164133798</c:v>
                </c:pt>
                <c:pt idx="2154">
                  <c:v>769.76510934541</c:v>
                </c:pt>
                <c:pt idx="2155">
                  <c:v>765.30598697087305</c:v>
                </c:pt>
                <c:pt idx="2156">
                  <c:v>765.12548216585799</c:v>
                </c:pt>
                <c:pt idx="2157">
                  <c:v>761.99270427036595</c:v>
                </c:pt>
                <c:pt idx="2158">
                  <c:v>759.039597517115</c:v>
                </c:pt>
                <c:pt idx="2159">
                  <c:v>755.30397652511499</c:v>
                </c:pt>
                <c:pt idx="2160">
                  <c:v>751.74220587580703</c:v>
                </c:pt>
                <c:pt idx="2161">
                  <c:v>750.02672609450599</c:v>
                </c:pt>
                <c:pt idx="2162">
                  <c:v>746.79763628793501</c:v>
                </c:pt>
                <c:pt idx="2163">
                  <c:v>743.57886238517199</c:v>
                </c:pt>
                <c:pt idx="2164">
                  <c:v>743.17851777251599</c:v>
                </c:pt>
                <c:pt idx="2165">
                  <c:v>741.24807690814396</c:v>
                </c:pt>
                <c:pt idx="2166">
                  <c:v>739.45923207572105</c:v>
                </c:pt>
                <c:pt idx="2167">
                  <c:v>734.06994223509798</c:v>
                </c:pt>
                <c:pt idx="2168">
                  <c:v>732.18158596860098</c:v>
                </c:pt>
                <c:pt idx="2169">
                  <c:v>729.10533971203097</c:v>
                </c:pt>
                <c:pt idx="2170">
                  <c:v>728.68219312793701</c:v>
                </c:pt>
                <c:pt idx="2171">
                  <c:v>725.44289300125502</c:v>
                </c:pt>
                <c:pt idx="2172">
                  <c:v>722.71409730763605</c:v>
                </c:pt>
                <c:pt idx="2173">
                  <c:v>718.696311369196</c:v>
                </c:pt>
                <c:pt idx="2174">
                  <c:v>715.21265014154096</c:v>
                </c:pt>
                <c:pt idx="2175">
                  <c:v>712.57389908403798</c:v>
                </c:pt>
                <c:pt idx="2176">
                  <c:v>709.08879385313696</c:v>
                </c:pt>
                <c:pt idx="2177">
                  <c:v>707.80798671748198</c:v>
                </c:pt>
                <c:pt idx="2178">
                  <c:v>703.37075842842899</c:v>
                </c:pt>
                <c:pt idx="2179">
                  <c:v>698.91294548845599</c:v>
                </c:pt>
                <c:pt idx="2180">
                  <c:v>697.88034868428895</c:v>
                </c:pt>
                <c:pt idx="2181">
                  <c:v>695.87392241114901</c:v>
                </c:pt>
                <c:pt idx="2182">
                  <c:v>692.34504347799702</c:v>
                </c:pt>
                <c:pt idx="2183">
                  <c:v>688.81934143007197</c:v>
                </c:pt>
                <c:pt idx="2184">
                  <c:v>686.51952880929502</c:v>
                </c:pt>
                <c:pt idx="2185">
                  <c:v>686.09018407213705</c:v>
                </c:pt>
                <c:pt idx="2186">
                  <c:v>685.36016071009601</c:v>
                </c:pt>
                <c:pt idx="2187">
                  <c:v>679.90105037618605</c:v>
                </c:pt>
                <c:pt idx="2188">
                  <c:v>677.05718715185503</c:v>
                </c:pt>
                <c:pt idx="2189">
                  <c:v>674.48500493332494</c:v>
                </c:pt>
                <c:pt idx="2190">
                  <c:v>671.91771771768197</c:v>
                </c:pt>
                <c:pt idx="2191">
                  <c:v>671.27526848349896</c:v>
                </c:pt>
                <c:pt idx="2192">
                  <c:v>669.82748700094203</c:v>
                </c:pt>
                <c:pt idx="2193">
                  <c:v>666.83910434994004</c:v>
                </c:pt>
                <c:pt idx="2194">
                  <c:v>666.74080944609602</c:v>
                </c:pt>
                <c:pt idx="2195">
                  <c:v>663.13053247322296</c:v>
                </c:pt>
                <c:pt idx="2196">
                  <c:v>661.74325072575505</c:v>
                </c:pt>
                <c:pt idx="2197">
                  <c:v>658.53680286374595</c:v>
                </c:pt>
                <c:pt idx="2198">
                  <c:v>653.93229881091304</c:v>
                </c:pt>
                <c:pt idx="2199">
                  <c:v>653.679816658047</c:v>
                </c:pt>
                <c:pt idx="2200">
                  <c:v>650.86858423073295</c:v>
                </c:pt>
                <c:pt idx="2201">
                  <c:v>650.71584176339002</c:v>
                </c:pt>
                <c:pt idx="2202">
                  <c:v>646.38642908099496</c:v>
                </c:pt>
                <c:pt idx="2203">
                  <c:v>644.65301612884696</c:v>
                </c:pt>
                <c:pt idx="2204">
                  <c:v>641.93308465401697</c:v>
                </c:pt>
                <c:pt idx="2205">
                  <c:v>640.50292201606703</c:v>
                </c:pt>
                <c:pt idx="2206">
                  <c:v>636.67844262957601</c:v>
                </c:pt>
                <c:pt idx="2207">
                  <c:v>634.454459802119</c:v>
                </c:pt>
                <c:pt idx="2208">
                  <c:v>631.37277181257696</c:v>
                </c:pt>
                <c:pt idx="2209">
                  <c:v>628.87166358656395</c:v>
                </c:pt>
                <c:pt idx="2210">
                  <c:v>628.60743061133405</c:v>
                </c:pt>
                <c:pt idx="2211">
                  <c:v>624.84606654582103</c:v>
                </c:pt>
                <c:pt idx="2212">
                  <c:v>621.07373553281604</c:v>
                </c:pt>
                <c:pt idx="2213">
                  <c:v>620.98939579881505</c:v>
                </c:pt>
                <c:pt idx="2214">
                  <c:v>619.27256382267399</c:v>
                </c:pt>
                <c:pt idx="2215">
                  <c:v>616.68355222374805</c:v>
                </c:pt>
                <c:pt idx="2216">
                  <c:v>616.55797448837495</c:v>
                </c:pt>
                <c:pt idx="2217">
                  <c:v>611.56127805562596</c:v>
                </c:pt>
                <c:pt idx="2218">
                  <c:v>611.25091520353203</c:v>
                </c:pt>
                <c:pt idx="2219">
                  <c:v>608.22498125896902</c:v>
                </c:pt>
                <c:pt idx="2220">
                  <c:v>606.79311732147903</c:v>
                </c:pt>
                <c:pt idx="2221">
                  <c:v>603.18769538457605</c:v>
                </c:pt>
                <c:pt idx="2222">
                  <c:v>600.52724359047897</c:v>
                </c:pt>
                <c:pt idx="2223">
                  <c:v>600.124970764914</c:v>
                </c:pt>
                <c:pt idx="2224">
                  <c:v>595.18121247843203</c:v>
                </c:pt>
                <c:pt idx="2225">
                  <c:v>592.28832553175198</c:v>
                </c:pt>
                <c:pt idx="2226">
                  <c:v>589.40817313296304</c:v>
                </c:pt>
                <c:pt idx="2227">
                  <c:v>588.26317685000095</c:v>
                </c:pt>
                <c:pt idx="2228">
                  <c:v>586.95472571814003</c:v>
                </c:pt>
                <c:pt idx="2229">
                  <c:v>583.47726111456404</c:v>
                </c:pt>
                <c:pt idx="2230">
                  <c:v>580.04302301406904</c:v>
                </c:pt>
                <c:pt idx="2231">
                  <c:v>579.16658048217505</c:v>
                </c:pt>
                <c:pt idx="2232">
                  <c:v>577.45596775825902</c:v>
                </c:pt>
                <c:pt idx="2233">
                  <c:v>577.18781073640503</c:v>
                </c:pt>
                <c:pt idx="2234">
                  <c:v>576.80762163940699</c:v>
                </c:pt>
                <c:pt idx="2235">
                  <c:v>571.25120268094599</c:v>
                </c:pt>
                <c:pt idx="2236">
                  <c:v>568.95622802324499</c:v>
                </c:pt>
                <c:pt idx="2237">
                  <c:v>566.19057745745999</c:v>
                </c:pt>
                <c:pt idx="2238">
                  <c:v>564.69631847543701</c:v>
                </c:pt>
                <c:pt idx="2239">
                  <c:v>561.64878680579204</c:v>
                </c:pt>
                <c:pt idx="2240">
                  <c:v>559.93875221253199</c:v>
                </c:pt>
                <c:pt idx="2241">
                  <c:v>556.82472239589595</c:v>
                </c:pt>
                <c:pt idx="2242">
                  <c:v>556.72862318483101</c:v>
                </c:pt>
                <c:pt idx="2243">
                  <c:v>554.18436434675095</c:v>
                </c:pt>
                <c:pt idx="2244">
                  <c:v>551.658617442028</c:v>
                </c:pt>
                <c:pt idx="2245">
                  <c:v>550.94651095948905</c:v>
                </c:pt>
                <c:pt idx="2246">
                  <c:v>549.29019086985795</c:v>
                </c:pt>
                <c:pt idx="2247">
                  <c:v>547.877902950259</c:v>
                </c:pt>
                <c:pt idx="2248">
                  <c:v>543.10883496200802</c:v>
                </c:pt>
                <c:pt idx="2249">
                  <c:v>541.981540752397</c:v>
                </c:pt>
                <c:pt idx="2250">
                  <c:v>539.56117475083204</c:v>
                </c:pt>
                <c:pt idx="2251">
                  <c:v>538.01971104235702</c:v>
                </c:pt>
                <c:pt idx="2252">
                  <c:v>534.06977402624</c:v>
                </c:pt>
                <c:pt idx="2253">
                  <c:v>530.94123911641202</c:v>
                </c:pt>
                <c:pt idx="2254">
                  <c:v>528.08465367287602</c:v>
                </c:pt>
                <c:pt idx="2255">
                  <c:v>525.41405565627099</c:v>
                </c:pt>
                <c:pt idx="2256">
                  <c:v>522.93477621571799</c:v>
                </c:pt>
                <c:pt idx="2257">
                  <c:v>520.66622895077796</c:v>
                </c:pt>
                <c:pt idx="2258">
                  <c:v>517.838617162687</c:v>
                </c:pt>
                <c:pt idx="2259">
                  <c:v>514.99325061634204</c:v>
                </c:pt>
                <c:pt idx="2260">
                  <c:v>513.79308830770503</c:v>
                </c:pt>
                <c:pt idx="2261">
                  <c:v>512.85743175060304</c:v>
                </c:pt>
                <c:pt idx="2262">
                  <c:v>510.54149295770497</c:v>
                </c:pt>
                <c:pt idx="2263">
                  <c:v>505.78416074808001</c:v>
                </c:pt>
                <c:pt idx="2264">
                  <c:v>504.68841444052902</c:v>
                </c:pt>
                <c:pt idx="2265">
                  <c:v>501.53301977426401</c:v>
                </c:pt>
                <c:pt idx="2266">
                  <c:v>498.391960106478</c:v>
                </c:pt>
                <c:pt idx="2267">
                  <c:v>497.49179744106698</c:v>
                </c:pt>
                <c:pt idx="2268">
                  <c:v>496.25735052689203</c:v>
                </c:pt>
                <c:pt idx="2269">
                  <c:v>495.87713820481298</c:v>
                </c:pt>
                <c:pt idx="2270">
                  <c:v>495.27259112146697</c:v>
                </c:pt>
                <c:pt idx="2271">
                  <c:v>489.89435063942801</c:v>
                </c:pt>
                <c:pt idx="2272">
                  <c:v>487.071156634928</c:v>
                </c:pt>
                <c:pt idx="2273">
                  <c:v>484.30449432199498</c:v>
                </c:pt>
                <c:pt idx="2274">
                  <c:v>481.52939748582099</c:v>
                </c:pt>
                <c:pt idx="2275">
                  <c:v>479.67383613765298</c:v>
                </c:pt>
                <c:pt idx="2276">
                  <c:v>475.580740438828</c:v>
                </c:pt>
                <c:pt idx="2277">
                  <c:v>472.68393900288999</c:v>
                </c:pt>
                <c:pt idx="2278">
                  <c:v>469.76508780047999</c:v>
                </c:pt>
                <c:pt idx="2279">
                  <c:v>469.72856151701802</c:v>
                </c:pt>
                <c:pt idx="2280">
                  <c:v>467.55261510825</c:v>
                </c:pt>
                <c:pt idx="2281">
                  <c:v>466.69987758079202</c:v>
                </c:pt>
                <c:pt idx="2282">
                  <c:v>463.14319112406901</c:v>
                </c:pt>
                <c:pt idx="2283">
                  <c:v>459.560940811416</c:v>
                </c:pt>
                <c:pt idx="2284">
                  <c:v>458.80201742052299</c:v>
                </c:pt>
                <c:pt idx="2285">
                  <c:v>457.03087394314002</c:v>
                </c:pt>
                <c:pt idx="2286">
                  <c:v>454.35135578647299</c:v>
                </c:pt>
                <c:pt idx="2287">
                  <c:v>451.671529403482</c:v>
                </c:pt>
                <c:pt idx="2288">
                  <c:v>449.51971885503701</c:v>
                </c:pt>
                <c:pt idx="2289">
                  <c:v>449.45655552025198</c:v>
                </c:pt>
                <c:pt idx="2290">
                  <c:v>449.28184848209401</c:v>
                </c:pt>
                <c:pt idx="2291">
                  <c:v>445.500269777124</c:v>
                </c:pt>
                <c:pt idx="2292">
                  <c:v>441.87871671849501</c:v>
                </c:pt>
                <c:pt idx="2293">
                  <c:v>439.48911415242799</c:v>
                </c:pt>
                <c:pt idx="2294">
                  <c:v>435.31893760452999</c:v>
                </c:pt>
                <c:pt idx="2295">
                  <c:v>433.54313566410798</c:v>
                </c:pt>
                <c:pt idx="2296">
                  <c:v>429.71353462101098</c:v>
                </c:pt>
                <c:pt idx="2297">
                  <c:v>426.46844893951197</c:v>
                </c:pt>
                <c:pt idx="2298">
                  <c:v>423.66879584783999</c:v>
                </c:pt>
                <c:pt idx="2299">
                  <c:v>421.11735054319701</c:v>
                </c:pt>
                <c:pt idx="2300">
                  <c:v>416.21778245566799</c:v>
                </c:pt>
                <c:pt idx="2301">
                  <c:v>412.40543086406399</c:v>
                </c:pt>
                <c:pt idx="2302">
                  <c:v>409.45921399422502</c:v>
                </c:pt>
                <c:pt idx="2303">
                  <c:v>408.84787751212599</c:v>
                </c:pt>
                <c:pt idx="2304">
                  <c:v>405.49886192226103</c:v>
                </c:pt>
                <c:pt idx="2305">
                  <c:v>402.13195182305702</c:v>
                </c:pt>
                <c:pt idx="2306">
                  <c:v>401.98003622201202</c:v>
                </c:pt>
                <c:pt idx="2307">
                  <c:v>399.956081818141</c:v>
                </c:pt>
                <c:pt idx="2308">
                  <c:v>397.26821950786598</c:v>
                </c:pt>
                <c:pt idx="2309">
                  <c:v>396.40330215973103</c:v>
                </c:pt>
                <c:pt idx="2310">
                  <c:v>392.20742681215</c:v>
                </c:pt>
                <c:pt idx="2311">
                  <c:v>389.55396123527498</c:v>
                </c:pt>
                <c:pt idx="2312">
                  <c:v>384.84313141082299</c:v>
                </c:pt>
                <c:pt idx="2313">
                  <c:v>384.39944636182901</c:v>
                </c:pt>
                <c:pt idx="2314">
                  <c:v>382.143588707118</c:v>
                </c:pt>
                <c:pt idx="2315">
                  <c:v>379.89966172697399</c:v>
                </c:pt>
                <c:pt idx="2316">
                  <c:v>379.00799329498</c:v>
                </c:pt>
                <c:pt idx="2317">
                  <c:v>377.78886624186998</c:v>
                </c:pt>
                <c:pt idx="2318">
                  <c:v>374.74450290473197</c:v>
                </c:pt>
                <c:pt idx="2319">
                  <c:v>371.72046391772</c:v>
                </c:pt>
                <c:pt idx="2320">
                  <c:v>370.76165975439397</c:v>
                </c:pt>
                <c:pt idx="2321">
                  <c:v>368.05916815998398</c:v>
                </c:pt>
                <c:pt idx="2322">
                  <c:v>363.43975685510702</c:v>
                </c:pt>
                <c:pt idx="2323">
                  <c:v>363.13274891938499</c:v>
                </c:pt>
                <c:pt idx="2324">
                  <c:v>360.40489031907902</c:v>
                </c:pt>
                <c:pt idx="2325">
                  <c:v>358.42140482546301</c:v>
                </c:pt>
                <c:pt idx="2326">
                  <c:v>354.92086919876101</c:v>
                </c:pt>
                <c:pt idx="2327">
                  <c:v>352.14320080604398</c:v>
                </c:pt>
                <c:pt idx="2328">
                  <c:v>349.34835388547702</c:v>
                </c:pt>
                <c:pt idx="2329">
                  <c:v>348.93337844163199</c:v>
                </c:pt>
                <c:pt idx="2330">
                  <c:v>347.19812812002601</c:v>
                </c:pt>
                <c:pt idx="2331">
                  <c:v>346.53908068471901</c:v>
                </c:pt>
                <c:pt idx="2332">
                  <c:v>342.74546409556501</c:v>
                </c:pt>
                <c:pt idx="2333">
                  <c:v>338.928709949096</c:v>
                </c:pt>
                <c:pt idx="2334">
                  <c:v>338.518969165984</c:v>
                </c:pt>
                <c:pt idx="2335">
                  <c:v>336.55411946811199</c:v>
                </c:pt>
                <c:pt idx="2336">
                  <c:v>334.01149562272502</c:v>
                </c:pt>
                <c:pt idx="2337">
                  <c:v>331.47144803016897</c:v>
                </c:pt>
                <c:pt idx="2338">
                  <c:v>330.454404433408</c:v>
                </c:pt>
                <c:pt idx="2339">
                  <c:v>329.258640621057</c:v>
                </c:pt>
                <c:pt idx="2340">
                  <c:v>328.65648436820601</c:v>
                </c:pt>
                <c:pt idx="2341">
                  <c:v>323.86908241172398</c:v>
                </c:pt>
                <c:pt idx="2342">
                  <c:v>321.72193666200701</c:v>
                </c:pt>
                <c:pt idx="2343">
                  <c:v>319.24667877943</c:v>
                </c:pt>
                <c:pt idx="2344">
                  <c:v>317.009330807102</c:v>
                </c:pt>
                <c:pt idx="2345">
                  <c:v>315.02307415297298</c:v>
                </c:pt>
                <c:pt idx="2346">
                  <c:v>312.75787915678598</c:v>
                </c:pt>
                <c:pt idx="2347">
                  <c:v>312.14549907836698</c:v>
                </c:pt>
                <c:pt idx="2348">
                  <c:v>308.53070614574699</c:v>
                </c:pt>
                <c:pt idx="2349">
                  <c:v>305.58172550575301</c:v>
                </c:pt>
                <c:pt idx="2350">
                  <c:v>305.335131973731</c:v>
                </c:pt>
                <c:pt idx="2351">
                  <c:v>300.88817057873098</c:v>
                </c:pt>
                <c:pt idx="2352">
                  <c:v>298.25454401063001</c:v>
                </c:pt>
                <c:pt idx="2353">
                  <c:v>297.56800052448898</c:v>
                </c:pt>
                <c:pt idx="2354">
                  <c:v>293.34403850527002</c:v>
                </c:pt>
                <c:pt idx="2355">
                  <c:v>290.36963805469901</c:v>
                </c:pt>
                <c:pt idx="2356">
                  <c:v>287.37008784864599</c:v>
                </c:pt>
                <c:pt idx="2357">
                  <c:v>286.92977525440398</c:v>
                </c:pt>
                <c:pt idx="2358">
                  <c:v>284.570616098936</c:v>
                </c:pt>
                <c:pt idx="2359">
                  <c:v>281.13597154857501</c:v>
                </c:pt>
                <c:pt idx="2360">
                  <c:v>277.68012840444499</c:v>
                </c:pt>
                <c:pt idx="2361">
                  <c:v>276.14726993244102</c:v>
                </c:pt>
                <c:pt idx="2362">
                  <c:v>274.62206749362798</c:v>
                </c:pt>
                <c:pt idx="2363">
                  <c:v>270.66672613107801</c:v>
                </c:pt>
                <c:pt idx="2364">
                  <c:v>266.71793142708299</c:v>
                </c:pt>
                <c:pt idx="2365">
                  <c:v>266.29794786851699</c:v>
                </c:pt>
                <c:pt idx="2366">
                  <c:v>262.08534596954797</c:v>
                </c:pt>
                <c:pt idx="2367">
                  <c:v>256.942525911269</c:v>
                </c:pt>
                <c:pt idx="2368">
                  <c:v>256.14446354541701</c:v>
                </c:pt>
                <c:pt idx="2369">
                  <c:v>253.643810655008</c:v>
                </c:pt>
                <c:pt idx="2370">
                  <c:v>252.00345779518599</c:v>
                </c:pt>
                <c:pt idx="2371">
                  <c:v>248.08737995105301</c:v>
                </c:pt>
                <c:pt idx="2372">
                  <c:v>246.207028052201</c:v>
                </c:pt>
                <c:pt idx="2373">
                  <c:v>243.12260213240199</c:v>
                </c:pt>
                <c:pt idx="2374">
                  <c:v>240.417225071991</c:v>
                </c:pt>
                <c:pt idx="2375">
                  <c:v>239.808061164691</c:v>
                </c:pt>
                <c:pt idx="2376">
                  <c:v>234.370320024617</c:v>
                </c:pt>
                <c:pt idx="2377">
                  <c:v>234.33006098156901</c:v>
                </c:pt>
                <c:pt idx="2378">
                  <c:v>231.265619859163</c:v>
                </c:pt>
                <c:pt idx="2379">
                  <c:v>228.671043962006</c:v>
                </c:pt>
                <c:pt idx="2380">
                  <c:v>225.56538259908601</c:v>
                </c:pt>
                <c:pt idx="2381">
                  <c:v>224.123716838278</c:v>
                </c:pt>
                <c:pt idx="2382">
                  <c:v>221.08648349093099</c:v>
                </c:pt>
                <c:pt idx="2383">
                  <c:v>220.841331495459</c:v>
                </c:pt>
                <c:pt idx="2384">
                  <c:v>216.95454582068899</c:v>
                </c:pt>
                <c:pt idx="2385">
                  <c:v>213.28444108377201</c:v>
                </c:pt>
                <c:pt idx="2386">
                  <c:v>210.095210238573</c:v>
                </c:pt>
                <c:pt idx="2387">
                  <c:v>207.65954568248799</c:v>
                </c:pt>
                <c:pt idx="2388">
                  <c:v>203.144527554474</c:v>
                </c:pt>
                <c:pt idx="2389">
                  <c:v>199.81098079343701</c:v>
                </c:pt>
                <c:pt idx="2390">
                  <c:v>197.21100970446801</c:v>
                </c:pt>
                <c:pt idx="2391">
                  <c:v>195.64152184517499</c:v>
                </c:pt>
                <c:pt idx="2392">
                  <c:v>192.73953948432401</c:v>
                </c:pt>
                <c:pt idx="2393">
                  <c:v>189.84934996311699</c:v>
                </c:pt>
                <c:pt idx="2394">
                  <c:v>188.18618649782599</c:v>
                </c:pt>
                <c:pt idx="2395">
                  <c:v>187.718937180707</c:v>
                </c:pt>
                <c:pt idx="2396">
                  <c:v>187.35009839362201</c:v>
                </c:pt>
                <c:pt idx="2397">
                  <c:v>183.11180051540001</c:v>
                </c:pt>
                <c:pt idx="2398">
                  <c:v>180.82639412546001</c:v>
                </c:pt>
                <c:pt idx="2399">
                  <c:v>178.30940893392901</c:v>
                </c:pt>
                <c:pt idx="2400">
                  <c:v>176.65699869937299</c:v>
                </c:pt>
                <c:pt idx="2401">
                  <c:v>173.591245028408</c:v>
                </c:pt>
                <c:pt idx="2402">
                  <c:v>173.115902258468</c:v>
                </c:pt>
                <c:pt idx="2403">
                  <c:v>170.448432942734</c:v>
                </c:pt>
                <c:pt idx="2404">
                  <c:v>167.97916135024801</c:v>
                </c:pt>
                <c:pt idx="2405">
                  <c:v>165.377227555161</c:v>
                </c:pt>
                <c:pt idx="2406">
                  <c:v>161.69097280875499</c:v>
                </c:pt>
                <c:pt idx="2407">
                  <c:v>159.08919420325799</c:v>
                </c:pt>
                <c:pt idx="2408">
                  <c:v>156.08573670576899</c:v>
                </c:pt>
                <c:pt idx="2409">
                  <c:v>154.42717698575899</c:v>
                </c:pt>
                <c:pt idx="2410">
                  <c:v>150.07135842180901</c:v>
                </c:pt>
                <c:pt idx="2411">
                  <c:v>145.725009987731</c:v>
                </c:pt>
                <c:pt idx="2412">
                  <c:v>143.840592875341</c:v>
                </c:pt>
                <c:pt idx="2413">
                  <c:v>141.462107708856</c:v>
                </c:pt>
                <c:pt idx="2414">
                  <c:v>139.660091531278</c:v>
                </c:pt>
                <c:pt idx="2415">
                  <c:v>137.51775226721</c:v>
                </c:pt>
                <c:pt idx="2416">
                  <c:v>135.384602981683</c:v>
                </c:pt>
                <c:pt idx="2417">
                  <c:v>134.34205931350701</c:v>
                </c:pt>
                <c:pt idx="2418">
                  <c:v>133.82375413822999</c:v>
                </c:pt>
                <c:pt idx="2419">
                  <c:v>132.84839097944399</c:v>
                </c:pt>
                <c:pt idx="2420">
                  <c:v>129.992881541363</c:v>
                </c:pt>
                <c:pt idx="2421">
                  <c:v>127.78960307907801</c:v>
                </c:pt>
                <c:pt idx="2422">
                  <c:v>125.37287668100601</c:v>
                </c:pt>
                <c:pt idx="2423">
                  <c:v>123.080789030288</c:v>
                </c:pt>
                <c:pt idx="2424">
                  <c:v>121.211841955975</c:v>
                </c:pt>
                <c:pt idx="2425">
                  <c:v>119.60520826421801</c:v>
                </c:pt>
                <c:pt idx="2426">
                  <c:v>115.272820270745</c:v>
                </c:pt>
                <c:pt idx="2427">
                  <c:v>113.817283214079</c:v>
                </c:pt>
                <c:pt idx="2428">
                  <c:v>109.20246944895599</c:v>
                </c:pt>
                <c:pt idx="2429">
                  <c:v>105.45354784670999</c:v>
                </c:pt>
                <c:pt idx="2430">
                  <c:v>101.747796572737</c:v>
                </c:pt>
                <c:pt idx="2431">
                  <c:v>99.917548166554099</c:v>
                </c:pt>
                <c:pt idx="2432">
                  <c:v>95.877150093535903</c:v>
                </c:pt>
                <c:pt idx="2433">
                  <c:v>91.835387425917801</c:v>
                </c:pt>
                <c:pt idx="2434">
                  <c:v>91.129828125962803</c:v>
                </c:pt>
                <c:pt idx="2435">
                  <c:v>88.0606794181152</c:v>
                </c:pt>
                <c:pt idx="2436">
                  <c:v>85.419047168849303</c:v>
                </c:pt>
                <c:pt idx="2437">
                  <c:v>80.330546063279598</c:v>
                </c:pt>
                <c:pt idx="2438">
                  <c:v>77.167461411405796</c:v>
                </c:pt>
                <c:pt idx="2439">
                  <c:v>73.141438737266</c:v>
                </c:pt>
                <c:pt idx="2440">
                  <c:v>70.523419725303796</c:v>
                </c:pt>
                <c:pt idx="2441">
                  <c:v>66.273989926002798</c:v>
                </c:pt>
                <c:pt idx="2442">
                  <c:v>62.0358263174559</c:v>
                </c:pt>
                <c:pt idx="2443">
                  <c:v>54.035101111265</c:v>
                </c:pt>
                <c:pt idx="2444">
                  <c:v>53.839910976239601</c:v>
                </c:pt>
                <c:pt idx="2445">
                  <c:v>51.1002006073617</c:v>
                </c:pt>
                <c:pt idx="2446">
                  <c:v>47.0552988168631</c:v>
                </c:pt>
                <c:pt idx="2447">
                  <c:v>46.669974886380999</c:v>
                </c:pt>
                <c:pt idx="2448">
                  <c:v>39.156118513509099</c:v>
                </c:pt>
                <c:pt idx="2449">
                  <c:v>36.724282286589897</c:v>
                </c:pt>
                <c:pt idx="2450">
                  <c:v>32.806972283923997</c:v>
                </c:pt>
                <c:pt idx="2451">
                  <c:v>29.831824025838898</c:v>
                </c:pt>
                <c:pt idx="2452">
                  <c:v>25.156223552406502</c:v>
                </c:pt>
                <c:pt idx="2453">
                  <c:v>24.642291454486202</c:v>
                </c:pt>
                <c:pt idx="2454">
                  <c:v>20.8328027221926</c:v>
                </c:pt>
                <c:pt idx="2455">
                  <c:v>18.6710119812027</c:v>
                </c:pt>
                <c:pt idx="2456">
                  <c:v>15.0687020686326</c:v>
                </c:pt>
                <c:pt idx="2457">
                  <c:v>11.948085321345101</c:v>
                </c:pt>
                <c:pt idx="2458">
                  <c:v>9.1559674616738906</c:v>
                </c:pt>
                <c:pt idx="2459">
                  <c:v>6.1146497692351804</c:v>
                </c:pt>
                <c:pt idx="2460">
                  <c:v>5.5622387316748201</c:v>
                </c:pt>
                <c:pt idx="2461" formatCode="0.00E+00">
                  <c:v>1.55139594702807E-16</c:v>
                </c:pt>
                <c:pt idx="2462">
                  <c:v>1200</c:v>
                </c:pt>
                <c:pt idx="2463">
                  <c:v>1196.13274852527</c:v>
                </c:pt>
                <c:pt idx="2464">
                  <c:v>1186.9161360616399</c:v>
                </c:pt>
                <c:pt idx="2465">
                  <c:v>1185.8058134195201</c:v>
                </c:pt>
                <c:pt idx="2466">
                  <c:v>1180.3640665089699</c:v>
                </c:pt>
                <c:pt idx="2467">
                  <c:v>1174.93093684272</c:v>
                </c:pt>
                <c:pt idx="2468">
                  <c:v>1172.07138853131</c:v>
                </c:pt>
                <c:pt idx="2469">
                  <c:v>1170.9062639477399</c:v>
                </c:pt>
                <c:pt idx="2470">
                  <c:v>1170.35908072247</c:v>
                </c:pt>
                <c:pt idx="2471">
                  <c:v>1162.79436348326</c:v>
                </c:pt>
                <c:pt idx="2472">
                  <c:v>1155.2638881217999</c:v>
                </c:pt>
                <c:pt idx="2473">
                  <c:v>1154.42328279152</c:v>
                </c:pt>
                <c:pt idx="2474">
                  <c:v>1150.7572675793699</c:v>
                </c:pt>
                <c:pt idx="2475">
                  <c:v>1143.07089203847</c:v>
                </c:pt>
                <c:pt idx="2476">
                  <c:v>1135.388992788</c:v>
                </c:pt>
                <c:pt idx="2477">
                  <c:v>1130.1390683575601</c:v>
                </c:pt>
                <c:pt idx="2478">
                  <c:v>1129.5617781194201</c:v>
                </c:pt>
                <c:pt idx="2479">
                  <c:v>1129.4260802743599</c:v>
                </c:pt>
                <c:pt idx="2480">
                  <c:v>1127.0711073545001</c:v>
                </c:pt>
                <c:pt idx="2481">
                  <c:v>1118.3346607937201</c:v>
                </c:pt>
                <c:pt idx="2482">
                  <c:v>1109.59794228584</c:v>
                </c:pt>
                <c:pt idx="2483">
                  <c:v>1106.77731438042</c:v>
                </c:pt>
                <c:pt idx="2484">
                  <c:v>1105.8665847033801</c:v>
                </c:pt>
                <c:pt idx="2485">
                  <c:v>1104.2600828909401</c:v>
                </c:pt>
                <c:pt idx="2486">
                  <c:v>1093.4889312729099</c:v>
                </c:pt>
                <c:pt idx="2487">
                  <c:v>1089.0459989804999</c:v>
                </c:pt>
                <c:pt idx="2488">
                  <c:v>1081.45784459065</c:v>
                </c:pt>
                <c:pt idx="2489">
                  <c:v>1073.8587228291201</c:v>
                </c:pt>
                <c:pt idx="2490">
                  <c:v>1068.5366331304299</c:v>
                </c:pt>
                <c:pt idx="2491">
                  <c:v>1067.98484542046</c:v>
                </c:pt>
                <c:pt idx="2492">
                  <c:v>1067.16547437077</c:v>
                </c:pt>
                <c:pt idx="2493">
                  <c:v>1054.21602938969</c:v>
                </c:pt>
                <c:pt idx="2494">
                  <c:v>1049.5967575821901</c:v>
                </c:pt>
                <c:pt idx="2495">
                  <c:v>1044.0052675666</c:v>
                </c:pt>
                <c:pt idx="2496">
                  <c:v>1042.83463252155</c:v>
                </c:pt>
                <c:pt idx="2497">
                  <c:v>1034.1836079539401</c:v>
                </c:pt>
                <c:pt idx="2498">
                  <c:v>1027.5265757375701</c:v>
                </c:pt>
                <c:pt idx="2499">
                  <c:v>1021.66575239894</c:v>
                </c:pt>
                <c:pt idx="2500">
                  <c:v>1015.6751335059701</c:v>
                </c:pt>
                <c:pt idx="2501">
                  <c:v>1015.08889649169</c:v>
                </c:pt>
                <c:pt idx="2502">
                  <c:v>1004.10210212959</c:v>
                </c:pt>
                <c:pt idx="2503">
                  <c:v>998.93569976820595</c:v>
                </c:pt>
                <c:pt idx="2504">
                  <c:v>993.76555505729698</c:v>
                </c:pt>
                <c:pt idx="2505">
                  <c:v>990.06229681683396</c:v>
                </c:pt>
                <c:pt idx="2506">
                  <c:v>989.69353926143503</c:v>
                </c:pt>
                <c:pt idx="2507">
                  <c:v>982.70268313056295</c:v>
                </c:pt>
                <c:pt idx="2508">
                  <c:v>977.30739650923101</c:v>
                </c:pt>
                <c:pt idx="2509">
                  <c:v>972.42939762171295</c:v>
                </c:pt>
                <c:pt idx="2510">
                  <c:v>967.55580878693195</c:v>
                </c:pt>
                <c:pt idx="2511">
                  <c:v>967.08156725907099</c:v>
                </c:pt>
                <c:pt idx="2512">
                  <c:v>964.44619470209398</c:v>
                </c:pt>
                <c:pt idx="2513">
                  <c:v>962.62918169362501</c:v>
                </c:pt>
                <c:pt idx="2514">
                  <c:v>955.81358344646105</c:v>
                </c:pt>
                <c:pt idx="2515">
                  <c:v>951.07747471325797</c:v>
                </c:pt>
                <c:pt idx="2516">
                  <c:v>947.39537023455102</c:v>
                </c:pt>
                <c:pt idx="2517">
                  <c:v>947.25339817029101</c:v>
                </c:pt>
                <c:pt idx="2518">
                  <c:v>942.56533387173795</c:v>
                </c:pt>
                <c:pt idx="2519">
                  <c:v>940.76462341460399</c:v>
                </c:pt>
                <c:pt idx="2520">
                  <c:v>932.26905475909405</c:v>
                </c:pt>
                <c:pt idx="2521">
                  <c:v>926.44255363022796</c:v>
                </c:pt>
                <c:pt idx="2522">
                  <c:v>920.63188987338401</c:v>
                </c:pt>
                <c:pt idx="2523">
                  <c:v>918.18477069324797</c:v>
                </c:pt>
                <c:pt idx="2524">
                  <c:v>916.16917752117399</c:v>
                </c:pt>
                <c:pt idx="2525">
                  <c:v>913.07671762131201</c:v>
                </c:pt>
                <c:pt idx="2526">
                  <c:v>903.66113584858795</c:v>
                </c:pt>
                <c:pt idx="2527">
                  <c:v>901.08344721700803</c:v>
                </c:pt>
                <c:pt idx="2528">
                  <c:v>897.24908130434096</c:v>
                </c:pt>
                <c:pt idx="2529">
                  <c:v>893.40948174911296</c:v>
                </c:pt>
                <c:pt idx="2530">
                  <c:v>889.89385266659201</c:v>
                </c:pt>
                <c:pt idx="2531">
                  <c:v>883.96311737731696</c:v>
                </c:pt>
                <c:pt idx="2532">
                  <c:v>879.73588025521894</c:v>
                </c:pt>
                <c:pt idx="2533">
                  <c:v>875.27677093167699</c:v>
                </c:pt>
                <c:pt idx="2534">
                  <c:v>871.59253740214604</c:v>
                </c:pt>
                <c:pt idx="2535">
                  <c:v>869.98644631879199</c:v>
                </c:pt>
                <c:pt idx="2536">
                  <c:v>861.72615227840902</c:v>
                </c:pt>
                <c:pt idx="2537">
                  <c:v>861.42442640976299</c:v>
                </c:pt>
                <c:pt idx="2538">
                  <c:v>856.69713689744697</c:v>
                </c:pt>
                <c:pt idx="2539">
                  <c:v>854.42968925898401</c:v>
                </c:pt>
                <c:pt idx="2540">
                  <c:v>849.97820245080402</c:v>
                </c:pt>
                <c:pt idx="2541">
                  <c:v>845.52976646862999</c:v>
                </c:pt>
                <c:pt idx="2542">
                  <c:v>842.53681431408302</c:v>
                </c:pt>
                <c:pt idx="2543">
                  <c:v>842.20054706071403</c:v>
                </c:pt>
                <c:pt idx="2544">
                  <c:v>841.944521793626</c:v>
                </c:pt>
                <c:pt idx="2545">
                  <c:v>835.47433124828297</c:v>
                </c:pt>
                <c:pt idx="2546">
                  <c:v>829.43883375102405</c:v>
                </c:pt>
                <c:pt idx="2547">
                  <c:v>825.65090684294501</c:v>
                </c:pt>
                <c:pt idx="2548">
                  <c:v>820.03253012105597</c:v>
                </c:pt>
                <c:pt idx="2549">
                  <c:v>816.34193537779799</c:v>
                </c:pt>
                <c:pt idx="2550">
                  <c:v>812.656029568554</c:v>
                </c:pt>
                <c:pt idx="2551">
                  <c:v>811.797638116229</c:v>
                </c:pt>
                <c:pt idx="2552">
                  <c:v>807.55999081168295</c:v>
                </c:pt>
                <c:pt idx="2553">
                  <c:v>803.32813216067302</c:v>
                </c:pt>
                <c:pt idx="2554">
                  <c:v>801.80233518521004</c:v>
                </c:pt>
                <c:pt idx="2555">
                  <c:v>800.65922564887205</c:v>
                </c:pt>
                <c:pt idx="2556">
                  <c:v>799.86029146452097</c:v>
                </c:pt>
                <c:pt idx="2557">
                  <c:v>797.94665792561204</c:v>
                </c:pt>
                <c:pt idx="2558">
                  <c:v>789.47206729476204</c:v>
                </c:pt>
                <c:pt idx="2559">
                  <c:v>788.56920175020605</c:v>
                </c:pt>
                <c:pt idx="2560">
                  <c:v>785.05489020155198</c:v>
                </c:pt>
                <c:pt idx="2561">
                  <c:v>781.59910259904495</c:v>
                </c:pt>
                <c:pt idx="2562">
                  <c:v>779.14028937030002</c:v>
                </c:pt>
                <c:pt idx="2563">
                  <c:v>777.376296011063</c:v>
                </c:pt>
                <c:pt idx="2564">
                  <c:v>771.58807936646099</c:v>
                </c:pt>
                <c:pt idx="2565">
                  <c:v>769.81488289870595</c:v>
                </c:pt>
                <c:pt idx="2566">
                  <c:v>766.41501082763796</c:v>
                </c:pt>
                <c:pt idx="2567">
                  <c:v>763.38925434785801</c:v>
                </c:pt>
                <c:pt idx="2568">
                  <c:v>759.35234651460303</c:v>
                </c:pt>
                <c:pt idx="2569">
                  <c:v>754.99406231487296</c:v>
                </c:pt>
                <c:pt idx="2570">
                  <c:v>751.2982759729</c:v>
                </c:pt>
                <c:pt idx="2571">
                  <c:v>746.78039200488104</c:v>
                </c:pt>
                <c:pt idx="2572">
                  <c:v>744.24622141399595</c:v>
                </c:pt>
                <c:pt idx="2573">
                  <c:v>739.97112197324896</c:v>
                </c:pt>
                <c:pt idx="2574">
                  <c:v>735.87809095899297</c:v>
                </c:pt>
                <c:pt idx="2575">
                  <c:v>735.74976606299197</c:v>
                </c:pt>
                <c:pt idx="2576">
                  <c:v>729.41329419870203</c:v>
                </c:pt>
                <c:pt idx="2577">
                  <c:v>728.34407818031104</c:v>
                </c:pt>
                <c:pt idx="2578">
                  <c:v>723.79552608859694</c:v>
                </c:pt>
                <c:pt idx="2579">
                  <c:v>719.24303865107004</c:v>
                </c:pt>
                <c:pt idx="2580">
                  <c:v>718.12293753648805</c:v>
                </c:pt>
                <c:pt idx="2581">
                  <c:v>715.89119558639095</c:v>
                </c:pt>
                <c:pt idx="2582">
                  <c:v>714.62676394372897</c:v>
                </c:pt>
                <c:pt idx="2583">
                  <c:v>708.87354507917496</c:v>
                </c:pt>
                <c:pt idx="2584">
                  <c:v>704.81081648612496</c:v>
                </c:pt>
                <c:pt idx="2585">
                  <c:v>700.64674263287998</c:v>
                </c:pt>
                <c:pt idx="2586">
                  <c:v>700.08410942169905</c:v>
                </c:pt>
                <c:pt idx="2587">
                  <c:v>695.49721410375105</c:v>
                </c:pt>
                <c:pt idx="2588">
                  <c:v>690.90736063115605</c:v>
                </c:pt>
                <c:pt idx="2589">
                  <c:v>690.500349422</c:v>
                </c:pt>
                <c:pt idx="2590">
                  <c:v>688.00292742878605</c:v>
                </c:pt>
                <c:pt idx="2591">
                  <c:v>684.30705845256398</c:v>
                </c:pt>
                <c:pt idx="2592">
                  <c:v>683.00403408694297</c:v>
                </c:pt>
                <c:pt idx="2593">
                  <c:v>677.16404718609999</c:v>
                </c:pt>
                <c:pt idx="2594">
                  <c:v>672.553117563211</c:v>
                </c:pt>
                <c:pt idx="2595">
                  <c:v>667.939529164487</c:v>
                </c:pt>
                <c:pt idx="2596">
                  <c:v>667.43594796319496</c:v>
                </c:pt>
                <c:pt idx="2597">
                  <c:v>664.86796031305096</c:v>
                </c:pt>
                <c:pt idx="2598">
                  <c:v>664.21864677523695</c:v>
                </c:pt>
                <c:pt idx="2599">
                  <c:v>663.24473813063196</c:v>
                </c:pt>
                <c:pt idx="2600">
                  <c:v>655.25091700688802</c:v>
                </c:pt>
                <c:pt idx="2601">
                  <c:v>652.05159577707002</c:v>
                </c:pt>
                <c:pt idx="2602">
                  <c:v>648.40745984642797</c:v>
                </c:pt>
                <c:pt idx="2603">
                  <c:v>646.046136683344</c:v>
                </c:pt>
                <c:pt idx="2604">
                  <c:v>640.31401098365404</c:v>
                </c:pt>
                <c:pt idx="2605">
                  <c:v>640.10437297430303</c:v>
                </c:pt>
                <c:pt idx="2606">
                  <c:v>635.70546004762195</c:v>
                </c:pt>
                <c:pt idx="2607">
                  <c:v>633.24936773780803</c:v>
                </c:pt>
                <c:pt idx="2608">
                  <c:v>628.63841769983298</c:v>
                </c:pt>
                <c:pt idx="2609">
                  <c:v>626.15673861715595</c:v>
                </c:pt>
                <c:pt idx="2610">
                  <c:v>621.68087704132199</c:v>
                </c:pt>
                <c:pt idx="2611">
                  <c:v>621.05361856112995</c:v>
                </c:pt>
                <c:pt idx="2612">
                  <c:v>617.38386945312902</c:v>
                </c:pt>
                <c:pt idx="2613">
                  <c:v>613.71444433770898</c:v>
                </c:pt>
                <c:pt idx="2614">
                  <c:v>610.96433223008796</c:v>
                </c:pt>
                <c:pt idx="2615">
                  <c:v>610.76779830563805</c:v>
                </c:pt>
                <c:pt idx="2616">
                  <c:v>610.61388554395</c:v>
                </c:pt>
                <c:pt idx="2617">
                  <c:v>603.68072879655995</c:v>
                </c:pt>
                <c:pt idx="2618">
                  <c:v>600.903924171536</c:v>
                </c:pt>
                <c:pt idx="2619">
                  <c:v>597.82945750946396</c:v>
                </c:pt>
                <c:pt idx="2620">
                  <c:v>594.76533056211895</c:v>
                </c:pt>
                <c:pt idx="2621">
                  <c:v>594.64724396782105</c:v>
                </c:pt>
                <c:pt idx="2622">
                  <c:v>591.63578598253105</c:v>
                </c:pt>
                <c:pt idx="2623">
                  <c:v>588.21727479972401</c:v>
                </c:pt>
                <c:pt idx="2624">
                  <c:v>584.82074167601502</c:v>
                </c:pt>
                <c:pt idx="2625">
                  <c:v>584.10905304451398</c:v>
                </c:pt>
                <c:pt idx="2626">
                  <c:v>579.95089670559605</c:v>
                </c:pt>
                <c:pt idx="2627">
                  <c:v>578.95989613101995</c:v>
                </c:pt>
                <c:pt idx="2628">
                  <c:v>574.23374135323002</c:v>
                </c:pt>
                <c:pt idx="2629">
                  <c:v>571.21815283736396</c:v>
                </c:pt>
                <c:pt idx="2630">
                  <c:v>564.86560682407003</c:v>
                </c:pt>
                <c:pt idx="2631">
                  <c:v>562.735904922033</c:v>
                </c:pt>
                <c:pt idx="2632">
                  <c:v>558.86049906231995</c:v>
                </c:pt>
                <c:pt idx="2633">
                  <c:v>557.70127375055597</c:v>
                </c:pt>
                <c:pt idx="2634">
                  <c:v>554.79813286170804</c:v>
                </c:pt>
                <c:pt idx="2635">
                  <c:v>552.13926278452004</c:v>
                </c:pt>
                <c:pt idx="2636">
                  <c:v>546.97118269523401</c:v>
                </c:pt>
                <c:pt idx="2637">
                  <c:v>542.65031946307602</c:v>
                </c:pt>
                <c:pt idx="2638">
                  <c:v>541.71913383598405</c:v>
                </c:pt>
                <c:pt idx="2639">
                  <c:v>537.63676257115696</c:v>
                </c:pt>
                <c:pt idx="2640">
                  <c:v>534.73518706322398</c:v>
                </c:pt>
                <c:pt idx="2641">
                  <c:v>529.35471198992002</c:v>
                </c:pt>
                <c:pt idx="2642">
                  <c:v>524.818841764544</c:v>
                </c:pt>
                <c:pt idx="2643">
                  <c:v>520.24707031734602</c:v>
                </c:pt>
                <c:pt idx="2644">
                  <c:v>518.35463160316306</c:v>
                </c:pt>
                <c:pt idx="2645">
                  <c:v>516.78863266133601</c:v>
                </c:pt>
                <c:pt idx="2646">
                  <c:v>516.33859086842801</c:v>
                </c:pt>
                <c:pt idx="2647">
                  <c:v>515.31537862159098</c:v>
                </c:pt>
                <c:pt idx="2648">
                  <c:v>508.40140502816098</c:v>
                </c:pt>
                <c:pt idx="2649">
                  <c:v>505.15170635171302</c:v>
                </c:pt>
                <c:pt idx="2650">
                  <c:v>501.59008536344498</c:v>
                </c:pt>
                <c:pt idx="2651">
                  <c:v>498.03010745651602</c:v>
                </c:pt>
                <c:pt idx="2652">
                  <c:v>496.277712710608</c:v>
                </c:pt>
                <c:pt idx="2653">
                  <c:v>495.35843586463102</c:v>
                </c:pt>
                <c:pt idx="2654">
                  <c:v>494.704178521882</c:v>
                </c:pt>
                <c:pt idx="2655">
                  <c:v>488.366417026291</c:v>
                </c:pt>
                <c:pt idx="2656">
                  <c:v>484.52968383568299</c:v>
                </c:pt>
                <c:pt idx="2657">
                  <c:v>480.76796655815701</c:v>
                </c:pt>
                <c:pt idx="2658">
                  <c:v>477.14921456900697</c:v>
                </c:pt>
                <c:pt idx="2659">
                  <c:v>473.76442582467098</c:v>
                </c:pt>
                <c:pt idx="2660">
                  <c:v>469.97510107525</c:v>
                </c:pt>
                <c:pt idx="2661">
                  <c:v>467.07723747704603</c:v>
                </c:pt>
                <c:pt idx="2662">
                  <c:v>463.40163945618599</c:v>
                </c:pt>
                <c:pt idx="2663">
                  <c:v>462.24569842343101</c:v>
                </c:pt>
                <c:pt idx="2664">
                  <c:v>458.37425270743802</c:v>
                </c:pt>
                <c:pt idx="2665">
                  <c:v>454.49614463624198</c:v>
                </c:pt>
                <c:pt idx="2666">
                  <c:v>452.015895545528</c:v>
                </c:pt>
                <c:pt idx="2667">
                  <c:v>451.40494418012798</c:v>
                </c:pt>
                <c:pt idx="2668">
                  <c:v>451.29122835841798</c:v>
                </c:pt>
                <c:pt idx="2669">
                  <c:v>446.55548567869801</c:v>
                </c:pt>
                <c:pt idx="2670">
                  <c:v>443.16300539283799</c:v>
                </c:pt>
                <c:pt idx="2671">
                  <c:v>439.85848570264199</c:v>
                </c:pt>
                <c:pt idx="2672">
                  <c:v>437.40058564408503</c:v>
                </c:pt>
                <c:pt idx="2673">
                  <c:v>432.34034356494698</c:v>
                </c:pt>
                <c:pt idx="2674">
                  <c:v>427.47010208422302</c:v>
                </c:pt>
                <c:pt idx="2675">
                  <c:v>425.73045374193202</c:v>
                </c:pt>
                <c:pt idx="2676">
                  <c:v>421.47152662933502</c:v>
                </c:pt>
                <c:pt idx="2677">
                  <c:v>418.58870427167699</c:v>
                </c:pt>
                <c:pt idx="2678">
                  <c:v>414.14466040137398</c:v>
                </c:pt>
                <c:pt idx="2679">
                  <c:v>413.29264970832003</c:v>
                </c:pt>
                <c:pt idx="2680">
                  <c:v>408.19439221267203</c:v>
                </c:pt>
                <c:pt idx="2681">
                  <c:v>404.31714484622898</c:v>
                </c:pt>
                <c:pt idx="2682">
                  <c:v>400.63576259412099</c:v>
                </c:pt>
                <c:pt idx="2683">
                  <c:v>397.93458526825498</c:v>
                </c:pt>
                <c:pt idx="2684">
                  <c:v>396.874873873681</c:v>
                </c:pt>
                <c:pt idx="2685">
                  <c:v>391.32383986653502</c:v>
                </c:pt>
                <c:pt idx="2686">
                  <c:v>390.65321150701999</c:v>
                </c:pt>
                <c:pt idx="2687">
                  <c:v>387.088026764728</c:v>
                </c:pt>
                <c:pt idx="2688">
                  <c:v>386.12908430410698</c:v>
                </c:pt>
                <c:pt idx="2689">
                  <c:v>381.99920424546701</c:v>
                </c:pt>
                <c:pt idx="2690">
                  <c:v>377.88343276079001</c:v>
                </c:pt>
                <c:pt idx="2691">
                  <c:v>377.63237752603101</c:v>
                </c:pt>
                <c:pt idx="2692">
                  <c:v>374.36839766066697</c:v>
                </c:pt>
                <c:pt idx="2693">
                  <c:v>371.11144503658301</c:v>
                </c:pt>
                <c:pt idx="2694">
                  <c:v>364.15012108644299</c:v>
                </c:pt>
                <c:pt idx="2695">
                  <c:v>362.735909310333</c:v>
                </c:pt>
                <c:pt idx="2696">
                  <c:v>359.15673766335999</c:v>
                </c:pt>
                <c:pt idx="2697">
                  <c:v>356.01490813440302</c:v>
                </c:pt>
                <c:pt idx="2698">
                  <c:v>352.183287206393</c:v>
                </c:pt>
                <c:pt idx="2699">
                  <c:v>348.460635221193</c:v>
                </c:pt>
                <c:pt idx="2700">
                  <c:v>344.72728795198998</c:v>
                </c:pt>
                <c:pt idx="2701">
                  <c:v>344.472184064006</c:v>
                </c:pt>
                <c:pt idx="2702">
                  <c:v>341.982636109704</c:v>
                </c:pt>
                <c:pt idx="2703">
                  <c:v>341.18796092618499</c:v>
                </c:pt>
                <c:pt idx="2704">
                  <c:v>336.80806940667799</c:v>
                </c:pt>
                <c:pt idx="2705">
                  <c:v>332.42457575839097</c:v>
                </c:pt>
                <c:pt idx="2706">
                  <c:v>330.26854150579999</c:v>
                </c:pt>
                <c:pt idx="2707">
                  <c:v>329.43582130681602</c:v>
                </c:pt>
                <c:pt idx="2708">
                  <c:v>328.51368519294198</c:v>
                </c:pt>
                <c:pt idx="2709">
                  <c:v>323.00850523314602</c:v>
                </c:pt>
                <c:pt idx="2710">
                  <c:v>318.23162462902002</c:v>
                </c:pt>
                <c:pt idx="2711">
                  <c:v>315.96153707692702</c:v>
                </c:pt>
                <c:pt idx="2712">
                  <c:v>313.34759046387501</c:v>
                </c:pt>
                <c:pt idx="2713">
                  <c:v>312.937495384736</c:v>
                </c:pt>
                <c:pt idx="2714">
                  <c:v>306.62694909507002</c:v>
                </c:pt>
                <c:pt idx="2715">
                  <c:v>305.57800462977099</c:v>
                </c:pt>
                <c:pt idx="2716">
                  <c:v>301.81341115305599</c:v>
                </c:pt>
                <c:pt idx="2717">
                  <c:v>301.08679640006102</c:v>
                </c:pt>
                <c:pt idx="2718">
                  <c:v>297.77144232014803</c:v>
                </c:pt>
                <c:pt idx="2719">
                  <c:v>295.31255733876799</c:v>
                </c:pt>
                <c:pt idx="2720">
                  <c:v>290.42548183544102</c:v>
                </c:pt>
                <c:pt idx="2721">
                  <c:v>286.65396072765998</c:v>
                </c:pt>
                <c:pt idx="2722">
                  <c:v>282.86980687177697</c:v>
                </c:pt>
                <c:pt idx="2723">
                  <c:v>282.06480551704698</c:v>
                </c:pt>
                <c:pt idx="2724">
                  <c:v>279.82498973171198</c:v>
                </c:pt>
                <c:pt idx="2725">
                  <c:v>275.44025624186003</c:v>
                </c:pt>
                <c:pt idx="2726">
                  <c:v>271.05168595982599</c:v>
                </c:pt>
                <c:pt idx="2727">
                  <c:v>269.39520635325601</c:v>
                </c:pt>
                <c:pt idx="2728">
                  <c:v>266.62615748368501</c:v>
                </c:pt>
                <c:pt idx="2729">
                  <c:v>260.72076305564298</c:v>
                </c:pt>
                <c:pt idx="2730">
                  <c:v>257.620718323662</c:v>
                </c:pt>
                <c:pt idx="2731">
                  <c:v>251.21046959690699</c:v>
                </c:pt>
                <c:pt idx="2732">
                  <c:v>251.130099846364</c:v>
                </c:pt>
                <c:pt idx="2733">
                  <c:v>246.031786952083</c:v>
                </c:pt>
                <c:pt idx="2734">
                  <c:v>243.29230607512301</c:v>
                </c:pt>
                <c:pt idx="2735">
                  <c:v>239.31128405337299</c:v>
                </c:pt>
                <c:pt idx="2736">
                  <c:v>235.47911721900601</c:v>
                </c:pt>
                <c:pt idx="2737">
                  <c:v>227.59830822651401</c:v>
                </c:pt>
                <c:pt idx="2738">
                  <c:v>222.29978392146299</c:v>
                </c:pt>
                <c:pt idx="2739">
                  <c:v>219.66184564111299</c:v>
                </c:pt>
                <c:pt idx="2740">
                  <c:v>214.93710466428601</c:v>
                </c:pt>
                <c:pt idx="2741">
                  <c:v>214.01067990717601</c:v>
                </c:pt>
                <c:pt idx="2742">
                  <c:v>208.900984359408</c:v>
                </c:pt>
                <c:pt idx="2743">
                  <c:v>204.466482514163</c:v>
                </c:pt>
                <c:pt idx="2744">
                  <c:v>196.889334128017</c:v>
                </c:pt>
                <c:pt idx="2745">
                  <c:v>193.26075470682801</c:v>
                </c:pt>
                <c:pt idx="2746">
                  <c:v>189.64223076630901</c:v>
                </c:pt>
                <c:pt idx="2747">
                  <c:v>187.319524409091</c:v>
                </c:pt>
                <c:pt idx="2748">
                  <c:v>186.827930081022</c:v>
                </c:pt>
                <c:pt idx="2749">
                  <c:v>186.583396768634</c:v>
                </c:pt>
                <c:pt idx="2750">
                  <c:v>180.69659961138899</c:v>
                </c:pt>
                <c:pt idx="2751">
                  <c:v>177.50441291781999</c:v>
                </c:pt>
                <c:pt idx="2752">
                  <c:v>174.352487980512</c:v>
                </c:pt>
                <c:pt idx="2753">
                  <c:v>172.40121934856799</c:v>
                </c:pt>
                <c:pt idx="2754">
                  <c:v>168.82223297322301</c:v>
                </c:pt>
                <c:pt idx="2755">
                  <c:v>165.51270353561901</c:v>
                </c:pt>
                <c:pt idx="2756">
                  <c:v>158.84063969964501</c:v>
                </c:pt>
                <c:pt idx="2757">
                  <c:v>154.41757106767699</c:v>
                </c:pt>
                <c:pt idx="2758">
                  <c:v>152.055465952448</c:v>
                </c:pt>
                <c:pt idx="2759">
                  <c:v>148.25407265285801</c:v>
                </c:pt>
                <c:pt idx="2760">
                  <c:v>145.19196057960801</c:v>
                </c:pt>
                <c:pt idx="2761">
                  <c:v>139.30665684788499</c:v>
                </c:pt>
                <c:pt idx="2762">
                  <c:v>134.96001405759</c:v>
                </c:pt>
                <c:pt idx="2763">
                  <c:v>130.63329584255001</c:v>
                </c:pt>
                <c:pt idx="2764">
                  <c:v>128.808442872748</c:v>
                </c:pt>
                <c:pt idx="2765">
                  <c:v>125.90464207906101</c:v>
                </c:pt>
                <c:pt idx="2766">
                  <c:v>120.804757144433</c:v>
                </c:pt>
                <c:pt idx="2767">
                  <c:v>115.92455894950101</c:v>
                </c:pt>
                <c:pt idx="2768">
                  <c:v>111.708403836602</c:v>
                </c:pt>
                <c:pt idx="2769">
                  <c:v>104.190144267138</c:v>
                </c:pt>
                <c:pt idx="2770">
                  <c:v>102.884625590369</c:v>
                </c:pt>
                <c:pt idx="2771">
                  <c:v>97.494434915174807</c:v>
                </c:pt>
                <c:pt idx="2772">
                  <c:v>92.103844530260702</c:v>
                </c:pt>
                <c:pt idx="2773">
                  <c:v>88.826883545585702</c:v>
                </c:pt>
                <c:pt idx="2774">
                  <c:v>88.032869871731094</c:v>
                </c:pt>
                <c:pt idx="2775">
                  <c:v>87.394204102937294</c:v>
                </c:pt>
                <c:pt idx="2776">
                  <c:v>79.0783026708542</c:v>
                </c:pt>
                <c:pt idx="2777">
                  <c:v>71.522641090883297</c:v>
                </c:pt>
                <c:pt idx="2778">
                  <c:v>68.241000962610897</c:v>
                </c:pt>
                <c:pt idx="2779">
                  <c:v>63.109375418588897</c:v>
                </c:pt>
                <c:pt idx="2780">
                  <c:v>53.0939736570202</c:v>
                </c:pt>
                <c:pt idx="2781">
                  <c:v>49.575628724308601</c:v>
                </c:pt>
                <c:pt idx="2782">
                  <c:v>43.884273175787499</c:v>
                </c:pt>
                <c:pt idx="2783">
                  <c:v>39.569926968058503</c:v>
                </c:pt>
                <c:pt idx="2784">
                  <c:v>33.173814660039596</c:v>
                </c:pt>
                <c:pt idx="2785">
                  <c:v>32.555201976340001</c:v>
                </c:pt>
                <c:pt idx="2786">
                  <c:v>27.376855065010599</c:v>
                </c:pt>
                <c:pt idx="2787">
                  <c:v>24.603038066113601</c:v>
                </c:pt>
                <c:pt idx="2788">
                  <c:v>19.815689095273701</c:v>
                </c:pt>
                <c:pt idx="2789">
                  <c:v>15.487304641779099</c:v>
                </c:pt>
                <c:pt idx="2790">
                  <c:v>12.0560951608336</c:v>
                </c:pt>
                <c:pt idx="2791">
                  <c:v>8.1041723369152496</c:v>
                </c:pt>
                <c:pt idx="2792">
                  <c:v>7.94765215554186</c:v>
                </c:pt>
                <c:pt idx="2793" formatCode="0.00E+00">
                  <c:v>4.7474520569711998E-16</c:v>
                </c:pt>
                <c:pt idx="2794">
                  <c:v>1200</c:v>
                </c:pt>
                <c:pt idx="2795">
                  <c:v>1194.07210241647</c:v>
                </c:pt>
                <c:pt idx="2796">
                  <c:v>1188.14677467094</c:v>
                </c:pt>
                <c:pt idx="2797">
                  <c:v>1186.2318453032201</c:v>
                </c:pt>
                <c:pt idx="2798">
                  <c:v>1183.9198300396099</c:v>
                </c:pt>
                <c:pt idx="2799">
                  <c:v>1181.8858346756599</c:v>
                </c:pt>
                <c:pt idx="2800">
                  <c:v>1171.71081891463</c:v>
                </c:pt>
                <c:pt idx="2801">
                  <c:v>1166.51439165538</c:v>
                </c:pt>
                <c:pt idx="2802">
                  <c:v>1160.24913315191</c:v>
                </c:pt>
                <c:pt idx="2803">
                  <c:v>1157.0179622457599</c:v>
                </c:pt>
                <c:pt idx="2804">
                  <c:v>1147.90175588033</c:v>
                </c:pt>
                <c:pt idx="2805">
                  <c:v>1147.4151913457699</c:v>
                </c:pt>
                <c:pt idx="2806">
                  <c:v>1138.3257212551</c:v>
                </c:pt>
                <c:pt idx="2807">
                  <c:v>1134.5896434963699</c:v>
                </c:pt>
                <c:pt idx="2808">
                  <c:v>1125.20515763701</c:v>
                </c:pt>
                <c:pt idx="2809">
                  <c:v>1121.1543120428501</c:v>
                </c:pt>
                <c:pt idx="2810">
                  <c:v>1112.93448127596</c:v>
                </c:pt>
                <c:pt idx="2811">
                  <c:v>1109.65863654444</c:v>
                </c:pt>
                <c:pt idx="2812">
                  <c:v>1102.00932549759</c:v>
                </c:pt>
                <c:pt idx="2813">
                  <c:v>1094.37296013995</c:v>
                </c:pt>
                <c:pt idx="2814">
                  <c:v>1093.7729303111601</c:v>
                </c:pt>
                <c:pt idx="2815">
                  <c:v>1089.6081719122001</c:v>
                </c:pt>
                <c:pt idx="2816">
                  <c:v>1084.9323783797699</c:v>
                </c:pt>
                <c:pt idx="2817">
                  <c:v>1068.3739741327399</c:v>
                </c:pt>
                <c:pt idx="2818">
                  <c:v>1065.8465111144401</c:v>
                </c:pt>
                <c:pt idx="2819">
                  <c:v>1058.8891797088399</c:v>
                </c:pt>
                <c:pt idx="2820">
                  <c:v>1051.9301903205701</c:v>
                </c:pt>
                <c:pt idx="2821">
                  <c:v>1050.23927788327</c:v>
                </c:pt>
                <c:pt idx="2822">
                  <c:v>1044.94944405294</c:v>
                </c:pt>
                <c:pt idx="2823">
                  <c:v>1035.2862777160101</c:v>
                </c:pt>
                <c:pt idx="2824">
                  <c:v>1025.64413545752</c:v>
                </c:pt>
                <c:pt idx="2825">
                  <c:v>1024.6019812637601</c:v>
                </c:pt>
                <c:pt idx="2826">
                  <c:v>1015.97619048033</c:v>
                </c:pt>
                <c:pt idx="2827">
                  <c:v>1014.00395636936</c:v>
                </c:pt>
                <c:pt idx="2828">
                  <c:v>1003.9098250044</c:v>
                </c:pt>
                <c:pt idx="2829">
                  <c:v>998.74782254361196</c:v>
                </c:pt>
                <c:pt idx="2830">
                  <c:v>998.38514960921998</c:v>
                </c:pt>
                <c:pt idx="2831">
                  <c:v>991.52453351404597</c:v>
                </c:pt>
                <c:pt idx="2832">
                  <c:v>984.66735172564699</c:v>
                </c:pt>
                <c:pt idx="2833">
                  <c:v>982.35314551347199</c:v>
                </c:pt>
                <c:pt idx="2834">
                  <c:v>980.42983377420205</c:v>
                </c:pt>
                <c:pt idx="2835">
                  <c:v>977.90724015713499</c:v>
                </c:pt>
                <c:pt idx="2836">
                  <c:v>966.54565551476401</c:v>
                </c:pt>
                <c:pt idx="2837">
                  <c:v>963.49242940048896</c:v>
                </c:pt>
                <c:pt idx="2838">
                  <c:v>957.75825536154002</c:v>
                </c:pt>
                <c:pt idx="2839">
                  <c:v>952.01850552524604</c:v>
                </c:pt>
                <c:pt idx="2840">
                  <c:v>951.69605043788101</c:v>
                </c:pt>
                <c:pt idx="2841">
                  <c:v>947.06203643612196</c:v>
                </c:pt>
                <c:pt idx="2842">
                  <c:v>941.06507077665105</c:v>
                </c:pt>
                <c:pt idx="2843">
                  <c:v>938.43388932046298</c:v>
                </c:pt>
                <c:pt idx="2844">
                  <c:v>930.306291674102</c:v>
                </c:pt>
                <c:pt idx="2845">
                  <c:v>925.89861319206295</c:v>
                </c:pt>
                <c:pt idx="2846">
                  <c:v>918.06309985554901</c:v>
                </c:pt>
                <c:pt idx="2847">
                  <c:v>914.06400260770295</c:v>
                </c:pt>
                <c:pt idx="2848">
                  <c:v>909.36122217637796</c:v>
                </c:pt>
                <c:pt idx="2849">
                  <c:v>904.66154501394203</c:v>
                </c:pt>
                <c:pt idx="2850">
                  <c:v>904.50234890581999</c:v>
                </c:pt>
                <c:pt idx="2851">
                  <c:v>898.40781570961701</c:v>
                </c:pt>
                <c:pt idx="2852">
                  <c:v>893.14131751269997</c:v>
                </c:pt>
                <c:pt idx="2853">
                  <c:v>890.33884921193999</c:v>
                </c:pt>
                <c:pt idx="2854">
                  <c:v>884.71576368357898</c:v>
                </c:pt>
                <c:pt idx="2855">
                  <c:v>880.32624842456505</c:v>
                </c:pt>
                <c:pt idx="2856">
                  <c:v>872.73031230441097</c:v>
                </c:pt>
                <c:pt idx="2857">
                  <c:v>865.98959526119597</c:v>
                </c:pt>
                <c:pt idx="2858">
                  <c:v>859.25587257576296</c:v>
                </c:pt>
                <c:pt idx="2859">
                  <c:v>855.91758441519801</c:v>
                </c:pt>
                <c:pt idx="2860">
                  <c:v>851.68020727844601</c:v>
                </c:pt>
                <c:pt idx="2861">
                  <c:v>842.27227510691205</c:v>
                </c:pt>
                <c:pt idx="2862">
                  <c:v>840.39612538955703</c:v>
                </c:pt>
                <c:pt idx="2863">
                  <c:v>835.39453645148797</c:v>
                </c:pt>
                <c:pt idx="2864">
                  <c:v>832.90512779036806</c:v>
                </c:pt>
                <c:pt idx="2865">
                  <c:v>826.408773126813</c:v>
                </c:pt>
                <c:pt idx="2866">
                  <c:v>824.01401231210298</c:v>
                </c:pt>
                <c:pt idx="2867">
                  <c:v>819.07424424513295</c:v>
                </c:pt>
                <c:pt idx="2868">
                  <c:v>816.118180820411</c:v>
                </c:pt>
                <c:pt idx="2869">
                  <c:v>809.55533358746902</c:v>
                </c:pt>
                <c:pt idx="2870">
                  <c:v>803.748097581877</c:v>
                </c:pt>
                <c:pt idx="2871">
                  <c:v>800.33185661381299</c:v>
                </c:pt>
                <c:pt idx="2872">
                  <c:v>795.97757680334701</c:v>
                </c:pt>
                <c:pt idx="2873">
                  <c:v>791.62736213692301</c:v>
                </c:pt>
                <c:pt idx="2874">
                  <c:v>791.04490299822396</c:v>
                </c:pt>
                <c:pt idx="2875">
                  <c:v>785.04422971446502</c:v>
                </c:pt>
                <c:pt idx="2876">
                  <c:v>779.924518485107</c:v>
                </c:pt>
                <c:pt idx="2877">
                  <c:v>778.70783917858705</c:v>
                </c:pt>
                <c:pt idx="2878">
                  <c:v>774.52776471245102</c:v>
                </c:pt>
                <c:pt idx="2879">
                  <c:v>770.85082828300801</c:v>
                </c:pt>
                <c:pt idx="2880">
                  <c:v>765.63181248852197</c:v>
                </c:pt>
                <c:pt idx="2881">
                  <c:v>760.84779156624495</c:v>
                </c:pt>
                <c:pt idx="2882">
                  <c:v>756.06033362578501</c:v>
                </c:pt>
                <c:pt idx="2883">
                  <c:v>753.44106636313904</c:v>
                </c:pt>
                <c:pt idx="2884">
                  <c:v>751.62609511365702</c:v>
                </c:pt>
                <c:pt idx="2885">
                  <c:v>744.15552923036898</c:v>
                </c:pt>
                <c:pt idx="2886">
                  <c:v>738.24708428925805</c:v>
                </c:pt>
                <c:pt idx="2887">
                  <c:v>733.93162550992997</c:v>
                </c:pt>
                <c:pt idx="2888">
                  <c:v>729.61860089255094</c:v>
                </c:pt>
                <c:pt idx="2889">
                  <c:v>728.16528979368798</c:v>
                </c:pt>
                <c:pt idx="2890">
                  <c:v>723.85679912729199</c:v>
                </c:pt>
                <c:pt idx="2891">
                  <c:v>716.61809172055098</c:v>
                </c:pt>
                <c:pt idx="2892">
                  <c:v>714.34333044394202</c:v>
                </c:pt>
                <c:pt idx="2893">
                  <c:v>709.80025679851894</c:v>
                </c:pt>
                <c:pt idx="2894">
                  <c:v>706.40356956944697</c:v>
                </c:pt>
                <c:pt idx="2895">
                  <c:v>698.57983657016098</c:v>
                </c:pt>
                <c:pt idx="2896">
                  <c:v>692.665419717899</c:v>
                </c:pt>
                <c:pt idx="2897">
                  <c:v>688.92309061087406</c:v>
                </c:pt>
                <c:pt idx="2898">
                  <c:v>684.57412520449805</c:v>
                </c:pt>
                <c:pt idx="2899">
                  <c:v>680.22412777434499</c:v>
                </c:pt>
                <c:pt idx="2900">
                  <c:v>679.17983073974301</c:v>
                </c:pt>
                <c:pt idx="2901">
                  <c:v>674.57390844556801</c:v>
                </c:pt>
                <c:pt idx="2902">
                  <c:v>667.91909716546797</c:v>
                </c:pt>
                <c:pt idx="2903">
                  <c:v>665.14748535675994</c:v>
                </c:pt>
                <c:pt idx="2904">
                  <c:v>660.09288418594895</c:v>
                </c:pt>
                <c:pt idx="2905">
                  <c:v>655.01827706724805</c:v>
                </c:pt>
                <c:pt idx="2906">
                  <c:v>654.46675091419399</c:v>
                </c:pt>
                <c:pt idx="2907">
                  <c:v>650.01562835026698</c:v>
                </c:pt>
                <c:pt idx="2908">
                  <c:v>644.71080609689</c:v>
                </c:pt>
                <c:pt idx="2909">
                  <c:v>639.38084372594903</c:v>
                </c:pt>
                <c:pt idx="2910">
                  <c:v>636.73889774376698</c:v>
                </c:pt>
                <c:pt idx="2911">
                  <c:v>634.47029033347906</c:v>
                </c:pt>
                <c:pt idx="2912">
                  <c:v>628.85996069249404</c:v>
                </c:pt>
                <c:pt idx="2913">
                  <c:v>623.22948290203101</c:v>
                </c:pt>
                <c:pt idx="2914">
                  <c:v>622.85667039029204</c:v>
                </c:pt>
                <c:pt idx="2915">
                  <c:v>617.67355243557699</c:v>
                </c:pt>
                <c:pt idx="2916">
                  <c:v>616.43524303379104</c:v>
                </c:pt>
                <c:pt idx="2917">
                  <c:v>610.12368061208497</c:v>
                </c:pt>
                <c:pt idx="2918">
                  <c:v>609.98489086134805</c:v>
                </c:pt>
                <c:pt idx="2919">
                  <c:v>606.02284629878204</c:v>
                </c:pt>
                <c:pt idx="2920">
                  <c:v>603.14148138231803</c:v>
                </c:pt>
                <c:pt idx="2921">
                  <c:v>597.84502046300702</c:v>
                </c:pt>
                <c:pt idx="2922">
                  <c:v>593.61536069865895</c:v>
                </c:pt>
                <c:pt idx="2923">
                  <c:v>589.40793703501902</c:v>
                </c:pt>
                <c:pt idx="2924">
                  <c:v>586.64940662769004</c:v>
                </c:pt>
                <c:pt idx="2925">
                  <c:v>585.75110874673805</c:v>
                </c:pt>
                <c:pt idx="2926">
                  <c:v>578.48073944104794</c:v>
                </c:pt>
                <c:pt idx="2927">
                  <c:v>572.13715402778803</c:v>
                </c:pt>
                <c:pt idx="2928">
                  <c:v>566.68277608330197</c:v>
                </c:pt>
                <c:pt idx="2929">
                  <c:v>561.29995837786998</c:v>
                </c:pt>
                <c:pt idx="2930">
                  <c:v>560.36078519729597</c:v>
                </c:pt>
                <c:pt idx="2931">
                  <c:v>554.55969952898602</c:v>
                </c:pt>
                <c:pt idx="2932">
                  <c:v>548.73248408988695</c:v>
                </c:pt>
                <c:pt idx="2933">
                  <c:v>542.94692602324801</c:v>
                </c:pt>
                <c:pt idx="2934">
                  <c:v>542.71856341391504</c:v>
                </c:pt>
                <c:pt idx="2935">
                  <c:v>537.17896945586097</c:v>
                </c:pt>
                <c:pt idx="2936">
                  <c:v>531.62547209156696</c:v>
                </c:pt>
                <c:pt idx="2937">
                  <c:v>527.16881533936896</c:v>
                </c:pt>
                <c:pt idx="2938">
                  <c:v>527.00996375366901</c:v>
                </c:pt>
                <c:pt idx="2939">
                  <c:v>521.25198777921298</c:v>
                </c:pt>
                <c:pt idx="2940">
                  <c:v>515.47154970288796</c:v>
                </c:pt>
                <c:pt idx="2941">
                  <c:v>512.52990584852705</c:v>
                </c:pt>
                <c:pt idx="2942">
                  <c:v>511.200309514982</c:v>
                </c:pt>
                <c:pt idx="2943">
                  <c:v>504.57866437370802</c:v>
                </c:pt>
                <c:pt idx="2944">
                  <c:v>500.18663453449301</c:v>
                </c:pt>
                <c:pt idx="2945">
                  <c:v>496.44679818749103</c:v>
                </c:pt>
                <c:pt idx="2946">
                  <c:v>492.12635945135497</c:v>
                </c:pt>
                <c:pt idx="2947">
                  <c:v>491.04574951806597</c:v>
                </c:pt>
                <c:pt idx="2948">
                  <c:v>484.90857507430798</c:v>
                </c:pt>
                <c:pt idx="2949">
                  <c:v>482.28869390972</c:v>
                </c:pt>
                <c:pt idx="2950">
                  <c:v>478.14751642811001</c:v>
                </c:pt>
                <c:pt idx="2951">
                  <c:v>473.996912752654</c:v>
                </c:pt>
                <c:pt idx="2952">
                  <c:v>472.421430750647</c:v>
                </c:pt>
                <c:pt idx="2953">
                  <c:v>470.96685733965001</c:v>
                </c:pt>
                <c:pt idx="2954">
                  <c:v>469.16795780679598</c:v>
                </c:pt>
                <c:pt idx="2955">
                  <c:v>461.26851633842801</c:v>
                </c:pt>
                <c:pt idx="2956">
                  <c:v>458.29833286596499</c:v>
                </c:pt>
                <c:pt idx="2957">
                  <c:v>454.03723211054501</c:v>
                </c:pt>
                <c:pt idx="2958">
                  <c:v>449.92252681338698</c:v>
                </c:pt>
                <c:pt idx="2959">
                  <c:v>447.00048624723797</c:v>
                </c:pt>
                <c:pt idx="2960">
                  <c:v>440.48906822750803</c:v>
                </c:pt>
                <c:pt idx="2961">
                  <c:v>435.47106040243199</c:v>
                </c:pt>
                <c:pt idx="2962">
                  <c:v>430.45706449492502</c:v>
                </c:pt>
                <c:pt idx="2963">
                  <c:v>428.83960346276098</c:v>
                </c:pt>
                <c:pt idx="2964">
                  <c:v>425.087402532939</c:v>
                </c:pt>
                <c:pt idx="2965">
                  <c:v>419.84056924272898</c:v>
                </c:pt>
                <c:pt idx="2966">
                  <c:v>416.94949701096198</c:v>
                </c:pt>
                <c:pt idx="2967">
                  <c:v>412.76529199523497</c:v>
                </c:pt>
                <c:pt idx="2968">
                  <c:v>410.30726947100999</c:v>
                </c:pt>
                <c:pt idx="2969">
                  <c:v>404.64550352775302</c:v>
                </c:pt>
                <c:pt idx="2970">
                  <c:v>404.36444411456898</c:v>
                </c:pt>
                <c:pt idx="2971">
                  <c:v>398.29504098701102</c:v>
                </c:pt>
                <c:pt idx="2972">
                  <c:v>396.18366781262603</c:v>
                </c:pt>
                <c:pt idx="2973">
                  <c:v>391.670503403846</c:v>
                </c:pt>
                <c:pt idx="2974">
                  <c:v>388.941454638577</c:v>
                </c:pt>
                <c:pt idx="2975">
                  <c:v>383.37276263531999</c:v>
                </c:pt>
                <c:pt idx="2976">
                  <c:v>378.76741570469801</c:v>
                </c:pt>
                <c:pt idx="2977">
                  <c:v>374.463482988625</c:v>
                </c:pt>
                <c:pt idx="2978">
                  <c:v>370.64191105354598</c:v>
                </c:pt>
                <c:pt idx="2979">
                  <c:v>363.17576789833402</c:v>
                </c:pt>
                <c:pt idx="2980">
                  <c:v>361.41357112056301</c:v>
                </c:pt>
                <c:pt idx="2981">
                  <c:v>356.75447566963499</c:v>
                </c:pt>
                <c:pt idx="2982">
                  <c:v>352.08962386760697</c:v>
                </c:pt>
                <c:pt idx="2983">
                  <c:v>350.50387989300799</c:v>
                </c:pt>
                <c:pt idx="2984">
                  <c:v>348.494891761806</c:v>
                </c:pt>
                <c:pt idx="2985">
                  <c:v>345.68951804031599</c:v>
                </c:pt>
                <c:pt idx="2986">
                  <c:v>339.20556192586702</c:v>
                </c:pt>
                <c:pt idx="2987">
                  <c:v>337.23762382065502</c:v>
                </c:pt>
                <c:pt idx="2988">
                  <c:v>333.58952978588599</c:v>
                </c:pt>
                <c:pt idx="2989">
                  <c:v>329.72575525741598</c:v>
                </c:pt>
                <c:pt idx="2990">
                  <c:v>325.86294215744903</c:v>
                </c:pt>
                <c:pt idx="2991">
                  <c:v>325.208424232477</c:v>
                </c:pt>
                <c:pt idx="2992">
                  <c:v>322.05780427141201</c:v>
                </c:pt>
                <c:pt idx="2993">
                  <c:v>316.11906627090701</c:v>
                </c:pt>
                <c:pt idx="2994">
                  <c:v>314.264716651669</c:v>
                </c:pt>
                <c:pt idx="2995">
                  <c:v>309.23919801702698</c:v>
                </c:pt>
                <c:pt idx="2996">
                  <c:v>305.60971118348601</c:v>
                </c:pt>
                <c:pt idx="2997">
                  <c:v>299.00103296133199</c:v>
                </c:pt>
                <c:pt idx="2998">
                  <c:v>294.29956671370797</c:v>
                </c:pt>
                <c:pt idx="2999">
                  <c:v>289.59180549178802</c:v>
                </c:pt>
                <c:pt idx="3000">
                  <c:v>289.07647064221197</c:v>
                </c:pt>
                <c:pt idx="3001">
                  <c:v>283.48801173240997</c:v>
                </c:pt>
                <c:pt idx="3002">
                  <c:v>279.36316619379301</c:v>
                </c:pt>
                <c:pt idx="3003">
                  <c:v>275.24066906472098</c:v>
                </c:pt>
                <c:pt idx="3004">
                  <c:v>273.41112589069002</c:v>
                </c:pt>
                <c:pt idx="3005">
                  <c:v>269.12184728560197</c:v>
                </c:pt>
                <c:pt idx="3006">
                  <c:v>268.96605556805298</c:v>
                </c:pt>
                <c:pt idx="3007">
                  <c:v>259.45764619054103</c:v>
                </c:pt>
                <c:pt idx="3008">
                  <c:v>253.55458753964001</c:v>
                </c:pt>
                <c:pt idx="3009">
                  <c:v>247.659083512997</c:v>
                </c:pt>
                <c:pt idx="3010">
                  <c:v>245.10227404627599</c:v>
                </c:pt>
                <c:pt idx="3011">
                  <c:v>243.32932125521799</c:v>
                </c:pt>
                <c:pt idx="3012">
                  <c:v>233.86648376535001</c:v>
                </c:pt>
                <c:pt idx="3013">
                  <c:v>224.38506848409801</c:v>
                </c:pt>
                <c:pt idx="3014">
                  <c:v>219.12901776571701</c:v>
                </c:pt>
                <c:pt idx="3015">
                  <c:v>216.75334585020801</c:v>
                </c:pt>
                <c:pt idx="3016">
                  <c:v>208.38576622018601</c:v>
                </c:pt>
                <c:pt idx="3017">
                  <c:v>207.57482431807799</c:v>
                </c:pt>
                <c:pt idx="3018">
                  <c:v>196.32856199296</c:v>
                </c:pt>
                <c:pt idx="3019">
                  <c:v>193.73976520970101</c:v>
                </c:pt>
                <c:pt idx="3020">
                  <c:v>191.62744534270101</c:v>
                </c:pt>
                <c:pt idx="3021">
                  <c:v>185.57250585534501</c:v>
                </c:pt>
                <c:pt idx="3022">
                  <c:v>182.654432131665</c:v>
                </c:pt>
                <c:pt idx="3023">
                  <c:v>174.034369392461</c:v>
                </c:pt>
                <c:pt idx="3024">
                  <c:v>173.72537489431099</c:v>
                </c:pt>
                <c:pt idx="3025">
                  <c:v>171.09321810230199</c:v>
                </c:pt>
                <c:pt idx="3026">
                  <c:v>163.28038537238399</c:v>
                </c:pt>
                <c:pt idx="3027">
                  <c:v>155.454533978472</c:v>
                </c:pt>
                <c:pt idx="3028">
                  <c:v>153.60060402219301</c:v>
                </c:pt>
                <c:pt idx="3029">
                  <c:v>151.495067250782</c:v>
                </c:pt>
                <c:pt idx="3030">
                  <c:v>144.82227718728299</c:v>
                </c:pt>
                <c:pt idx="3031">
                  <c:v>143.01057521412801</c:v>
                </c:pt>
                <c:pt idx="3032">
                  <c:v>134.63509173526299</c:v>
                </c:pt>
                <c:pt idx="3033">
                  <c:v>133.88658940297401</c:v>
                </c:pt>
                <c:pt idx="3034">
                  <c:v>131.85788695837499</c:v>
                </c:pt>
                <c:pt idx="3035">
                  <c:v>127.28267762775501</c:v>
                </c:pt>
                <c:pt idx="3036">
                  <c:v>127.13401674190899</c:v>
                </c:pt>
                <c:pt idx="3037">
                  <c:v>116.53599722541399</c:v>
                </c:pt>
                <c:pt idx="3038">
                  <c:v>111.45653341124201</c:v>
                </c:pt>
                <c:pt idx="3039">
                  <c:v>107.142355662198</c:v>
                </c:pt>
                <c:pt idx="3040">
                  <c:v>99.308001009863503</c:v>
                </c:pt>
                <c:pt idx="3041">
                  <c:v>91.441262345210603</c:v>
                </c:pt>
                <c:pt idx="3042">
                  <c:v>88.595622407563397</c:v>
                </c:pt>
                <c:pt idx="3043">
                  <c:v>81.638136902792894</c:v>
                </c:pt>
                <c:pt idx="3044">
                  <c:v>77.324601888154206</c:v>
                </c:pt>
                <c:pt idx="3045">
                  <c:v>67.211203129435106</c:v>
                </c:pt>
                <c:pt idx="3046">
                  <c:v>59.592154551584102</c:v>
                </c:pt>
                <c:pt idx="3047">
                  <c:v>51.975175014602698</c:v>
                </c:pt>
                <c:pt idx="3048">
                  <c:v>49.534184536106103</c:v>
                </c:pt>
                <c:pt idx="3049">
                  <c:v>45.397941560821998</c:v>
                </c:pt>
                <c:pt idx="3050">
                  <c:v>38.518075864773898</c:v>
                </c:pt>
                <c:pt idx="3051">
                  <c:v>31.639943628171999</c:v>
                </c:pt>
                <c:pt idx="3052">
                  <c:v>30.588423779326501</c:v>
                </c:pt>
                <c:pt idx="3053">
                  <c:v>24.461081841944399</c:v>
                </c:pt>
                <c:pt idx="3054">
                  <c:v>17.0303954950211</c:v>
                </c:pt>
                <c:pt idx="3055">
                  <c:v>14.9990579636719</c:v>
                </c:pt>
                <c:pt idx="3056">
                  <c:v>9.7784912330013896</c:v>
                </c:pt>
                <c:pt idx="3057">
                  <c:v>4.5668501122879599</c:v>
                </c:pt>
                <c:pt idx="3058">
                  <c:v>3.8248915283679699</c:v>
                </c:pt>
                <c:pt idx="3059" formatCode="0.00E+00">
                  <c:v>1.2711989765151501E-16</c:v>
                </c:pt>
                <c:pt idx="3060">
                  <c:v>1200</c:v>
                </c:pt>
                <c:pt idx="3061">
                  <c:v>1198.22241573203</c:v>
                </c:pt>
                <c:pt idx="3062">
                  <c:v>1185.6004687771899</c:v>
                </c:pt>
                <c:pt idx="3063">
                  <c:v>1181.6211916574</c:v>
                </c:pt>
                <c:pt idx="3064">
                  <c:v>1174.70507874501</c:v>
                </c:pt>
                <c:pt idx="3065">
                  <c:v>1167.80088595089</c:v>
                </c:pt>
                <c:pt idx="3066">
                  <c:v>1165.41100649486</c:v>
                </c:pt>
                <c:pt idx="3067">
                  <c:v>1162.07342300249</c:v>
                </c:pt>
                <c:pt idx="3068">
                  <c:v>1154.1163688961201</c:v>
                </c:pt>
                <c:pt idx="3069">
                  <c:v>1146.17473190898</c:v>
                </c:pt>
                <c:pt idx="3070">
                  <c:v>1144.88454399184</c:v>
                </c:pt>
                <c:pt idx="3071">
                  <c:v>1140.29649228476</c:v>
                </c:pt>
                <c:pt idx="3072">
                  <c:v>1139.5978941194901</c:v>
                </c:pt>
                <c:pt idx="3073">
                  <c:v>1130.2015428540899</c:v>
                </c:pt>
                <c:pt idx="3074">
                  <c:v>1127.11869856517</c:v>
                </c:pt>
                <c:pt idx="3075">
                  <c:v>1117.1964186653399</c:v>
                </c:pt>
                <c:pt idx="3076">
                  <c:v>1113.6914300686799</c:v>
                </c:pt>
                <c:pt idx="3077">
                  <c:v>1112.7358654141001</c:v>
                </c:pt>
                <c:pt idx="3078">
                  <c:v>1101.57374157254</c:v>
                </c:pt>
                <c:pt idx="3079">
                  <c:v>1090.43350112556</c:v>
                </c:pt>
                <c:pt idx="3080">
                  <c:v>1090.2575109859999</c:v>
                </c:pt>
                <c:pt idx="3081">
                  <c:v>1080.1752152930401</c:v>
                </c:pt>
                <c:pt idx="3082">
                  <c:v>1073.3400008040601</c:v>
                </c:pt>
                <c:pt idx="3083">
                  <c:v>1063.73026741528</c:v>
                </c:pt>
                <c:pt idx="3084">
                  <c:v>1058.87845693954</c:v>
                </c:pt>
                <c:pt idx="3085">
                  <c:v>1047.0248041801401</c:v>
                </c:pt>
                <c:pt idx="3086">
                  <c:v>1037.54778662743</c:v>
                </c:pt>
                <c:pt idx="3087">
                  <c:v>1029.14034571195</c:v>
                </c:pt>
                <c:pt idx="3088">
                  <c:v>1020.49836805547</c:v>
                </c:pt>
                <c:pt idx="3089">
                  <c:v>1013.13068218608</c:v>
                </c:pt>
                <c:pt idx="3090">
                  <c:v>1004.07920853409</c:v>
                </c:pt>
                <c:pt idx="3091">
                  <c:v>998.65726650265799</c:v>
                </c:pt>
                <c:pt idx="3092">
                  <c:v>987.82982529412902</c:v>
                </c:pt>
                <c:pt idx="3093">
                  <c:v>983.22379362133904</c:v>
                </c:pt>
                <c:pt idx="3094">
                  <c:v>974.92016475887499</c:v>
                </c:pt>
                <c:pt idx="3095">
                  <c:v>968.84919262903202</c:v>
                </c:pt>
                <c:pt idx="3096">
                  <c:v>962.26520687301399</c:v>
                </c:pt>
                <c:pt idx="3097">
                  <c:v>958.44051545412697</c:v>
                </c:pt>
                <c:pt idx="3098">
                  <c:v>951.39024024419598</c:v>
                </c:pt>
                <c:pt idx="3099">
                  <c:v>944.61001871695601</c:v>
                </c:pt>
                <c:pt idx="3100">
                  <c:v>938.61070673895995</c:v>
                </c:pt>
                <c:pt idx="3101">
                  <c:v>935.84650568627001</c:v>
                </c:pt>
                <c:pt idx="3102">
                  <c:v>928.81670880382501</c:v>
                </c:pt>
                <c:pt idx="3103">
                  <c:v>922.69868895509603</c:v>
                </c:pt>
                <c:pt idx="3104">
                  <c:v>916.58298345385697</c:v>
                </c:pt>
                <c:pt idx="3105">
                  <c:v>912.20976200375696</c:v>
                </c:pt>
                <c:pt idx="3106">
                  <c:v>911.98527211607302</c:v>
                </c:pt>
                <c:pt idx="3107">
                  <c:v>911.91440500836495</c:v>
                </c:pt>
                <c:pt idx="3108">
                  <c:v>910.42934480450401</c:v>
                </c:pt>
                <c:pt idx="3109">
                  <c:v>902.17634714319695</c:v>
                </c:pt>
                <c:pt idx="3110">
                  <c:v>893.92318081620101</c:v>
                </c:pt>
                <c:pt idx="3111">
                  <c:v>890.01672486178995</c:v>
                </c:pt>
                <c:pt idx="3112">
                  <c:v>887.35973772527802</c:v>
                </c:pt>
                <c:pt idx="3113">
                  <c:v>873.02801361907996</c:v>
                </c:pt>
                <c:pt idx="3114">
                  <c:v>867.787148397397</c:v>
                </c:pt>
                <c:pt idx="3115">
                  <c:v>861.05111538621202</c:v>
                </c:pt>
                <c:pt idx="3116">
                  <c:v>859.09269366434296</c:v>
                </c:pt>
                <c:pt idx="3117">
                  <c:v>852.08159334823802</c:v>
                </c:pt>
                <c:pt idx="3118">
                  <c:v>845.07099337849797</c:v>
                </c:pt>
                <c:pt idx="3119">
                  <c:v>843.30233228166799</c:v>
                </c:pt>
                <c:pt idx="3120">
                  <c:v>837.76487174538397</c:v>
                </c:pt>
                <c:pt idx="3121">
                  <c:v>830.72303896215897</c:v>
                </c:pt>
                <c:pt idx="3122">
                  <c:v>823.67768977516505</c:v>
                </c:pt>
                <c:pt idx="3123">
                  <c:v>820.88255004848997</c:v>
                </c:pt>
                <c:pt idx="3124">
                  <c:v>813.24122966223297</c:v>
                </c:pt>
                <c:pt idx="3125">
                  <c:v>807.96904056656297</c:v>
                </c:pt>
                <c:pt idx="3126">
                  <c:v>801.94643616977896</c:v>
                </c:pt>
                <c:pt idx="3127">
                  <c:v>800.28224674606099</c:v>
                </c:pt>
                <c:pt idx="3128">
                  <c:v>798.60854240998106</c:v>
                </c:pt>
                <c:pt idx="3129">
                  <c:v>792.207744954433</c:v>
                </c:pt>
                <c:pt idx="3130">
                  <c:v>791.33449448654699</c:v>
                </c:pt>
                <c:pt idx="3131">
                  <c:v>780.43562671825896</c:v>
                </c:pt>
                <c:pt idx="3132">
                  <c:v>778.22878080612202</c:v>
                </c:pt>
                <c:pt idx="3133">
                  <c:v>771.45580004655199</c:v>
                </c:pt>
                <c:pt idx="3134">
                  <c:v>768.60696258038297</c:v>
                </c:pt>
                <c:pt idx="3135">
                  <c:v>760.66599410026595</c:v>
                </c:pt>
                <c:pt idx="3136">
                  <c:v>757.889299981524</c:v>
                </c:pt>
                <c:pt idx="3137">
                  <c:v>749.54608180023604</c:v>
                </c:pt>
                <c:pt idx="3138">
                  <c:v>741.20100534065796</c:v>
                </c:pt>
                <c:pt idx="3139">
                  <c:v>738.95511578671699</c:v>
                </c:pt>
                <c:pt idx="3140">
                  <c:v>736.39876985771298</c:v>
                </c:pt>
                <c:pt idx="3141">
                  <c:v>734.47364957097602</c:v>
                </c:pt>
                <c:pt idx="3142">
                  <c:v>727.23750134866896</c:v>
                </c:pt>
                <c:pt idx="3143">
                  <c:v>723.61649100859904</c:v>
                </c:pt>
                <c:pt idx="3144">
                  <c:v>713.80745017844697</c:v>
                </c:pt>
                <c:pt idx="3145">
                  <c:v>713.16323098520695</c:v>
                </c:pt>
                <c:pt idx="3146">
                  <c:v>704.62964298863005</c:v>
                </c:pt>
                <c:pt idx="3147">
                  <c:v>697.11814208686997</c:v>
                </c:pt>
                <c:pt idx="3148">
                  <c:v>690.32282019249305</c:v>
                </c:pt>
                <c:pt idx="3149">
                  <c:v>689.49772013548602</c:v>
                </c:pt>
                <c:pt idx="3150">
                  <c:v>688.66287422596997</c:v>
                </c:pt>
                <c:pt idx="3151">
                  <c:v>680.50948443685502</c:v>
                </c:pt>
                <c:pt idx="3152">
                  <c:v>672.34126642091803</c:v>
                </c:pt>
                <c:pt idx="3153">
                  <c:v>670.61325921372998</c:v>
                </c:pt>
                <c:pt idx="3154">
                  <c:v>665.93359273383101</c:v>
                </c:pt>
                <c:pt idx="3155">
                  <c:v>665.14533265839498</c:v>
                </c:pt>
                <c:pt idx="3156">
                  <c:v>655.24379370011695</c:v>
                </c:pt>
                <c:pt idx="3157">
                  <c:v>647.223890685632</c:v>
                </c:pt>
                <c:pt idx="3158">
                  <c:v>642.22716940764894</c:v>
                </c:pt>
                <c:pt idx="3159">
                  <c:v>635.51040662195703</c:v>
                </c:pt>
                <c:pt idx="3160">
                  <c:v>628.78163725197999</c:v>
                </c:pt>
                <c:pt idx="3161">
                  <c:v>627.44488831321405</c:v>
                </c:pt>
                <c:pt idx="3162">
                  <c:v>624.65960534727697</c:v>
                </c:pt>
                <c:pt idx="3163">
                  <c:v>619.53109679405304</c:v>
                </c:pt>
                <c:pt idx="3164">
                  <c:v>618.592781115413</c:v>
                </c:pt>
                <c:pt idx="3165">
                  <c:v>609.36762576758304</c:v>
                </c:pt>
                <c:pt idx="3166">
                  <c:v>603.36634001464597</c:v>
                </c:pt>
                <c:pt idx="3167">
                  <c:v>600.10992302523903</c:v>
                </c:pt>
                <c:pt idx="3168">
                  <c:v>593.96117875982395</c:v>
                </c:pt>
                <c:pt idx="3169">
                  <c:v>591.12475392409897</c:v>
                </c:pt>
                <c:pt idx="3170">
                  <c:v>582.58311441729802</c:v>
                </c:pt>
                <c:pt idx="3171">
                  <c:v>574.96666890352196</c:v>
                </c:pt>
                <c:pt idx="3172">
                  <c:v>570.46862098067595</c:v>
                </c:pt>
                <c:pt idx="3173">
                  <c:v>566.66921453207203</c:v>
                </c:pt>
                <c:pt idx="3174">
                  <c:v>557.82746446910096</c:v>
                </c:pt>
                <c:pt idx="3175">
                  <c:v>549.05259329717103</c:v>
                </c:pt>
                <c:pt idx="3176">
                  <c:v>546.98090498159297</c:v>
                </c:pt>
                <c:pt idx="3177">
                  <c:v>543.88643610152894</c:v>
                </c:pt>
                <c:pt idx="3178">
                  <c:v>539.82992100747902</c:v>
                </c:pt>
                <c:pt idx="3179">
                  <c:v>528.02291575410095</c:v>
                </c:pt>
                <c:pt idx="3180">
                  <c:v>519.49048006200996</c:v>
                </c:pt>
                <c:pt idx="3181">
                  <c:v>514.32843527321302</c:v>
                </c:pt>
                <c:pt idx="3182">
                  <c:v>513.66279263758702</c:v>
                </c:pt>
                <c:pt idx="3183">
                  <c:v>507.95382323256302</c:v>
                </c:pt>
                <c:pt idx="3184">
                  <c:v>505.50035548397301</c:v>
                </c:pt>
                <c:pt idx="3185">
                  <c:v>493.27664432191602</c:v>
                </c:pt>
                <c:pt idx="3186">
                  <c:v>487.55392127468201</c:v>
                </c:pt>
                <c:pt idx="3187">
                  <c:v>482.03412995437401</c:v>
                </c:pt>
                <c:pt idx="3188">
                  <c:v>477.28640304272199</c:v>
                </c:pt>
                <c:pt idx="3189">
                  <c:v>472.53164018430698</c:v>
                </c:pt>
                <c:pt idx="3190">
                  <c:v>470.61321447225498</c:v>
                </c:pt>
                <c:pt idx="3191">
                  <c:v>469.25109728953402</c:v>
                </c:pt>
                <c:pt idx="3192">
                  <c:v>467.114270407395</c:v>
                </c:pt>
                <c:pt idx="3193">
                  <c:v>460.68314516596098</c:v>
                </c:pt>
                <c:pt idx="3194">
                  <c:v>455.89802689698098</c:v>
                </c:pt>
                <c:pt idx="3195">
                  <c:v>447.75403667568298</c:v>
                </c:pt>
                <c:pt idx="3196">
                  <c:v>446.78887161083401</c:v>
                </c:pt>
                <c:pt idx="3197">
                  <c:v>436.65988092275501</c:v>
                </c:pt>
                <c:pt idx="3198">
                  <c:v>431.97008654048801</c:v>
                </c:pt>
                <c:pt idx="3199">
                  <c:v>427.61153095941199</c:v>
                </c:pt>
                <c:pt idx="3200">
                  <c:v>423.78061310998902</c:v>
                </c:pt>
                <c:pt idx="3201">
                  <c:v>416.57599084370003</c:v>
                </c:pt>
                <c:pt idx="3202">
                  <c:v>411.27923201001403</c:v>
                </c:pt>
                <c:pt idx="3203">
                  <c:v>406.36277481245901</c:v>
                </c:pt>
                <c:pt idx="3204">
                  <c:v>400.88615984821399</c:v>
                </c:pt>
                <c:pt idx="3205">
                  <c:v>395.40579977689902</c:v>
                </c:pt>
                <c:pt idx="3206">
                  <c:v>394.09329955243902</c:v>
                </c:pt>
                <c:pt idx="3207">
                  <c:v>387.51556859810898</c:v>
                </c:pt>
                <c:pt idx="3208">
                  <c:v>379.53411041365001</c:v>
                </c:pt>
                <c:pt idx="3209">
                  <c:v>373.37944154837697</c:v>
                </c:pt>
                <c:pt idx="3210">
                  <c:v>368.42709032031797</c:v>
                </c:pt>
                <c:pt idx="3211">
                  <c:v>363.47515384701501</c:v>
                </c:pt>
                <c:pt idx="3212">
                  <c:v>362.49971976857199</c:v>
                </c:pt>
                <c:pt idx="3213">
                  <c:v>354.96158979167899</c:v>
                </c:pt>
                <c:pt idx="3214">
                  <c:v>346.46631301868501</c:v>
                </c:pt>
                <c:pt idx="3215">
                  <c:v>346.14668950428</c:v>
                </c:pt>
                <c:pt idx="3216">
                  <c:v>341.72653148641501</c:v>
                </c:pt>
                <c:pt idx="3217">
                  <c:v>339.72748116027498</c:v>
                </c:pt>
                <c:pt idx="3218">
                  <c:v>333.377087291615</c:v>
                </c:pt>
                <c:pt idx="3219">
                  <c:v>331.466510388524</c:v>
                </c:pt>
                <c:pt idx="3220">
                  <c:v>327.00902238851103</c:v>
                </c:pt>
                <c:pt idx="3221">
                  <c:v>325.64930762597402</c:v>
                </c:pt>
                <c:pt idx="3222">
                  <c:v>320.89131059480002</c:v>
                </c:pt>
                <c:pt idx="3223">
                  <c:v>316.13528521193501</c:v>
                </c:pt>
                <c:pt idx="3224">
                  <c:v>315.61134218098402</c:v>
                </c:pt>
                <c:pt idx="3225">
                  <c:v>312.02187979434598</c:v>
                </c:pt>
                <c:pt idx="3226">
                  <c:v>304.89407675224402</c:v>
                </c:pt>
                <c:pt idx="3227">
                  <c:v>301.36852447316897</c:v>
                </c:pt>
                <c:pt idx="3228">
                  <c:v>293.31693342531997</c:v>
                </c:pt>
                <c:pt idx="3229">
                  <c:v>291.85099399954998</c:v>
                </c:pt>
                <c:pt idx="3230">
                  <c:v>289.07185757422599</c:v>
                </c:pt>
                <c:pt idx="3231">
                  <c:v>274.196342041984</c:v>
                </c:pt>
                <c:pt idx="3232">
                  <c:v>271.89536003695702</c:v>
                </c:pt>
                <c:pt idx="3233">
                  <c:v>266.61386363789001</c:v>
                </c:pt>
                <c:pt idx="3234">
                  <c:v>261.33482086302502</c:v>
                </c:pt>
                <c:pt idx="3235">
                  <c:v>259.44486207611999</c:v>
                </c:pt>
                <c:pt idx="3236">
                  <c:v>255.56382556481901</c:v>
                </c:pt>
                <c:pt idx="3237">
                  <c:v>246.30128686172199</c:v>
                </c:pt>
                <c:pt idx="3238">
                  <c:v>242.711623667635</c:v>
                </c:pt>
                <c:pt idx="3239">
                  <c:v>233.24065271861801</c:v>
                </c:pt>
                <c:pt idx="3240">
                  <c:v>229.90745333054801</c:v>
                </c:pt>
                <c:pt idx="3241">
                  <c:v>215.46940992719499</c:v>
                </c:pt>
                <c:pt idx="3242">
                  <c:v>213.63943692186399</c:v>
                </c:pt>
                <c:pt idx="3243">
                  <c:v>205.28211684688901</c:v>
                </c:pt>
                <c:pt idx="3244">
                  <c:v>197.60005057169701</c:v>
                </c:pt>
                <c:pt idx="3245">
                  <c:v>185.81519487599101</c:v>
                </c:pt>
                <c:pt idx="3246">
                  <c:v>177.18988779329101</c:v>
                </c:pt>
                <c:pt idx="3247">
                  <c:v>173.18550834039399</c:v>
                </c:pt>
                <c:pt idx="3248">
                  <c:v>168.593861006162</c:v>
                </c:pt>
                <c:pt idx="3249">
                  <c:v>163.99979913758401</c:v>
                </c:pt>
                <c:pt idx="3250">
                  <c:v>161.650307411141</c:v>
                </c:pt>
                <c:pt idx="3251">
                  <c:v>158.76962317690601</c:v>
                </c:pt>
                <c:pt idx="3252">
                  <c:v>151.16900883893601</c:v>
                </c:pt>
                <c:pt idx="3253">
                  <c:v>149.277241324036</c:v>
                </c:pt>
                <c:pt idx="3254">
                  <c:v>142.617295481056</c:v>
                </c:pt>
                <c:pt idx="3255">
                  <c:v>139.710675954599</c:v>
                </c:pt>
                <c:pt idx="3256">
                  <c:v>131.301632568522</c:v>
                </c:pt>
                <c:pt idx="3257">
                  <c:v>130.349894754812</c:v>
                </c:pt>
                <c:pt idx="3258">
                  <c:v>124.00666179557599</c:v>
                </c:pt>
                <c:pt idx="3259">
                  <c:v>117.665409256559</c:v>
                </c:pt>
                <c:pt idx="3260">
                  <c:v>114.618402062299</c:v>
                </c:pt>
                <c:pt idx="3261">
                  <c:v>112.527312882717</c:v>
                </c:pt>
                <c:pt idx="3262">
                  <c:v>103.843054039764</c:v>
                </c:pt>
                <c:pt idx="3263">
                  <c:v>95.159504644527303</c:v>
                </c:pt>
                <c:pt idx="3264">
                  <c:v>90.224227546820401</c:v>
                </c:pt>
                <c:pt idx="3265">
                  <c:v>89.032686341566304</c:v>
                </c:pt>
                <c:pt idx="3266">
                  <c:v>84.786806717577704</c:v>
                </c:pt>
                <c:pt idx="3267">
                  <c:v>72.938156544382807</c:v>
                </c:pt>
                <c:pt idx="3268">
                  <c:v>64.485036413656502</c:v>
                </c:pt>
                <c:pt idx="3269">
                  <c:v>59.111281575167503</c:v>
                </c:pt>
                <c:pt idx="3270">
                  <c:v>50.620744293610002</c:v>
                </c:pt>
                <c:pt idx="3271">
                  <c:v>42.1384707630829</c:v>
                </c:pt>
                <c:pt idx="3272">
                  <c:v>39.639396186735397</c:v>
                </c:pt>
                <c:pt idx="3273">
                  <c:v>36.638423716377801</c:v>
                </c:pt>
                <c:pt idx="3274">
                  <c:v>30.246035729373801</c:v>
                </c:pt>
                <c:pt idx="3275">
                  <c:v>29.187983935871699</c:v>
                </c:pt>
                <c:pt idx="3276">
                  <c:v>18.959640051891899</c:v>
                </c:pt>
                <c:pt idx="3277">
                  <c:v>17.942535730542499</c:v>
                </c:pt>
                <c:pt idx="3278">
                  <c:v>11.011761297789899</c:v>
                </c:pt>
                <c:pt idx="3279">
                  <c:v>9.2538152340182496</c:v>
                </c:pt>
                <c:pt idx="3280" formatCode="0.00E+00">
                  <c:v>1.7493900716519E-15</c:v>
                </c:pt>
                <c:pt idx="3281">
                  <c:v>1200</c:v>
                </c:pt>
                <c:pt idx="3282">
                  <c:v>1192.31814383799</c:v>
                </c:pt>
                <c:pt idx="3283">
                  <c:v>1184.6407343670301</c:v>
                </c:pt>
                <c:pt idx="3284">
                  <c:v>1182.4264503931799</c:v>
                </c:pt>
                <c:pt idx="3285">
                  <c:v>1179.24791109282</c:v>
                </c:pt>
                <c:pt idx="3286">
                  <c:v>1176.7227996315501</c:v>
                </c:pt>
                <c:pt idx="3287">
                  <c:v>1164.1854685106</c:v>
                </c:pt>
                <c:pt idx="3288">
                  <c:v>1157.51226300144</c:v>
                </c:pt>
                <c:pt idx="3289">
                  <c:v>1149.5722891144701</c:v>
                </c:pt>
                <c:pt idx="3290">
                  <c:v>1146.40026574897</c:v>
                </c:pt>
                <c:pt idx="3291">
                  <c:v>1135.0933003165301</c:v>
                </c:pt>
                <c:pt idx="3292">
                  <c:v>1132.84018166484</c:v>
                </c:pt>
                <c:pt idx="3293">
                  <c:v>1122.9121860970299</c:v>
                </c:pt>
                <c:pt idx="3294">
                  <c:v>1118.18262982738</c:v>
                </c:pt>
                <c:pt idx="3295">
                  <c:v>1107.02368100371</c:v>
                </c:pt>
                <c:pt idx="3296">
                  <c:v>1101.73499687148</c:v>
                </c:pt>
                <c:pt idx="3297">
                  <c:v>1090.94091944926</c:v>
                </c:pt>
                <c:pt idx="3298">
                  <c:v>1080.85114630368</c:v>
                </c:pt>
                <c:pt idx="3299">
                  <c:v>1073.5212836007199</c:v>
                </c:pt>
                <c:pt idx="3300">
                  <c:v>1061.3873321541901</c:v>
                </c:pt>
                <c:pt idx="3301">
                  <c:v>1050.56041572255</c:v>
                </c:pt>
                <c:pt idx="3302">
                  <c:v>1039.74063355675</c:v>
                </c:pt>
                <c:pt idx="3303">
                  <c:v>1034.0777574004601</c:v>
                </c:pt>
                <c:pt idx="3304">
                  <c:v>1029.09248375836</c:v>
                </c:pt>
                <c:pt idx="3305">
                  <c:v>1014.55149992804</c:v>
                </c:pt>
                <c:pt idx="3306">
                  <c:v>1004.93485418052</c:v>
                </c:pt>
                <c:pt idx="3307">
                  <c:v>997.95498599142604</c:v>
                </c:pt>
                <c:pt idx="3308">
                  <c:v>990.97626711329895</c:v>
                </c:pt>
                <c:pt idx="3309">
                  <c:v>986.83459530391804</c:v>
                </c:pt>
                <c:pt idx="3310">
                  <c:v>984.93112047899297</c:v>
                </c:pt>
                <c:pt idx="3311">
                  <c:v>975.46854447812302</c:v>
                </c:pt>
                <c:pt idx="3312">
                  <c:v>966.00926082352305</c:v>
                </c:pt>
                <c:pt idx="3313">
                  <c:v>965.38875569522497</c:v>
                </c:pt>
                <c:pt idx="3314">
                  <c:v>959.84973288303399</c:v>
                </c:pt>
                <c:pt idx="3315">
                  <c:v>953.27340018110203</c:v>
                </c:pt>
                <c:pt idx="3316">
                  <c:v>946.69684830844596</c:v>
                </c:pt>
                <c:pt idx="3317">
                  <c:v>944.78057030741797</c:v>
                </c:pt>
                <c:pt idx="3318">
                  <c:v>938.31079850484605</c:v>
                </c:pt>
                <c:pt idx="3319">
                  <c:v>928.241350095705</c:v>
                </c:pt>
                <c:pt idx="3320">
                  <c:v>927.70999498144397</c:v>
                </c:pt>
                <c:pt idx="3321">
                  <c:v>921.59223144326199</c:v>
                </c:pt>
                <c:pt idx="3322">
                  <c:v>919.46896096751505</c:v>
                </c:pt>
                <c:pt idx="3323">
                  <c:v>907.55220047773798</c:v>
                </c:pt>
                <c:pt idx="3324">
                  <c:v>899.29652849937804</c:v>
                </c:pt>
                <c:pt idx="3325">
                  <c:v>892.86083560898805</c:v>
                </c:pt>
                <c:pt idx="3326">
                  <c:v>881.75381813701699</c:v>
                </c:pt>
                <c:pt idx="3327">
                  <c:v>870.64620505202095</c:v>
                </c:pt>
                <c:pt idx="3328">
                  <c:v>864.17962976563001</c:v>
                </c:pt>
                <c:pt idx="3329">
                  <c:v>862.85158129723698</c:v>
                </c:pt>
                <c:pt idx="3330">
                  <c:v>862.26158856314896</c:v>
                </c:pt>
                <c:pt idx="3331">
                  <c:v>861.18996579469194</c:v>
                </c:pt>
                <c:pt idx="3332">
                  <c:v>839.42921227673196</c:v>
                </c:pt>
                <c:pt idx="3333">
                  <c:v>832.45691297153201</c:v>
                </c:pt>
                <c:pt idx="3334">
                  <c:v>825.41110631348704</c:v>
                </c:pt>
                <c:pt idx="3335">
                  <c:v>822.76842054420399</c:v>
                </c:pt>
                <c:pt idx="3336">
                  <c:v>815.12668697551396</c:v>
                </c:pt>
                <c:pt idx="3337">
                  <c:v>809.446191414532</c:v>
                </c:pt>
                <c:pt idx="3338">
                  <c:v>799.04999103389105</c:v>
                </c:pt>
                <c:pt idx="3339">
                  <c:v>791.13408296974796</c:v>
                </c:pt>
                <c:pt idx="3340">
                  <c:v>788.08042234730397</c:v>
                </c:pt>
                <c:pt idx="3341">
                  <c:v>777.17477451975606</c:v>
                </c:pt>
                <c:pt idx="3342">
                  <c:v>776.99668749145997</c:v>
                </c:pt>
                <c:pt idx="3343">
                  <c:v>770.21942791854701</c:v>
                </c:pt>
                <c:pt idx="3344">
                  <c:v>767.24893824062701</c:v>
                </c:pt>
                <c:pt idx="3345">
                  <c:v>755.093983227732</c:v>
                </c:pt>
                <c:pt idx="3346">
                  <c:v>746.53235807592205</c:v>
                </c:pt>
                <c:pt idx="3347">
                  <c:v>739.50685655547795</c:v>
                </c:pt>
                <c:pt idx="3348">
                  <c:v>728.29316348433701</c:v>
                </c:pt>
                <c:pt idx="3349">
                  <c:v>718.48336123700801</c:v>
                </c:pt>
                <c:pt idx="3350">
                  <c:v>712.63638208406803</c:v>
                </c:pt>
                <c:pt idx="3351">
                  <c:v>704.09922210414504</c:v>
                </c:pt>
                <c:pt idx="3352">
                  <c:v>697.42180042352004</c:v>
                </c:pt>
                <c:pt idx="3353">
                  <c:v>682.141175856475</c:v>
                </c:pt>
                <c:pt idx="3354">
                  <c:v>673.24883169355996</c:v>
                </c:pt>
                <c:pt idx="3355">
                  <c:v>666.75759100523703</c:v>
                </c:pt>
                <c:pt idx="3356">
                  <c:v>659.21398708539903</c:v>
                </c:pt>
                <c:pt idx="3357">
                  <c:v>651.65082298928405</c:v>
                </c:pt>
                <c:pt idx="3358">
                  <c:v>649.79028850025099</c:v>
                </c:pt>
                <c:pt idx="3359">
                  <c:v>642.63923985147801</c:v>
                </c:pt>
                <c:pt idx="3360">
                  <c:v>634.596369177459</c:v>
                </c:pt>
                <c:pt idx="3361">
                  <c:v>626.534020601625</c:v>
                </c:pt>
                <c:pt idx="3362">
                  <c:v>625.79157325332801</c:v>
                </c:pt>
                <c:pt idx="3363">
                  <c:v>619.62824753437201</c:v>
                </c:pt>
                <c:pt idx="3364">
                  <c:v>613.47178900962103</c:v>
                </c:pt>
                <c:pt idx="3365">
                  <c:v>612.25621476467302</c:v>
                </c:pt>
                <c:pt idx="3366">
                  <c:v>608.97420031145805</c:v>
                </c:pt>
                <c:pt idx="3367">
                  <c:v>605.49364354870704</c:v>
                </c:pt>
                <c:pt idx="3368">
                  <c:v>596.74338413615203</c:v>
                </c:pt>
                <c:pt idx="3369">
                  <c:v>591.90284397074197</c:v>
                </c:pt>
                <c:pt idx="3370">
                  <c:v>583.66603929202097</c:v>
                </c:pt>
                <c:pt idx="3371">
                  <c:v>575.49635737697201</c:v>
                </c:pt>
                <c:pt idx="3372">
                  <c:v>573.45768764495699</c:v>
                </c:pt>
                <c:pt idx="3373">
                  <c:v>566.00885871987998</c:v>
                </c:pt>
                <c:pt idx="3374">
                  <c:v>556.52736182797798</c:v>
                </c:pt>
                <c:pt idx="3375">
                  <c:v>547.12492126114898</c:v>
                </c:pt>
                <c:pt idx="3376">
                  <c:v>545.05720869527397</c:v>
                </c:pt>
                <c:pt idx="3377">
                  <c:v>539.23777840353898</c:v>
                </c:pt>
                <c:pt idx="3378">
                  <c:v>538.21187733606803</c:v>
                </c:pt>
                <c:pt idx="3379">
                  <c:v>528.505855497364</c:v>
                </c:pt>
                <c:pt idx="3380">
                  <c:v>519.12141823928505</c:v>
                </c:pt>
                <c:pt idx="3381">
                  <c:v>514.079919270608</c:v>
                </c:pt>
                <c:pt idx="3382">
                  <c:v>503.90108392534597</c:v>
                </c:pt>
                <c:pt idx="3383">
                  <c:v>498.99462096744401</c:v>
                </c:pt>
                <c:pt idx="3384">
                  <c:v>487.15451765701999</c:v>
                </c:pt>
                <c:pt idx="3385">
                  <c:v>484.46704279174202</c:v>
                </c:pt>
                <c:pt idx="3386">
                  <c:v>481.11028059497801</c:v>
                </c:pt>
                <c:pt idx="3387">
                  <c:v>469.55492135930899</c:v>
                </c:pt>
                <c:pt idx="3388">
                  <c:v>462.155269465424</c:v>
                </c:pt>
                <c:pt idx="3389">
                  <c:v>456.813187295555</c:v>
                </c:pt>
                <c:pt idx="3390">
                  <c:v>448.67168964190301</c:v>
                </c:pt>
                <c:pt idx="3391">
                  <c:v>441.81387343948302</c:v>
                </c:pt>
                <c:pt idx="3392">
                  <c:v>433.61292297996499</c:v>
                </c:pt>
                <c:pt idx="3393">
                  <c:v>423.78811637562598</c:v>
                </c:pt>
                <c:pt idx="3394">
                  <c:v>422.18516598618902</c:v>
                </c:pt>
                <c:pt idx="3395">
                  <c:v>409.10247963392101</c:v>
                </c:pt>
                <c:pt idx="3396">
                  <c:v>406.02364754254</c:v>
                </c:pt>
                <c:pt idx="3397">
                  <c:v>402.31875658148698</c:v>
                </c:pt>
                <c:pt idx="3398">
                  <c:v>389.96893193932101</c:v>
                </c:pt>
                <c:pt idx="3399">
                  <c:v>377.61163547794399</c:v>
                </c:pt>
                <c:pt idx="3400">
                  <c:v>375.81781711309299</c:v>
                </c:pt>
                <c:pt idx="3401">
                  <c:v>371.93162059222999</c:v>
                </c:pt>
                <c:pt idx="3402">
                  <c:v>368.93956656827299</c:v>
                </c:pt>
                <c:pt idx="3403">
                  <c:v>360.82392880442302</c:v>
                </c:pt>
                <c:pt idx="3404">
                  <c:v>356.710447065219</c:v>
                </c:pt>
                <c:pt idx="3405">
                  <c:v>343.91761622217302</c:v>
                </c:pt>
                <c:pt idx="3406">
                  <c:v>337.57280030245698</c:v>
                </c:pt>
                <c:pt idx="3407">
                  <c:v>331.22664455469101</c:v>
                </c:pt>
                <c:pt idx="3408">
                  <c:v>328.74420512179898</c:v>
                </c:pt>
                <c:pt idx="3409">
                  <c:v>322.98859085550998</c:v>
                </c:pt>
                <c:pt idx="3410">
                  <c:v>313.254796967218</c:v>
                </c:pt>
                <c:pt idx="3411">
                  <c:v>311.61107174646099</c:v>
                </c:pt>
                <c:pt idx="3412">
                  <c:v>304.48362302666197</c:v>
                </c:pt>
                <c:pt idx="3413">
                  <c:v>301.40839060455397</c:v>
                </c:pt>
                <c:pt idx="3414">
                  <c:v>289.77971589178702</c:v>
                </c:pt>
                <c:pt idx="3415">
                  <c:v>282.21662786192798</c:v>
                </c:pt>
                <c:pt idx="3416">
                  <c:v>274.65228911627901</c:v>
                </c:pt>
                <c:pt idx="3417">
                  <c:v>272.95563430240799</c:v>
                </c:pt>
                <c:pt idx="3418">
                  <c:v>268.93191311619</c:v>
                </c:pt>
                <c:pt idx="3419">
                  <c:v>266.89080485910802</c:v>
                </c:pt>
                <c:pt idx="3420">
                  <c:v>257.47090311712901</c:v>
                </c:pt>
                <c:pt idx="3421">
                  <c:v>248.053219801376</c:v>
                </c:pt>
                <c:pt idx="3422">
                  <c:v>243.70001362221799</c:v>
                </c:pt>
                <c:pt idx="3423">
                  <c:v>242.10397498236301</c:v>
                </c:pt>
                <c:pt idx="3424">
                  <c:v>240.51424016219201</c:v>
                </c:pt>
                <c:pt idx="3425">
                  <c:v>226.09750090110799</c:v>
                </c:pt>
                <c:pt idx="3426">
                  <c:v>211.676679884283</c:v>
                </c:pt>
                <c:pt idx="3427">
                  <c:v>210.57988309253099</c:v>
                </c:pt>
                <c:pt idx="3428">
                  <c:v>203.83573052180401</c:v>
                </c:pt>
                <c:pt idx="3429">
                  <c:v>191.49370379935701</c:v>
                </c:pt>
                <c:pt idx="3430">
                  <c:v>179.15494069875299</c:v>
                </c:pt>
                <c:pt idx="3431">
                  <c:v>176.354260082812</c:v>
                </c:pt>
                <c:pt idx="3432">
                  <c:v>172.65481179716701</c:v>
                </c:pt>
                <c:pt idx="3433">
                  <c:v>169.27495131303601</c:v>
                </c:pt>
                <c:pt idx="3434">
                  <c:v>161.786703382241</c:v>
                </c:pt>
                <c:pt idx="3435">
                  <c:v>154.341293328196</c:v>
                </c:pt>
                <c:pt idx="3436">
                  <c:v>147.25537397731199</c:v>
                </c:pt>
                <c:pt idx="3437">
                  <c:v>139.97461827052899</c:v>
                </c:pt>
                <c:pt idx="3438">
                  <c:v>136.78649381407101</c:v>
                </c:pt>
                <c:pt idx="3439">
                  <c:v>128.378109143449</c:v>
                </c:pt>
                <c:pt idx="3440">
                  <c:v>127.460528419433</c:v>
                </c:pt>
                <c:pt idx="3441">
                  <c:v>125.480341543438</c:v>
                </c:pt>
                <c:pt idx="3442">
                  <c:v>117.14716907768801</c:v>
                </c:pt>
                <c:pt idx="3443">
                  <c:v>108.81785687762201</c:v>
                </c:pt>
                <c:pt idx="3444">
                  <c:v>106.807428910517</c:v>
                </c:pt>
                <c:pt idx="3445">
                  <c:v>102.247567036882</c:v>
                </c:pt>
                <c:pt idx="3446">
                  <c:v>90.695947243720894</c:v>
                </c:pt>
                <c:pt idx="3447">
                  <c:v>87.874429634877998</c:v>
                </c:pt>
                <c:pt idx="3448">
                  <c:v>78.720891301728102</c:v>
                </c:pt>
                <c:pt idx="3449">
                  <c:v>69.582794334667696</c:v>
                </c:pt>
                <c:pt idx="3450">
                  <c:v>68.239369359856099</c:v>
                </c:pt>
                <c:pt idx="3451">
                  <c:v>59.982751344819199</c:v>
                </c:pt>
                <c:pt idx="3452">
                  <c:v>50.460961230831401</c:v>
                </c:pt>
                <c:pt idx="3453">
                  <c:v>42.371375848519101</c:v>
                </c:pt>
                <c:pt idx="3454">
                  <c:v>33.917079370379497</c:v>
                </c:pt>
                <c:pt idx="3455">
                  <c:v>29.712932716886499</c:v>
                </c:pt>
                <c:pt idx="3456">
                  <c:v>20.803500403443401</c:v>
                </c:pt>
                <c:pt idx="3457">
                  <c:v>13.855513726737399</c:v>
                </c:pt>
                <c:pt idx="3458">
                  <c:v>10.872166324980901</c:v>
                </c:pt>
                <c:pt idx="3459" formatCode="0.00E+00">
                  <c:v>1.3625064783509701E-15</c:v>
                </c:pt>
                <c:pt idx="3460">
                  <c:v>1200</c:v>
                </c:pt>
                <c:pt idx="3461">
                  <c:v>1193.53680988414</c:v>
                </c:pt>
                <c:pt idx="3462">
                  <c:v>1177.7416834447799</c:v>
                </c:pt>
                <c:pt idx="3463">
                  <c:v>1176.9978841723901</c:v>
                </c:pt>
                <c:pt idx="3464">
                  <c:v>1168.29996519666</c:v>
                </c:pt>
                <c:pt idx="3465">
                  <c:v>1159.6127107694199</c:v>
                </c:pt>
                <c:pt idx="3466">
                  <c:v>1153.4110607995401</c:v>
                </c:pt>
                <c:pt idx="3467">
                  <c:v>1152.9520496866</c:v>
                </c:pt>
                <c:pt idx="3468">
                  <c:v>1149.7167407468701</c:v>
                </c:pt>
                <c:pt idx="3469">
                  <c:v>1138.4078648785101</c:v>
                </c:pt>
                <c:pt idx="3470">
                  <c:v>1127.11608858864</c:v>
                </c:pt>
                <c:pt idx="3471">
                  <c:v>1125.35905105393</c:v>
                </c:pt>
                <c:pt idx="3472">
                  <c:v>1122.6616919237799</c:v>
                </c:pt>
                <c:pt idx="3473">
                  <c:v>1111.49825295598</c:v>
                </c:pt>
                <c:pt idx="3474">
                  <c:v>1100.34862690669</c:v>
                </c:pt>
                <c:pt idx="3475">
                  <c:v>1099.79344131481</c:v>
                </c:pt>
                <c:pt idx="3476">
                  <c:v>1091.75121366652</c:v>
                </c:pt>
                <c:pt idx="3477">
                  <c:v>1090.2982640145799</c:v>
                </c:pt>
                <c:pt idx="3478">
                  <c:v>1071.03002630994</c:v>
                </c:pt>
                <c:pt idx="3479">
                  <c:v>1058.85783030486</c:v>
                </c:pt>
                <c:pt idx="3480">
                  <c:v>1048.02970903713</c:v>
                </c:pt>
                <c:pt idx="3481">
                  <c:v>1039.9621248931201</c:v>
                </c:pt>
                <c:pt idx="3482">
                  <c:v>1025.65633449803</c:v>
                </c:pt>
                <c:pt idx="3483">
                  <c:v>1018.14396902504</c:v>
                </c:pt>
                <c:pt idx="3484">
                  <c:v>1005.78838110499</c:v>
                </c:pt>
                <c:pt idx="3485">
                  <c:v>998.80637909224799</c:v>
                </c:pt>
                <c:pt idx="3486">
                  <c:v>996.53638428292504</c:v>
                </c:pt>
                <c:pt idx="3487">
                  <c:v>987.26591361304395</c:v>
                </c:pt>
                <c:pt idx="3488">
                  <c:v>979.58544390911095</c:v>
                </c:pt>
                <c:pt idx="3489">
                  <c:v>972.49521457947606</c:v>
                </c:pt>
                <c:pt idx="3490">
                  <c:v>962.95414069633603</c:v>
                </c:pt>
                <c:pt idx="3491">
                  <c:v>956.35167451172003</c:v>
                </c:pt>
                <c:pt idx="3492">
                  <c:v>949.77304823197096</c:v>
                </c:pt>
                <c:pt idx="3493">
                  <c:v>948.993298104004</c:v>
                </c:pt>
                <c:pt idx="3494">
                  <c:v>940.948301466261</c:v>
                </c:pt>
                <c:pt idx="3495">
                  <c:v>932.90397372263499</c:v>
                </c:pt>
                <c:pt idx="3496">
                  <c:v>927.873258227375</c:v>
                </c:pt>
                <c:pt idx="3497">
                  <c:v>926.69372130491399</c:v>
                </c:pt>
                <c:pt idx="3498">
                  <c:v>925.44078299626199</c:v>
                </c:pt>
                <c:pt idx="3499">
                  <c:v>912.329968388113</c:v>
                </c:pt>
                <c:pt idx="3500">
                  <c:v>903.11183138509296</c:v>
                </c:pt>
                <c:pt idx="3501">
                  <c:v>895.69821698553801</c:v>
                </c:pt>
                <c:pt idx="3502">
                  <c:v>884.58776824219603</c:v>
                </c:pt>
                <c:pt idx="3503">
                  <c:v>879.68256106234298</c:v>
                </c:pt>
                <c:pt idx="3504">
                  <c:v>860.67003442557302</c:v>
                </c:pt>
                <c:pt idx="3505">
                  <c:v>848.07820383852697</c:v>
                </c:pt>
                <c:pt idx="3506">
                  <c:v>835.537911661718</c:v>
                </c:pt>
                <c:pt idx="3507">
                  <c:v>827.16758148907297</c:v>
                </c:pt>
                <c:pt idx="3508">
                  <c:v>824.64822073685195</c:v>
                </c:pt>
                <c:pt idx="3509">
                  <c:v>821.18234278022999</c:v>
                </c:pt>
                <c:pt idx="3510">
                  <c:v>804.24870791610795</c:v>
                </c:pt>
                <c:pt idx="3511">
                  <c:v>797.488265591865</c:v>
                </c:pt>
                <c:pt idx="3512">
                  <c:v>789.57036141529397</c:v>
                </c:pt>
                <c:pt idx="3513">
                  <c:v>781.651084335262</c:v>
                </c:pt>
                <c:pt idx="3514">
                  <c:v>778.24055064292099</c:v>
                </c:pt>
                <c:pt idx="3515">
                  <c:v>775.00931209042994</c:v>
                </c:pt>
                <c:pt idx="3516">
                  <c:v>766.64932580364405</c:v>
                </c:pt>
                <c:pt idx="3517">
                  <c:v>752.90925599494801</c:v>
                </c:pt>
                <c:pt idx="3518">
                  <c:v>749.27985535899097</c:v>
                </c:pt>
                <c:pt idx="3519">
                  <c:v>744.13985035202404</c:v>
                </c:pt>
                <c:pt idx="3520">
                  <c:v>731.30538142379498</c:v>
                </c:pt>
                <c:pt idx="3521">
                  <c:v>718.46005402416597</c:v>
                </c:pt>
                <c:pt idx="3522">
                  <c:v>718.280147277129</c:v>
                </c:pt>
                <c:pt idx="3523">
                  <c:v>712.11083015848999</c:v>
                </c:pt>
                <c:pt idx="3524">
                  <c:v>706.10462903995403</c:v>
                </c:pt>
                <c:pt idx="3525">
                  <c:v>690.12644792825301</c:v>
                </c:pt>
                <c:pt idx="3526">
                  <c:v>674.11716527132899</c:v>
                </c:pt>
                <c:pt idx="3527">
                  <c:v>674.01152856066199</c:v>
                </c:pt>
                <c:pt idx="3528">
                  <c:v>667.57978152935095</c:v>
                </c:pt>
                <c:pt idx="3529">
                  <c:v>660.46490680827299</c:v>
                </c:pt>
                <c:pt idx="3530">
                  <c:v>644.43439995253402</c:v>
                </c:pt>
                <c:pt idx="3531">
                  <c:v>635.36813060546103</c:v>
                </c:pt>
                <c:pt idx="3532">
                  <c:v>627.34587560230204</c:v>
                </c:pt>
                <c:pt idx="3533">
                  <c:v>626.61264109979004</c:v>
                </c:pt>
                <c:pt idx="3534">
                  <c:v>620.47997597528604</c:v>
                </c:pt>
                <c:pt idx="3535">
                  <c:v>616.94105062321</c:v>
                </c:pt>
                <c:pt idx="3536">
                  <c:v>602.72774261194002</c:v>
                </c:pt>
                <c:pt idx="3537">
                  <c:v>601.04543749318202</c:v>
                </c:pt>
                <c:pt idx="3538">
                  <c:v>592.34300474592203</c:v>
                </c:pt>
                <c:pt idx="3539">
                  <c:v>590.79010223825105</c:v>
                </c:pt>
                <c:pt idx="3540">
                  <c:v>582.58895631389703</c:v>
                </c:pt>
                <c:pt idx="3541">
                  <c:v>580.74557229999198</c:v>
                </c:pt>
                <c:pt idx="3542">
                  <c:v>565.01552621613303</c:v>
                </c:pt>
                <c:pt idx="3543">
                  <c:v>558.87179400772504</c:v>
                </c:pt>
                <c:pt idx="3544">
                  <c:v>549.40754038934404</c:v>
                </c:pt>
                <c:pt idx="3545">
                  <c:v>546.22720361294205</c:v>
                </c:pt>
                <c:pt idx="3546">
                  <c:v>540.37513608426605</c:v>
                </c:pt>
                <c:pt idx="3547">
                  <c:v>534.524636797276</c:v>
                </c:pt>
                <c:pt idx="3548">
                  <c:v>531.12073298520795</c:v>
                </c:pt>
                <c:pt idx="3549">
                  <c:v>528.63104600158499</c:v>
                </c:pt>
                <c:pt idx="3550">
                  <c:v>518.25020465954401</c:v>
                </c:pt>
                <c:pt idx="3551">
                  <c:v>512.331358066554</c:v>
                </c:pt>
                <c:pt idx="3552">
                  <c:v>502.11397728750899</c:v>
                </c:pt>
                <c:pt idx="3553">
                  <c:v>491.87699604365702</c:v>
                </c:pt>
                <c:pt idx="3554">
                  <c:v>491.82982891716699</c:v>
                </c:pt>
                <c:pt idx="3555">
                  <c:v>481.18686702682101</c:v>
                </c:pt>
                <c:pt idx="3556">
                  <c:v>471.79952411463398</c:v>
                </c:pt>
                <c:pt idx="3557">
                  <c:v>462.39553461914699</c:v>
                </c:pt>
                <c:pt idx="3558">
                  <c:v>459.01799580084003</c:v>
                </c:pt>
                <c:pt idx="3559">
                  <c:v>452.994906125245</c:v>
                </c:pt>
                <c:pt idx="3560">
                  <c:v>440.50648077034401</c:v>
                </c:pt>
                <c:pt idx="3561">
                  <c:v>432.12439851022901</c:v>
                </c:pt>
                <c:pt idx="3562">
                  <c:v>422.29566363852098</c:v>
                </c:pt>
                <c:pt idx="3563">
                  <c:v>412.45791754852701</c:v>
                </c:pt>
                <c:pt idx="3564">
                  <c:v>410.99581120207</c:v>
                </c:pt>
                <c:pt idx="3565">
                  <c:v>401.65827850868902</c:v>
                </c:pt>
                <c:pt idx="3566">
                  <c:v>389.00249908114</c:v>
                </c:pt>
                <c:pt idx="3567">
                  <c:v>376.33862467690398</c:v>
                </c:pt>
                <c:pt idx="3568">
                  <c:v>373.22816420334101</c:v>
                </c:pt>
                <c:pt idx="3569">
                  <c:v>359.91498114193001</c:v>
                </c:pt>
                <c:pt idx="3570">
                  <c:v>359.59425992789198</c:v>
                </c:pt>
                <c:pt idx="3571">
                  <c:v>345.11242471895002</c:v>
                </c:pt>
                <c:pt idx="3572">
                  <c:v>341.85826075245899</c:v>
                </c:pt>
                <c:pt idx="3573">
                  <c:v>335.51482669565502</c:v>
                </c:pt>
                <c:pt idx="3574">
                  <c:v>334.08136194494801</c:v>
                </c:pt>
                <c:pt idx="3575">
                  <c:v>326.00113438081701</c:v>
                </c:pt>
                <c:pt idx="3576">
                  <c:v>317.92061443127</c:v>
                </c:pt>
                <c:pt idx="3577">
                  <c:v>313.942259895468</c:v>
                </c:pt>
                <c:pt idx="3578">
                  <c:v>310.932557116856</c:v>
                </c:pt>
                <c:pt idx="3579">
                  <c:v>306.19025468881398</c:v>
                </c:pt>
                <c:pt idx="3580">
                  <c:v>294.48078321839398</c:v>
                </c:pt>
                <c:pt idx="3581">
                  <c:v>286.67387361548703</c:v>
                </c:pt>
                <c:pt idx="3582">
                  <c:v>279.13474977423402</c:v>
                </c:pt>
                <c:pt idx="3583">
                  <c:v>268.30515387660699</c:v>
                </c:pt>
                <c:pt idx="3584">
                  <c:v>264.83301381097903</c:v>
                </c:pt>
                <c:pt idx="3585">
                  <c:v>255.17953793593199</c:v>
                </c:pt>
                <c:pt idx="3586">
                  <c:v>251.447016061684</c:v>
                </c:pt>
                <c:pt idx="3587">
                  <c:v>240.99371306854499</c:v>
                </c:pt>
                <c:pt idx="3588">
                  <c:v>229.01532297013301</c:v>
                </c:pt>
                <c:pt idx="3589">
                  <c:v>217.03693157218501</c:v>
                </c:pt>
                <c:pt idx="3590">
                  <c:v>211.08253947358</c:v>
                </c:pt>
                <c:pt idx="3591">
                  <c:v>206.62093392657499</c:v>
                </c:pt>
                <c:pt idx="3592">
                  <c:v>192.85184905270799</c:v>
                </c:pt>
                <c:pt idx="3593">
                  <c:v>179.08715835976301</c:v>
                </c:pt>
                <c:pt idx="3594">
                  <c:v>174.87012699838701</c:v>
                </c:pt>
                <c:pt idx="3595">
                  <c:v>169.274516880101</c:v>
                </c:pt>
                <c:pt idx="3596">
                  <c:v>161.77699415910701</c:v>
                </c:pt>
                <c:pt idx="3597">
                  <c:v>159.19154453692599</c:v>
                </c:pt>
                <c:pt idx="3598">
                  <c:v>146.06321372371801</c:v>
                </c:pt>
                <c:pt idx="3599">
                  <c:v>138.78595944728801</c:v>
                </c:pt>
                <c:pt idx="3600">
                  <c:v>137.69548959761099</c:v>
                </c:pt>
                <c:pt idx="3601">
                  <c:v>125.980453146195</c:v>
                </c:pt>
                <c:pt idx="3602">
                  <c:v>123.100142319594</c:v>
                </c:pt>
                <c:pt idx="3603">
                  <c:v>115.40345606053999</c:v>
                </c:pt>
                <c:pt idx="3604">
                  <c:v>110.76033068392999</c:v>
                </c:pt>
                <c:pt idx="3605">
                  <c:v>99.123128671614694</c:v>
                </c:pt>
                <c:pt idx="3606">
                  <c:v>96.660295266271902</c:v>
                </c:pt>
                <c:pt idx="3607">
                  <c:v>86.711076778536096</c:v>
                </c:pt>
                <c:pt idx="3608">
                  <c:v>77.562785063528196</c:v>
                </c:pt>
                <c:pt idx="3609">
                  <c:v>77.174122647715507</c:v>
                </c:pt>
                <c:pt idx="3610">
                  <c:v>66.012059378823096</c:v>
                </c:pt>
                <c:pt idx="3611">
                  <c:v>54.861096336867902</c:v>
                </c:pt>
                <c:pt idx="3612">
                  <c:v>53.9892191692024</c:v>
                </c:pt>
                <c:pt idx="3613">
                  <c:v>48.056277326711196</c:v>
                </c:pt>
                <c:pt idx="3614">
                  <c:v>39.590996573243203</c:v>
                </c:pt>
                <c:pt idx="3615">
                  <c:v>34.716690443292997</c:v>
                </c:pt>
                <c:pt idx="3616">
                  <c:v>23.607017383451598</c:v>
                </c:pt>
                <c:pt idx="3617">
                  <c:v>14.445072254657299</c:v>
                </c:pt>
                <c:pt idx="3618">
                  <c:v>14.046073827093799</c:v>
                </c:pt>
                <c:pt idx="3619" formatCode="0.00E+00">
                  <c:v>2.07252782376297E-15</c:v>
                </c:pt>
                <c:pt idx="3620">
                  <c:v>1200</c:v>
                </c:pt>
                <c:pt idx="3621">
                  <c:v>1190.2530230882001</c:v>
                </c:pt>
                <c:pt idx="3622">
                  <c:v>1187.53492268626</c:v>
                </c:pt>
                <c:pt idx="3623">
                  <c:v>1171.64047199998</c:v>
                </c:pt>
                <c:pt idx="3624">
                  <c:v>1160.39240122827</c:v>
                </c:pt>
                <c:pt idx="3625">
                  <c:v>1150.11780368379</c:v>
                </c:pt>
                <c:pt idx="3626">
                  <c:v>1141.5133930898801</c:v>
                </c:pt>
                <c:pt idx="3627">
                  <c:v>1137.97395390322</c:v>
                </c:pt>
                <c:pt idx="3628">
                  <c:v>1122.09100996905</c:v>
                </c:pt>
                <c:pt idx="3629">
                  <c:v>1106.2275513330501</c:v>
                </c:pt>
                <c:pt idx="3630">
                  <c:v>1106.0568290876299</c:v>
                </c:pt>
                <c:pt idx="3631">
                  <c:v>1097.56395018544</c:v>
                </c:pt>
                <c:pt idx="3632">
                  <c:v>1081.64855582425</c:v>
                </c:pt>
                <c:pt idx="3633">
                  <c:v>1065.7484549896201</c:v>
                </c:pt>
                <c:pt idx="3634">
                  <c:v>1063.5497545174901</c:v>
                </c:pt>
                <c:pt idx="3635">
                  <c:v>1054.1556913598699</c:v>
                </c:pt>
                <c:pt idx="3636">
                  <c:v>1050.88110537072</c:v>
                </c:pt>
                <c:pt idx="3637">
                  <c:v>1029.8479157070001</c:v>
                </c:pt>
                <c:pt idx="3638">
                  <c:v>1010.61692683387</c:v>
                </c:pt>
                <c:pt idx="3639">
                  <c:v>996.95774221893998</c:v>
                </c:pt>
                <c:pt idx="3640">
                  <c:v>988.43864442786798</c:v>
                </c:pt>
                <c:pt idx="3641">
                  <c:v>976.00666285266902</c:v>
                </c:pt>
                <c:pt idx="3642">
                  <c:v>967.49758740726304</c:v>
                </c:pt>
                <c:pt idx="3643">
                  <c:v>966.74403125975903</c:v>
                </c:pt>
                <c:pt idx="3644">
                  <c:v>948.19989825251196</c:v>
                </c:pt>
                <c:pt idx="3645">
                  <c:v>941.69244000585604</c:v>
                </c:pt>
                <c:pt idx="3646">
                  <c:v>929.43305840862195</c:v>
                </c:pt>
                <c:pt idx="3647">
                  <c:v>928.67489086926696</c:v>
                </c:pt>
                <c:pt idx="3648">
                  <c:v>918.17026962348496</c:v>
                </c:pt>
                <c:pt idx="3649">
                  <c:v>913.64171812123197</c:v>
                </c:pt>
                <c:pt idx="3650">
                  <c:v>894.91432354865105</c:v>
                </c:pt>
                <c:pt idx="3651">
                  <c:v>880.79755796296899</c:v>
                </c:pt>
                <c:pt idx="3652">
                  <c:v>866.68049645412998</c:v>
                </c:pt>
                <c:pt idx="3653">
                  <c:v>866.02041743270797</c:v>
                </c:pt>
                <c:pt idx="3654">
                  <c:v>855.77451240140601</c:v>
                </c:pt>
                <c:pt idx="3655">
                  <c:v>849.12424267814401</c:v>
                </c:pt>
                <c:pt idx="3656">
                  <c:v>828.867316905498</c:v>
                </c:pt>
                <c:pt idx="3657">
                  <c:v>819.84269497122602</c:v>
                </c:pt>
                <c:pt idx="3658">
                  <c:v>810.03176347341105</c:v>
                </c:pt>
                <c:pt idx="3659">
                  <c:v>800.49581968947496</c:v>
                </c:pt>
                <c:pt idx="3660">
                  <c:v>790.39763198026799</c:v>
                </c:pt>
                <c:pt idx="3661">
                  <c:v>780.57820391067105</c:v>
                </c:pt>
                <c:pt idx="3662">
                  <c:v>770.75606966829196</c:v>
                </c:pt>
                <c:pt idx="3663">
                  <c:v>765.76633893613496</c:v>
                </c:pt>
                <c:pt idx="3664">
                  <c:v>759.639283498601</c:v>
                </c:pt>
                <c:pt idx="3665">
                  <c:v>741.87254461827899</c:v>
                </c:pt>
                <c:pt idx="3666">
                  <c:v>738.67561983851499</c:v>
                </c:pt>
                <c:pt idx="3667">
                  <c:v>726.32369260938401</c:v>
                </c:pt>
                <c:pt idx="3668">
                  <c:v>724.23392301450997</c:v>
                </c:pt>
                <c:pt idx="3669">
                  <c:v>705.32596443721798</c:v>
                </c:pt>
                <c:pt idx="3670">
                  <c:v>702.46509346502205</c:v>
                </c:pt>
                <c:pt idx="3671">
                  <c:v>686.82639197875801</c:v>
                </c:pt>
                <c:pt idx="3672">
                  <c:v>676.87096449337002</c:v>
                </c:pt>
                <c:pt idx="3673">
                  <c:v>662.97406481297401</c:v>
                </c:pt>
                <c:pt idx="3674">
                  <c:v>657.08933473931995</c:v>
                </c:pt>
                <c:pt idx="3675">
                  <c:v>643.23593968261605</c:v>
                </c:pt>
                <c:pt idx="3676">
                  <c:v>636.29724201265503</c:v>
                </c:pt>
                <c:pt idx="3677">
                  <c:v>621.29349085755803</c:v>
                </c:pt>
                <c:pt idx="3678">
                  <c:v>607.68727337963401</c:v>
                </c:pt>
                <c:pt idx="3679">
                  <c:v>595.35547808296701</c:v>
                </c:pt>
                <c:pt idx="3680">
                  <c:v>582.05409862172496</c:v>
                </c:pt>
                <c:pt idx="3681">
                  <c:v>580.79451127259597</c:v>
                </c:pt>
                <c:pt idx="3682">
                  <c:v>566.54783126939003</c:v>
                </c:pt>
                <c:pt idx="3683">
                  <c:v>554.63130566890902</c:v>
                </c:pt>
                <c:pt idx="3684">
                  <c:v>543.21810382548904</c:v>
                </c:pt>
                <c:pt idx="3685">
                  <c:v>529.66270864222702</c:v>
                </c:pt>
                <c:pt idx="3686">
                  <c:v>516.13215632883805</c:v>
                </c:pt>
                <c:pt idx="3687">
                  <c:v>512.78830199739605</c:v>
                </c:pt>
                <c:pt idx="3688">
                  <c:v>503.81009050976502</c:v>
                </c:pt>
                <c:pt idx="3689">
                  <c:v>490.06942440604399</c:v>
                </c:pt>
                <c:pt idx="3690">
                  <c:v>476.31905684628498</c:v>
                </c:pt>
                <c:pt idx="3691">
                  <c:v>471.22489916546101</c:v>
                </c:pt>
                <c:pt idx="3692">
                  <c:v>466.714078260196</c:v>
                </c:pt>
                <c:pt idx="3693">
                  <c:v>452.18750021823502</c:v>
                </c:pt>
                <c:pt idx="3694">
                  <c:v>437.64483041626301</c:v>
                </c:pt>
                <c:pt idx="3695">
                  <c:v>431.50235799747401</c:v>
                </c:pt>
                <c:pt idx="3696">
                  <c:v>425.82121576047399</c:v>
                </c:pt>
                <c:pt idx="3697">
                  <c:v>410.29546419573802</c:v>
                </c:pt>
                <c:pt idx="3698">
                  <c:v>397.24324970690998</c:v>
                </c:pt>
                <c:pt idx="3699">
                  <c:v>383.15970042691703</c:v>
                </c:pt>
                <c:pt idx="3700">
                  <c:v>380.64636016824198</c:v>
                </c:pt>
                <c:pt idx="3701">
                  <c:v>375.38150501455499</c:v>
                </c:pt>
                <c:pt idx="3702">
                  <c:v>349.63600262478298</c:v>
                </c:pt>
                <c:pt idx="3703">
                  <c:v>342.267621929303</c:v>
                </c:pt>
                <c:pt idx="3704">
                  <c:v>333.463236927536</c:v>
                </c:pt>
                <c:pt idx="3705">
                  <c:v>330.01137268825698</c:v>
                </c:pt>
                <c:pt idx="3706">
                  <c:v>320.03412522871997</c:v>
                </c:pt>
                <c:pt idx="3707">
                  <c:v>310.055628291316</c:v>
                </c:pt>
                <c:pt idx="3708">
                  <c:v>307.86512143368998</c:v>
                </c:pt>
                <c:pt idx="3709">
                  <c:v>303.244311117309</c:v>
                </c:pt>
                <c:pt idx="3710">
                  <c:v>292.38454002273301</c:v>
                </c:pt>
                <c:pt idx="3711">
                  <c:v>288.886908328949</c:v>
                </c:pt>
                <c:pt idx="3712">
                  <c:v>273.88429427155398</c:v>
                </c:pt>
                <c:pt idx="3713">
                  <c:v>273.72961893412099</c:v>
                </c:pt>
                <c:pt idx="3714">
                  <c:v>269.69078713144199</c:v>
                </c:pt>
                <c:pt idx="3715">
                  <c:v>257.69578879236599</c:v>
                </c:pt>
                <c:pt idx="3716">
                  <c:v>245.70140720099599</c:v>
                </c:pt>
                <c:pt idx="3717">
                  <c:v>240.37133406555</c:v>
                </c:pt>
                <c:pt idx="3718">
                  <c:v>238.01185430244999</c:v>
                </c:pt>
                <c:pt idx="3719">
                  <c:v>235.74216542554399</c:v>
                </c:pt>
                <c:pt idx="3720">
                  <c:v>216.279104467705</c:v>
                </c:pt>
                <c:pt idx="3721">
                  <c:v>196.821058480159</c:v>
                </c:pt>
                <c:pt idx="3722">
                  <c:v>190.85711109751901</c:v>
                </c:pt>
                <c:pt idx="3723">
                  <c:v>185.23554220280801</c:v>
                </c:pt>
                <c:pt idx="3724">
                  <c:v>176.46374182871699</c:v>
                </c:pt>
                <c:pt idx="3725">
                  <c:v>173.34977207395701</c:v>
                </c:pt>
                <c:pt idx="3726">
                  <c:v>157.111902514907</c:v>
                </c:pt>
                <c:pt idx="3727">
                  <c:v>149.29783338834901</c:v>
                </c:pt>
                <c:pt idx="3728">
                  <c:v>141.48605788203099</c:v>
                </c:pt>
                <c:pt idx="3729">
                  <c:v>137.836379569022</c:v>
                </c:pt>
                <c:pt idx="3730">
                  <c:v>133.471678926544</c:v>
                </c:pt>
                <c:pt idx="3731">
                  <c:v>121.30533879486001</c:v>
                </c:pt>
                <c:pt idx="3732">
                  <c:v>115.377345000804</c:v>
                </c:pt>
                <c:pt idx="3733">
                  <c:v>103.428919070666</c:v>
                </c:pt>
                <c:pt idx="3734">
                  <c:v>98.115863280463699</c:v>
                </c:pt>
                <c:pt idx="3735">
                  <c:v>83.872460659141097</c:v>
                </c:pt>
                <c:pt idx="3736">
                  <c:v>74.287905563802099</c:v>
                </c:pt>
                <c:pt idx="3737">
                  <c:v>61.587886838646703</c:v>
                </c:pt>
                <c:pt idx="3738">
                  <c:v>50.4607640953326</c:v>
                </c:pt>
                <c:pt idx="3739">
                  <c:v>39.340883208443302</c:v>
                </c:pt>
                <c:pt idx="3740">
                  <c:v>36.662853357044298</c:v>
                </c:pt>
                <c:pt idx="3741">
                  <c:v>30.236983619048601</c:v>
                </c:pt>
                <c:pt idx="3742">
                  <c:v>24.474724885768801</c:v>
                </c:pt>
                <c:pt idx="3743">
                  <c:v>5.1776187984296396</c:v>
                </c:pt>
                <c:pt idx="3744" formatCode="0.00E+00">
                  <c:v>5.9845945890716896E-16</c:v>
                </c:pt>
                <c:pt idx="3745">
                  <c:v>1200</c:v>
                </c:pt>
                <c:pt idx="3746">
                  <c:v>1187.8790448746199</c:v>
                </c:pt>
                <c:pt idx="3747">
                  <c:v>1175.7620702675199</c:v>
                </c:pt>
                <c:pt idx="3748">
                  <c:v>1168.1285342194601</c:v>
                </c:pt>
                <c:pt idx="3749">
                  <c:v>1166.76201035541</c:v>
                </c:pt>
                <c:pt idx="3750">
                  <c:v>1165.5320457146599</c:v>
                </c:pt>
                <c:pt idx="3751">
                  <c:v>1143.76758691331</c:v>
                </c:pt>
                <c:pt idx="3752">
                  <c:v>1130.86004287827</c:v>
                </c:pt>
                <c:pt idx="3753">
                  <c:v>1116.9603060449699</c:v>
                </c:pt>
                <c:pt idx="3754">
                  <c:v>1112.1190306062199</c:v>
                </c:pt>
                <c:pt idx="3755">
                  <c:v>1092.1082434577099</c:v>
                </c:pt>
                <c:pt idx="3756">
                  <c:v>1087.43653028582</c:v>
                </c:pt>
                <c:pt idx="3757">
                  <c:v>1067.72792637054</c:v>
                </c:pt>
                <c:pt idx="3758">
                  <c:v>1064.2641079021701</c:v>
                </c:pt>
                <c:pt idx="3759">
                  <c:v>1046.8429514234699</c:v>
                </c:pt>
                <c:pt idx="3760">
                  <c:v>1029.43270902463</c:v>
                </c:pt>
                <c:pt idx="3761">
                  <c:v>1027.30747395924</c:v>
                </c:pt>
                <c:pt idx="3762">
                  <c:v>1017.3751524770699</c:v>
                </c:pt>
                <c:pt idx="3763">
                  <c:v>1004.03105245752</c:v>
                </c:pt>
                <c:pt idx="3764">
                  <c:v>973.63758877174405</c:v>
                </c:pt>
                <c:pt idx="3765">
                  <c:v>957.30832696847597</c:v>
                </c:pt>
                <c:pt idx="3766">
                  <c:v>940.98318027118205</c:v>
                </c:pt>
                <c:pt idx="3767">
                  <c:v>937.65244914019797</c:v>
                </c:pt>
                <c:pt idx="3768">
                  <c:v>928.56543707540902</c:v>
                </c:pt>
                <c:pt idx="3769">
                  <c:v>913.83712783586805</c:v>
                </c:pt>
                <c:pt idx="3770">
                  <c:v>888.72078936934895</c:v>
                </c:pt>
                <c:pt idx="3771">
                  <c:v>874.59820596255895</c:v>
                </c:pt>
                <c:pt idx="3772">
                  <c:v>871.29770499855101</c:v>
                </c:pt>
                <c:pt idx="3773">
                  <c:v>856.66099891753004</c:v>
                </c:pt>
                <c:pt idx="3774">
                  <c:v>850.58675832735503</c:v>
                </c:pt>
                <c:pt idx="3775">
                  <c:v>837.19930939391202</c:v>
                </c:pt>
                <c:pt idx="3776">
                  <c:v>823.81037568539705</c:v>
                </c:pt>
                <c:pt idx="3777">
                  <c:v>822.06995539114405</c:v>
                </c:pt>
                <c:pt idx="3778">
                  <c:v>813.53963973299506</c:v>
                </c:pt>
                <c:pt idx="3779">
                  <c:v>799.60708519744196</c:v>
                </c:pt>
                <c:pt idx="3780">
                  <c:v>788.99732620227996</c:v>
                </c:pt>
                <c:pt idx="3781">
                  <c:v>776.17625925509299</c:v>
                </c:pt>
                <c:pt idx="3782">
                  <c:v>773.46511998275002</c:v>
                </c:pt>
                <c:pt idx="3783">
                  <c:v>765.62875149389799</c:v>
                </c:pt>
                <c:pt idx="3784">
                  <c:v>744.91850725307597</c:v>
                </c:pt>
                <c:pt idx="3785">
                  <c:v>732.05668828684202</c:v>
                </c:pt>
                <c:pt idx="3786">
                  <c:v>716.651183366297</c:v>
                </c:pt>
                <c:pt idx="3787">
                  <c:v>701.23653525776899</c:v>
                </c:pt>
                <c:pt idx="3788">
                  <c:v>692.64816585454798</c:v>
                </c:pt>
                <c:pt idx="3789">
                  <c:v>689.94089860747295</c:v>
                </c:pt>
                <c:pt idx="3790">
                  <c:v>689.07021301811903</c:v>
                </c:pt>
                <c:pt idx="3791">
                  <c:v>685.37412660902203</c:v>
                </c:pt>
                <c:pt idx="3792">
                  <c:v>666.79636301010498</c:v>
                </c:pt>
                <c:pt idx="3793">
                  <c:v>648.21014283973102</c:v>
                </c:pt>
                <c:pt idx="3794">
                  <c:v>646.58616111187598</c:v>
                </c:pt>
                <c:pt idx="3795">
                  <c:v>632.79455658350696</c:v>
                </c:pt>
                <c:pt idx="3796">
                  <c:v>621.22826947440205</c:v>
                </c:pt>
                <c:pt idx="3797">
                  <c:v>610.343999005451</c:v>
                </c:pt>
                <c:pt idx="3798">
                  <c:v>606.68524877841799</c:v>
                </c:pt>
                <c:pt idx="3799">
                  <c:v>593.40169744677598</c:v>
                </c:pt>
                <c:pt idx="3800">
                  <c:v>590.90051066777505</c:v>
                </c:pt>
                <c:pt idx="3801">
                  <c:v>572.89133309736098</c:v>
                </c:pt>
                <c:pt idx="3802">
                  <c:v>567.56270833339704</c:v>
                </c:pt>
                <c:pt idx="3803">
                  <c:v>553.39107263592905</c:v>
                </c:pt>
                <c:pt idx="3804">
                  <c:v>548.99314074573795</c:v>
                </c:pt>
                <c:pt idx="3805">
                  <c:v>532.11593406403802</c:v>
                </c:pt>
                <c:pt idx="3806">
                  <c:v>531.24862923436797</c:v>
                </c:pt>
                <c:pt idx="3807">
                  <c:v>525.49510751395303</c:v>
                </c:pt>
                <c:pt idx="3808">
                  <c:v>512.51181115964596</c:v>
                </c:pt>
                <c:pt idx="3809">
                  <c:v>504.11280644240901</c:v>
                </c:pt>
                <c:pt idx="3810">
                  <c:v>487.86841585318501</c:v>
                </c:pt>
                <c:pt idx="3811">
                  <c:v>476.71987551958199</c:v>
                </c:pt>
                <c:pt idx="3812">
                  <c:v>458.50975508194199</c:v>
                </c:pt>
                <c:pt idx="3813">
                  <c:v>453.723679421535</c:v>
                </c:pt>
                <c:pt idx="3814">
                  <c:v>443.62627117135202</c:v>
                </c:pt>
                <c:pt idx="3815">
                  <c:v>429.38203039709401</c:v>
                </c:pt>
                <c:pt idx="3816">
                  <c:v>415.13229123867899</c:v>
                </c:pt>
                <c:pt idx="3817">
                  <c:v>408.93098104389401</c:v>
                </c:pt>
                <c:pt idx="3818">
                  <c:v>402.59121207234199</c:v>
                </c:pt>
                <c:pt idx="3819">
                  <c:v>380.36845788323097</c:v>
                </c:pt>
                <c:pt idx="3820">
                  <c:v>373.07735342887503</c:v>
                </c:pt>
                <c:pt idx="3821">
                  <c:v>361.83384841492</c:v>
                </c:pt>
                <c:pt idx="3822">
                  <c:v>350.58734417818999</c:v>
                </c:pt>
                <c:pt idx="3823">
                  <c:v>350.086672067753</c:v>
                </c:pt>
                <c:pt idx="3824">
                  <c:v>337.05947818892901</c:v>
                </c:pt>
                <c:pt idx="3825">
                  <c:v>336.116132357693</c:v>
                </c:pt>
                <c:pt idx="3826">
                  <c:v>326.21780341874398</c:v>
                </c:pt>
                <c:pt idx="3827">
                  <c:v>321.14925443353002</c:v>
                </c:pt>
                <c:pt idx="3828">
                  <c:v>310.94854377402498</c:v>
                </c:pt>
                <c:pt idx="3829">
                  <c:v>300.74710783799998</c:v>
                </c:pt>
                <c:pt idx="3830">
                  <c:v>297.75663131518098</c:v>
                </c:pt>
                <c:pt idx="3831">
                  <c:v>292.00167772765298</c:v>
                </c:pt>
                <c:pt idx="3832">
                  <c:v>279.57956082004603</c:v>
                </c:pt>
                <c:pt idx="3833">
                  <c:v>277.15452909591301</c:v>
                </c:pt>
                <c:pt idx="3834">
                  <c:v>261.44747506365599</c:v>
                </c:pt>
                <c:pt idx="3835">
                  <c:v>258.69645162768597</c:v>
                </c:pt>
                <c:pt idx="3836">
                  <c:v>254.15785222818599</c:v>
                </c:pt>
                <c:pt idx="3837">
                  <c:v>237.52000341215799</c:v>
                </c:pt>
                <c:pt idx="3838">
                  <c:v>220.88434994293701</c:v>
                </c:pt>
                <c:pt idx="3839">
                  <c:v>220.69412919758599</c:v>
                </c:pt>
                <c:pt idx="3840">
                  <c:v>206.294568099537</c:v>
                </c:pt>
                <c:pt idx="3841">
                  <c:v>192.79635767155699</c:v>
                </c:pt>
                <c:pt idx="3842">
                  <c:v>180.319112726002</c:v>
                </c:pt>
                <c:pt idx="3843">
                  <c:v>169.01543776938499</c:v>
                </c:pt>
                <c:pt idx="3844">
                  <c:v>161.47905148769601</c:v>
                </c:pt>
                <c:pt idx="3845">
                  <c:v>149.797943768122</c:v>
                </c:pt>
                <c:pt idx="3846">
                  <c:v>135.315769255314</c:v>
                </c:pt>
                <c:pt idx="3847">
                  <c:v>120.84118366614101</c:v>
                </c:pt>
                <c:pt idx="3848">
                  <c:v>118.036695266259</c:v>
                </c:pt>
                <c:pt idx="3849">
                  <c:v>105.37975878981599</c:v>
                </c:pt>
                <c:pt idx="3850">
                  <c:v>86.854913360999305</c:v>
                </c:pt>
                <c:pt idx="3851">
                  <c:v>74.435033646130194</c:v>
                </c:pt>
                <c:pt idx="3852">
                  <c:v>59.675071559786097</c:v>
                </c:pt>
                <c:pt idx="3853">
                  <c:v>47.928376666600599</c:v>
                </c:pt>
                <c:pt idx="3854">
                  <c:v>35.946780850824503</c:v>
                </c:pt>
                <c:pt idx="3855">
                  <c:v>24.188455008006599</c:v>
                </c:pt>
                <c:pt idx="3856" formatCode="0.00E+00">
                  <c:v>5.2496549396004801E-15</c:v>
                </c:pt>
                <c:pt idx="3857">
                  <c:v>1200</c:v>
                </c:pt>
                <c:pt idx="3858">
                  <c:v>1190.5061824053</c:v>
                </c:pt>
                <c:pt idx="3859">
                  <c:v>1168.5805089330499</c:v>
                </c:pt>
                <c:pt idx="3860">
                  <c:v>1162.6294493949399</c:v>
                </c:pt>
                <c:pt idx="3861">
                  <c:v>1148.1320259239999</c:v>
                </c:pt>
                <c:pt idx="3862">
                  <c:v>1134.9604207616101</c:v>
                </c:pt>
                <c:pt idx="3863">
                  <c:v>1120.99902801905</c:v>
                </c:pt>
                <c:pt idx="3864">
                  <c:v>1102.8142717288899</c:v>
                </c:pt>
                <c:pt idx="3865">
                  <c:v>1084.6443406974099</c:v>
                </c:pt>
                <c:pt idx="3866">
                  <c:v>1075.7341312926101</c:v>
                </c:pt>
                <c:pt idx="3867">
                  <c:v>1069.1791181344499</c:v>
                </c:pt>
                <c:pt idx="3868">
                  <c:v>1046.6825773512201</c:v>
                </c:pt>
                <c:pt idx="3869">
                  <c:v>1024.2052195349299</c:v>
                </c:pt>
                <c:pt idx="3870">
                  <c:v>1022.8526149103</c:v>
                </c:pt>
                <c:pt idx="3871">
                  <c:v>1002.3729070215001</c:v>
                </c:pt>
                <c:pt idx="3872">
                  <c:v>988.76647681194095</c:v>
                </c:pt>
                <c:pt idx="3873">
                  <c:v>970.13297223527798</c:v>
                </c:pt>
                <c:pt idx="3874">
                  <c:v>959.15177178334602</c:v>
                </c:pt>
                <c:pt idx="3875">
                  <c:v>936.79920643192304</c:v>
                </c:pt>
                <c:pt idx="3876">
                  <c:v>924.72498635051102</c:v>
                </c:pt>
                <c:pt idx="3877">
                  <c:v>909.69828602054304</c:v>
                </c:pt>
                <c:pt idx="3878">
                  <c:v>894.672868809477</c:v>
                </c:pt>
                <c:pt idx="3879">
                  <c:v>893.61837945439299</c:v>
                </c:pt>
                <c:pt idx="3880">
                  <c:v>880.66440470287705</c:v>
                </c:pt>
                <c:pt idx="3881">
                  <c:v>867.26602523503095</c:v>
                </c:pt>
                <c:pt idx="3882">
                  <c:v>853.86777252619504</c:v>
                </c:pt>
                <c:pt idx="3883">
                  <c:v>849.002783848013</c:v>
                </c:pt>
                <c:pt idx="3884">
                  <c:v>837.80684811689002</c:v>
                </c:pt>
                <c:pt idx="3885">
                  <c:v>813.61839667137201</c:v>
                </c:pt>
                <c:pt idx="3886">
                  <c:v>807.37211836633003</c:v>
                </c:pt>
                <c:pt idx="3887">
                  <c:v>793.43762162152098</c:v>
                </c:pt>
                <c:pt idx="3888">
                  <c:v>786.66529973121396</c:v>
                </c:pt>
                <c:pt idx="3889">
                  <c:v>760.48406883134203</c:v>
                </c:pt>
                <c:pt idx="3890">
                  <c:v>750.078679578829</c:v>
                </c:pt>
                <c:pt idx="3891">
                  <c:v>729.37140678543597</c:v>
                </c:pt>
                <c:pt idx="3892">
                  <c:v>729.04179441950998</c:v>
                </c:pt>
                <c:pt idx="3893">
                  <c:v>713.64331211454896</c:v>
                </c:pt>
                <c:pt idx="3894">
                  <c:v>709.14913835317702</c:v>
                </c:pt>
                <c:pt idx="3895">
                  <c:v>679.63099424886605</c:v>
                </c:pt>
                <c:pt idx="3896">
                  <c:v>666.94780237922998</c:v>
                </c:pt>
                <c:pt idx="3897">
                  <c:v>648.40097474724598</c:v>
                </c:pt>
                <c:pt idx="3898">
                  <c:v>646.28525631816501</c:v>
                </c:pt>
                <c:pt idx="3899">
                  <c:v>632.52272527337198</c:v>
                </c:pt>
                <c:pt idx="3900">
                  <c:v>626.65234711005098</c:v>
                </c:pt>
                <c:pt idx="3901">
                  <c:v>597.48770053147098</c:v>
                </c:pt>
                <c:pt idx="3902">
                  <c:v>589.22809006540001</c:v>
                </c:pt>
                <c:pt idx="3903">
                  <c:v>571.21963877766598</c:v>
                </c:pt>
                <c:pt idx="3904">
                  <c:v>567.26832512628505</c:v>
                </c:pt>
                <c:pt idx="3905">
                  <c:v>553.09445254044397</c:v>
                </c:pt>
                <c:pt idx="3906">
                  <c:v>545.60193100705806</c:v>
                </c:pt>
                <c:pt idx="3907">
                  <c:v>516.87286063575198</c:v>
                </c:pt>
                <c:pt idx="3908">
                  <c:v>511.81308872862201</c:v>
                </c:pt>
                <c:pt idx="3909">
                  <c:v>493.9519935326</c:v>
                </c:pt>
                <c:pt idx="3910">
                  <c:v>488.59582930652198</c:v>
                </c:pt>
                <c:pt idx="3911">
                  <c:v>474.210149500706</c:v>
                </c:pt>
                <c:pt idx="3912">
                  <c:v>463.45782219189499</c:v>
                </c:pt>
                <c:pt idx="3913">
                  <c:v>438.39603531648999</c:v>
                </c:pt>
                <c:pt idx="3914">
                  <c:v>421.56124163519399</c:v>
                </c:pt>
                <c:pt idx="3915">
                  <c:v>409.49659261067501</c:v>
                </c:pt>
                <c:pt idx="3916">
                  <c:v>393.074953281923</c:v>
                </c:pt>
                <c:pt idx="3917">
                  <c:v>376.64895605622797</c:v>
                </c:pt>
                <c:pt idx="3918">
                  <c:v>365.16213945909101</c:v>
                </c:pt>
                <c:pt idx="3919">
                  <c:v>364.05853431672102</c:v>
                </c:pt>
                <c:pt idx="3920">
                  <c:v>363.05392233703401</c:v>
                </c:pt>
                <c:pt idx="3921">
                  <c:v>341.13580404793402</c:v>
                </c:pt>
                <c:pt idx="3922">
                  <c:v>320.42112222695602</c:v>
                </c:pt>
                <c:pt idx="3923">
                  <c:v>306.62960212709299</c:v>
                </c:pt>
                <c:pt idx="3924">
                  <c:v>292.83765799057699</c:v>
                </c:pt>
                <c:pt idx="3925">
                  <c:v>290.60232962092101</c:v>
                </c:pt>
                <c:pt idx="3926">
                  <c:v>283.20543640845898</c:v>
                </c:pt>
                <c:pt idx="3927">
                  <c:v>278.761060767662</c:v>
                </c:pt>
                <c:pt idx="3928">
                  <c:v>259.03160790713599</c:v>
                </c:pt>
                <c:pt idx="3929">
                  <c:v>242.85349820445299</c:v>
                </c:pt>
                <c:pt idx="3930">
                  <c:v>228.68465479119499</c:v>
                </c:pt>
                <c:pt idx="3931">
                  <c:v>227.23979236938101</c:v>
                </c:pt>
                <c:pt idx="3932">
                  <c:v>209.50763320892901</c:v>
                </c:pt>
                <c:pt idx="3933">
                  <c:v>199.91159855511901</c:v>
                </c:pt>
                <c:pt idx="3934">
                  <c:v>186.40598420632699</c:v>
                </c:pt>
                <c:pt idx="3935">
                  <c:v>183.560532591102</c:v>
                </c:pt>
                <c:pt idx="3936">
                  <c:v>167.702664741495</c:v>
                </c:pt>
                <c:pt idx="3937">
                  <c:v>151.85006363110901</c:v>
                </c:pt>
                <c:pt idx="3938">
                  <c:v>150.83066205497499</c:v>
                </c:pt>
                <c:pt idx="3939">
                  <c:v>143.42574519317799</c:v>
                </c:pt>
                <c:pt idx="3940">
                  <c:v>137.68987275627799</c:v>
                </c:pt>
                <c:pt idx="3941">
                  <c:v>119.451980785375</c:v>
                </c:pt>
                <c:pt idx="3942">
                  <c:v>101.223767615116</c:v>
                </c:pt>
                <c:pt idx="3943">
                  <c:v>100.553567212917</c:v>
                </c:pt>
                <c:pt idx="3944">
                  <c:v>86.902178507071994</c:v>
                </c:pt>
                <c:pt idx="3945">
                  <c:v>83.772536077514502</c:v>
                </c:pt>
                <c:pt idx="3946">
                  <c:v>60.078665664871401</c:v>
                </c:pt>
                <c:pt idx="3947">
                  <c:v>40.755245896353202</c:v>
                </c:pt>
                <c:pt idx="3948">
                  <c:v>25.9340677891383</c:v>
                </c:pt>
                <c:pt idx="3949">
                  <c:v>11.114678710985499</c:v>
                </c:pt>
                <c:pt idx="3950">
                  <c:v>0.99222577520421296</c:v>
                </c:pt>
                <c:pt idx="3951" formatCode="0.00E+00">
                  <c:v>4.2884059150597998E-17</c:v>
                </c:pt>
                <c:pt idx="3952">
                  <c:v>1200</c:v>
                </c:pt>
                <c:pt idx="3953">
                  <c:v>1185.21690461404</c:v>
                </c:pt>
                <c:pt idx="3954">
                  <c:v>1170.4371581282701</c:v>
                </c:pt>
                <c:pt idx="3955">
                  <c:v>1166.9864622196999</c:v>
                </c:pt>
                <c:pt idx="3956">
                  <c:v>1158.70438090023</c:v>
                </c:pt>
                <c:pt idx="3957">
                  <c:v>1148.7187996167299</c:v>
                </c:pt>
                <c:pt idx="3958">
                  <c:v>1119.8438230722099</c:v>
                </c:pt>
                <c:pt idx="3959">
                  <c:v>1112.30947642606</c:v>
                </c:pt>
                <c:pt idx="3960">
                  <c:v>1094.1424516920399</c:v>
                </c:pt>
                <c:pt idx="3961">
                  <c:v>1093.41629350928</c:v>
                </c:pt>
                <c:pt idx="3962">
                  <c:v>1064.9015382254199</c:v>
                </c:pt>
                <c:pt idx="3963">
                  <c:v>1050.86510807285</c:v>
                </c:pt>
                <c:pt idx="3964">
                  <c:v>1028.3843124339401</c:v>
                </c:pt>
                <c:pt idx="3965">
                  <c:v>1027.7018551562101</c:v>
                </c:pt>
                <c:pt idx="3966">
                  <c:v>1007.2184932904</c:v>
                </c:pt>
                <c:pt idx="3967">
                  <c:v>991.57931700085203</c:v>
                </c:pt>
                <c:pt idx="3968">
                  <c:v>966.99138992879296</c:v>
                </c:pt>
                <c:pt idx="3969">
                  <c:v>950.21491918311995</c:v>
                </c:pt>
                <c:pt idx="3970">
                  <c:v>933.44208389048299</c:v>
                </c:pt>
                <c:pt idx="3971">
                  <c:v>926.05844430141201</c:v>
                </c:pt>
                <c:pt idx="3972">
                  <c:v>920.89195018513306</c:v>
                </c:pt>
                <c:pt idx="3973">
                  <c:v>918.81576776644101</c:v>
                </c:pt>
                <c:pt idx="3974">
                  <c:v>894.11263599578206</c:v>
                </c:pt>
                <c:pt idx="3975">
                  <c:v>869.41424100659594</c:v>
                </c:pt>
                <c:pt idx="3976">
                  <c:v>869.183066695614</c:v>
                </c:pt>
                <c:pt idx="3977">
                  <c:v>858.628598056236</c:v>
                </c:pt>
                <c:pt idx="3978">
                  <c:v>837.59664143289501</c:v>
                </c:pt>
                <c:pt idx="3979">
                  <c:v>816.56397347221798</c:v>
                </c:pt>
                <c:pt idx="3980">
                  <c:v>802.08781305995603</c:v>
                </c:pt>
                <c:pt idx="3981">
                  <c:v>801.21658506284803</c:v>
                </c:pt>
                <c:pt idx="3982">
                  <c:v>800.62367581977799</c:v>
                </c:pt>
                <c:pt idx="3983">
                  <c:v>788.70109100980005</c:v>
                </c:pt>
                <c:pt idx="3984">
                  <c:v>760.595364729165</c:v>
                </c:pt>
                <c:pt idx="3985">
                  <c:v>732.48301363555004</c:v>
                </c:pt>
                <c:pt idx="3986">
                  <c:v>728.15590232679699</c:v>
                </c:pt>
                <c:pt idx="3987">
                  <c:v>724.15226905361703</c:v>
                </c:pt>
                <c:pt idx="3988">
                  <c:v>695.19686390476602</c:v>
                </c:pt>
                <c:pt idx="3989">
                  <c:v>666.24552802099504</c:v>
                </c:pt>
                <c:pt idx="3990">
                  <c:v>647.35191565327705</c:v>
                </c:pt>
                <c:pt idx="3991">
                  <c:v>644.494060658845</c:v>
                </c:pt>
                <c:pt idx="3992">
                  <c:v>616.11818532224697</c:v>
                </c:pt>
                <c:pt idx="3993">
                  <c:v>587.79115684188901</c:v>
                </c:pt>
                <c:pt idx="3994">
                  <c:v>567.51742414230796</c:v>
                </c:pt>
                <c:pt idx="3995">
                  <c:v>566.41196955749103</c:v>
                </c:pt>
                <c:pt idx="3996">
                  <c:v>538.62538325848095</c:v>
                </c:pt>
                <c:pt idx="3997">
                  <c:v>526.04663760613005</c:v>
                </c:pt>
                <c:pt idx="3998">
                  <c:v>497.29746511761101</c:v>
                </c:pt>
                <c:pt idx="3999">
                  <c:v>490.07138217421198</c:v>
                </c:pt>
                <c:pt idx="4000">
                  <c:v>489.32193053106897</c:v>
                </c:pt>
                <c:pt idx="4001">
                  <c:v>488.51129195341599</c:v>
                </c:pt>
                <c:pt idx="4002">
                  <c:v>458.17626475287199</c:v>
                </c:pt>
                <c:pt idx="4003">
                  <c:v>427.85063557213601</c:v>
                </c:pt>
                <c:pt idx="4004">
                  <c:v>421.48045567520199</c:v>
                </c:pt>
                <c:pt idx="4005">
                  <c:v>413.303950185899</c:v>
                </c:pt>
                <c:pt idx="4006">
                  <c:v>400.74848829645902</c:v>
                </c:pt>
                <c:pt idx="4007">
                  <c:v>371.844432587683</c:v>
                </c:pt>
                <c:pt idx="4008">
                  <c:v>359.78103456545102</c:v>
                </c:pt>
                <c:pt idx="4009">
                  <c:v>344.42092691816902</c:v>
                </c:pt>
                <c:pt idx="4010">
                  <c:v>329.05979692879799</c:v>
                </c:pt>
                <c:pt idx="4011">
                  <c:v>322.51918965070001</c:v>
                </c:pt>
                <c:pt idx="4012">
                  <c:v>317.33917118130699</c:v>
                </c:pt>
                <c:pt idx="4013">
                  <c:v>312.13754373370199</c:v>
                </c:pt>
                <c:pt idx="4014">
                  <c:v>286.22057175479301</c:v>
                </c:pt>
                <c:pt idx="4015">
                  <c:v>272.16662922410399</c:v>
                </c:pt>
                <c:pt idx="4016">
                  <c:v>256.64807422620697</c:v>
                </c:pt>
                <c:pt idx="4017">
                  <c:v>248.66688610854001</c:v>
                </c:pt>
                <c:pt idx="4018">
                  <c:v>228.234945629832</c:v>
                </c:pt>
                <c:pt idx="4019">
                  <c:v>225.309833224432</c:v>
                </c:pt>
                <c:pt idx="4020">
                  <c:v>208.659853568058</c:v>
                </c:pt>
                <c:pt idx="4021">
                  <c:v>196.87195340071099</c:v>
                </c:pt>
                <c:pt idx="4022">
                  <c:v>182.581561269774</c:v>
                </c:pt>
                <c:pt idx="4023">
                  <c:v>178.095670437244</c:v>
                </c:pt>
                <c:pt idx="4024">
                  <c:v>158.840922445899</c:v>
                </c:pt>
                <c:pt idx="4025">
                  <c:v>156.749510903133</c:v>
                </c:pt>
                <c:pt idx="4026">
                  <c:v>132.50065409804401</c:v>
                </c:pt>
                <c:pt idx="4027">
                  <c:v>110.81113558203501</c:v>
                </c:pt>
                <c:pt idx="4028">
                  <c:v>98.983314312514196</c:v>
                </c:pt>
                <c:pt idx="4029">
                  <c:v>78.542098659435297</c:v>
                </c:pt>
                <c:pt idx="4030">
                  <c:v>58.107589356409399</c:v>
                </c:pt>
                <c:pt idx="4031">
                  <c:v>55.5665075554071</c:v>
                </c:pt>
                <c:pt idx="4032">
                  <c:v>45.141056199432903</c:v>
                </c:pt>
                <c:pt idx="4033">
                  <c:v>35.108579291012497</c:v>
                </c:pt>
                <c:pt idx="4034">
                  <c:v>8.3049672611050909</c:v>
                </c:pt>
                <c:pt idx="4035" formatCode="0.00E+00">
                  <c:v>7.8971913826107002E-16</c:v>
                </c:pt>
              </c:numCache>
            </c:numRef>
          </c:xVal>
          <c:yVal>
            <c:numRef>
              <c:f>'10mm_shift'!$B$9:$B$4044</c:f>
              <c:numCache>
                <c:formatCode>General</c:formatCode>
                <c:ptCount val="4036"/>
                <c:pt idx="0">
                  <c:v>-9.9999999999999201</c:v>
                </c:pt>
                <c:pt idx="1">
                  <c:v>-10.0983892005627</c:v>
                </c:pt>
                <c:pt idx="2">
                  <c:v>-10.394371895909</c:v>
                </c:pt>
                <c:pt idx="3">
                  <c:v>-10.4401408570809</c:v>
                </c:pt>
                <c:pt idx="4">
                  <c:v>-10.9861587799027</c:v>
                </c:pt>
                <c:pt idx="5">
                  <c:v>-11.554042553042899</c:v>
                </c:pt>
                <c:pt idx="6">
                  <c:v>-12.225410424670599</c:v>
                </c:pt>
                <c:pt idx="7">
                  <c:v>-12.985925931149399</c:v>
                </c:pt>
                <c:pt idx="8">
                  <c:v>-13.1758602207238</c:v>
                </c:pt>
                <c:pt idx="9">
                  <c:v>-13.784554443057701</c:v>
                </c:pt>
                <c:pt idx="10">
                  <c:v>-14.3698417131636</c:v>
                </c:pt>
                <c:pt idx="11">
                  <c:v>-14.933450774120301</c:v>
                </c:pt>
                <c:pt idx="12">
                  <c:v>-14.973248989182</c:v>
                </c:pt>
                <c:pt idx="13">
                  <c:v>-15.0488977664142</c:v>
                </c:pt>
                <c:pt idx="14">
                  <c:v>-15.503430580929001</c:v>
                </c:pt>
                <c:pt idx="15">
                  <c:v>-15.8429407447465</c:v>
                </c:pt>
                <c:pt idx="16">
                  <c:v>-16.0109395183391</c:v>
                </c:pt>
                <c:pt idx="17">
                  <c:v>-16.138348934342201</c:v>
                </c:pt>
                <c:pt idx="18">
                  <c:v>-16.163041843217499</c:v>
                </c:pt>
                <c:pt idx="19">
                  <c:v>-16.004053867092701</c:v>
                </c:pt>
                <c:pt idx="20">
                  <c:v>-15.9927173908952</c:v>
                </c:pt>
                <c:pt idx="21">
                  <c:v>-15.715011165635801</c:v>
                </c:pt>
                <c:pt idx="22">
                  <c:v>-15.330665832400699</c:v>
                </c:pt>
                <c:pt idx="23">
                  <c:v>-15.046088520881201</c:v>
                </c:pt>
                <c:pt idx="24">
                  <c:v>-14.648944779785801</c:v>
                </c:pt>
                <c:pt idx="25">
                  <c:v>-14.179507009478201</c:v>
                </c:pt>
                <c:pt idx="26">
                  <c:v>-14.1644500845743</c:v>
                </c:pt>
                <c:pt idx="27">
                  <c:v>-13.317928342697099</c:v>
                </c:pt>
                <c:pt idx="28">
                  <c:v>-12.9847845533544</c:v>
                </c:pt>
                <c:pt idx="29">
                  <c:v>-12.5221821766874</c:v>
                </c:pt>
                <c:pt idx="30">
                  <c:v>-12.051928099747199</c:v>
                </c:pt>
                <c:pt idx="31">
                  <c:v>-11.5729842121081</c:v>
                </c:pt>
                <c:pt idx="32">
                  <c:v>-11.5622620480145</c:v>
                </c:pt>
                <c:pt idx="33">
                  <c:v>-11.499949250094099</c:v>
                </c:pt>
                <c:pt idx="34">
                  <c:v>-11.4224167173548</c:v>
                </c:pt>
                <c:pt idx="35">
                  <c:v>-10.391112584025199</c:v>
                </c:pt>
                <c:pt idx="36">
                  <c:v>-9.7745924157699804</c:v>
                </c:pt>
                <c:pt idx="37">
                  <c:v>-9.1765290855882498</c:v>
                </c:pt>
                <c:pt idx="38">
                  <c:v>-8.5900372208165994</c:v>
                </c:pt>
                <c:pt idx="39">
                  <c:v>-8.5345045914586297</c:v>
                </c:pt>
                <c:pt idx="40">
                  <c:v>-7.8351190777416804</c:v>
                </c:pt>
                <c:pt idx="41">
                  <c:v>-7.1255960239425802</c:v>
                </c:pt>
                <c:pt idx="42">
                  <c:v>-6.4423930669902498</c:v>
                </c:pt>
                <c:pt idx="43">
                  <c:v>-5.8559543439826403</c:v>
                </c:pt>
                <c:pt idx="44">
                  <c:v>-5.6759615923184299</c:v>
                </c:pt>
                <c:pt idx="45">
                  <c:v>-5.6169109869332203</c:v>
                </c:pt>
                <c:pt idx="46">
                  <c:v>-4.6318834335538197</c:v>
                </c:pt>
                <c:pt idx="47">
                  <c:v>-3.6976092139666599</c:v>
                </c:pt>
                <c:pt idx="48">
                  <c:v>-3.0155142060078899</c:v>
                </c:pt>
                <c:pt idx="49">
                  <c:v>-2.4496924626830099</c:v>
                </c:pt>
                <c:pt idx="50">
                  <c:v>-1.2292537718122001</c:v>
                </c:pt>
                <c:pt idx="51">
                  <c:v>-3.2920562264110498E-2</c:v>
                </c:pt>
                <c:pt idx="52" formatCode="0.00E+00">
                  <c:v>-6.2533958632283E-17</c:v>
                </c:pt>
                <c:pt idx="53">
                  <c:v>-20</c:v>
                </c:pt>
                <c:pt idx="54">
                  <c:v>-20.039210992848101</c:v>
                </c:pt>
                <c:pt idx="55">
                  <c:v>-20.337000427868102</c:v>
                </c:pt>
                <c:pt idx="56">
                  <c:v>-20.388711353637401</c:v>
                </c:pt>
                <c:pt idx="57">
                  <c:v>-20.665521439277398</c:v>
                </c:pt>
                <c:pt idx="58">
                  <c:v>-20.869638106265199</c:v>
                </c:pt>
                <c:pt idx="59">
                  <c:v>-21.3288777206925</c:v>
                </c:pt>
                <c:pt idx="60">
                  <c:v>-21.627603785051502</c:v>
                </c:pt>
                <c:pt idx="61">
                  <c:v>-21.868388297396201</c:v>
                </c:pt>
                <c:pt idx="62">
                  <c:v>-21.948306772887499</c:v>
                </c:pt>
                <c:pt idx="63">
                  <c:v>-22.0630789750006</c:v>
                </c:pt>
                <c:pt idx="64">
                  <c:v>-22.156896363944899</c:v>
                </c:pt>
                <c:pt idx="65">
                  <c:v>-22.050741695159001</c:v>
                </c:pt>
                <c:pt idx="66">
                  <c:v>-22.005082076207799</c:v>
                </c:pt>
                <c:pt idx="67">
                  <c:v>-21.751328303517401</c:v>
                </c:pt>
                <c:pt idx="68">
                  <c:v>-21.339104937811001</c:v>
                </c:pt>
                <c:pt idx="69">
                  <c:v>-20.7810041633577</c:v>
                </c:pt>
                <c:pt idx="70">
                  <c:v>-20.3862946562571</c:v>
                </c:pt>
                <c:pt idx="71">
                  <c:v>-20.099344280049301</c:v>
                </c:pt>
                <c:pt idx="72">
                  <c:v>-19.5522307356147</c:v>
                </c:pt>
                <c:pt idx="73">
                  <c:v>-19.028357388846398</c:v>
                </c:pt>
                <c:pt idx="74">
                  <c:v>-18.465325289662101</c:v>
                </c:pt>
                <c:pt idx="75">
                  <c:v>-18.3430519193519</c:v>
                </c:pt>
                <c:pt idx="76">
                  <c:v>-17.966705082997599</c:v>
                </c:pt>
                <c:pt idx="77">
                  <c:v>-17.622356028686902</c:v>
                </c:pt>
                <c:pt idx="78">
                  <c:v>-17.457273748239299</c:v>
                </c:pt>
                <c:pt idx="79">
                  <c:v>-17.323309204308298</c:v>
                </c:pt>
                <c:pt idx="80">
                  <c:v>-17.290810312029201</c:v>
                </c:pt>
                <c:pt idx="81">
                  <c:v>-16.8833446551807</c:v>
                </c:pt>
                <c:pt idx="82">
                  <c:v>-16.630268108425799</c:v>
                </c:pt>
                <c:pt idx="83">
                  <c:v>-16.469358172489901</c:v>
                </c:pt>
                <c:pt idx="84">
                  <c:v>-16.379972338831301</c:v>
                </c:pt>
                <c:pt idx="85">
                  <c:v>-16.328699477132702</c:v>
                </c:pt>
                <c:pt idx="86">
                  <c:v>-16.370944634558501</c:v>
                </c:pt>
                <c:pt idx="87">
                  <c:v>-16.4869366218213</c:v>
                </c:pt>
                <c:pt idx="88">
                  <c:v>-16.7145525400556</c:v>
                </c:pt>
                <c:pt idx="89">
                  <c:v>-17.015229330915499</c:v>
                </c:pt>
                <c:pt idx="90">
                  <c:v>-17.128335490941801</c:v>
                </c:pt>
                <c:pt idx="91">
                  <c:v>-17.3588352246081</c:v>
                </c:pt>
                <c:pt idx="92">
                  <c:v>-17.521888269291601</c:v>
                </c:pt>
                <c:pt idx="93">
                  <c:v>-18.119086210424701</c:v>
                </c:pt>
                <c:pt idx="94">
                  <c:v>-18.660402439924699</c:v>
                </c:pt>
                <c:pt idx="95">
                  <c:v>-19.047589331027002</c:v>
                </c:pt>
                <c:pt idx="96">
                  <c:v>-19.2133392804114</c:v>
                </c:pt>
                <c:pt idx="97">
                  <c:v>-19.679932192243299</c:v>
                </c:pt>
                <c:pt idx="98">
                  <c:v>-20.0578350561251</c:v>
                </c:pt>
                <c:pt idx="99">
                  <c:v>-20.283699879859402</c:v>
                </c:pt>
                <c:pt idx="100">
                  <c:v>-20.426264575744099</c:v>
                </c:pt>
                <c:pt idx="101">
                  <c:v>-20.446362256851799</c:v>
                </c:pt>
                <c:pt idx="102">
                  <c:v>-20.627004819296499</c:v>
                </c:pt>
                <c:pt idx="103">
                  <c:v>-20.661458959334599</c:v>
                </c:pt>
                <c:pt idx="104">
                  <c:v>-20.629966819494101</c:v>
                </c:pt>
                <c:pt idx="105">
                  <c:v>-20.622322987864699</c:v>
                </c:pt>
                <c:pt idx="106">
                  <c:v>-20.533859900651901</c:v>
                </c:pt>
                <c:pt idx="107">
                  <c:v>-20.4792662095652</c:v>
                </c:pt>
                <c:pt idx="108">
                  <c:v>-20.2626918117932</c:v>
                </c:pt>
                <c:pt idx="109">
                  <c:v>-20.007323942613102</c:v>
                </c:pt>
                <c:pt idx="110">
                  <c:v>-19.7913188152286</c:v>
                </c:pt>
                <c:pt idx="111">
                  <c:v>-19.743138713153002</c:v>
                </c:pt>
                <c:pt idx="112">
                  <c:v>-19.296415632276201</c:v>
                </c:pt>
                <c:pt idx="113">
                  <c:v>-19.129379106070498</c:v>
                </c:pt>
                <c:pt idx="114">
                  <c:v>-18.7339161927726</c:v>
                </c:pt>
                <c:pt idx="115">
                  <c:v>-18.662610172194899</c:v>
                </c:pt>
                <c:pt idx="116">
                  <c:v>-18.276474290703</c:v>
                </c:pt>
                <c:pt idx="117">
                  <c:v>-17.972400374883001</c:v>
                </c:pt>
                <c:pt idx="118">
                  <c:v>-17.361367833185401</c:v>
                </c:pt>
                <c:pt idx="119">
                  <c:v>-16.921082154790501</c:v>
                </c:pt>
                <c:pt idx="120">
                  <c:v>-16.505580013403701</c:v>
                </c:pt>
                <c:pt idx="121">
                  <c:v>-16.383229276742899</c:v>
                </c:pt>
                <c:pt idx="122">
                  <c:v>-16.0682144923328</c:v>
                </c:pt>
                <c:pt idx="123">
                  <c:v>-15.561258337570701</c:v>
                </c:pt>
                <c:pt idx="124">
                  <c:v>-15.1507041185025</c:v>
                </c:pt>
                <c:pt idx="125">
                  <c:v>-15.0134067978936</c:v>
                </c:pt>
                <c:pt idx="126">
                  <c:v>-14.8574513035471</c:v>
                </c:pt>
                <c:pt idx="127">
                  <c:v>-14.692742567993699</c:v>
                </c:pt>
                <c:pt idx="128">
                  <c:v>-14.461589751744899</c:v>
                </c:pt>
                <c:pt idx="129">
                  <c:v>-14.4572726604619</c:v>
                </c:pt>
                <c:pt idx="130">
                  <c:v>-14.551113179408</c:v>
                </c:pt>
                <c:pt idx="131">
                  <c:v>-14.770781761036</c:v>
                </c:pt>
                <c:pt idx="132">
                  <c:v>-14.816396760458501</c:v>
                </c:pt>
                <c:pt idx="133">
                  <c:v>-15.077772407823501</c:v>
                </c:pt>
                <c:pt idx="134">
                  <c:v>-15.408069244758501</c:v>
                </c:pt>
                <c:pt idx="135">
                  <c:v>-15.4827939967389</c:v>
                </c:pt>
                <c:pt idx="136">
                  <c:v>-16.165867276498201</c:v>
                </c:pt>
                <c:pt idx="137">
                  <c:v>-16.281524067096498</c:v>
                </c:pt>
                <c:pt idx="138">
                  <c:v>-16.687262997821801</c:v>
                </c:pt>
                <c:pt idx="139">
                  <c:v>-16.733117068489101</c:v>
                </c:pt>
                <c:pt idx="140">
                  <c:v>-17.339792118609001</c:v>
                </c:pt>
                <c:pt idx="141">
                  <c:v>-17.600338662898199</c:v>
                </c:pt>
                <c:pt idx="142">
                  <c:v>-18.031984388084599</c:v>
                </c:pt>
                <c:pt idx="143">
                  <c:v>-18.295468890056501</c:v>
                </c:pt>
                <c:pt idx="144">
                  <c:v>-18.721736478851401</c:v>
                </c:pt>
                <c:pt idx="145">
                  <c:v>-19.0694634407898</c:v>
                </c:pt>
                <c:pt idx="146">
                  <c:v>-19.338512401219699</c:v>
                </c:pt>
                <c:pt idx="147">
                  <c:v>-19.558586544579502</c:v>
                </c:pt>
                <c:pt idx="148">
                  <c:v>-19.714575341987999</c:v>
                </c:pt>
                <c:pt idx="149">
                  <c:v>-19.718175224573599</c:v>
                </c:pt>
                <c:pt idx="150">
                  <c:v>-19.8182587284312</c:v>
                </c:pt>
                <c:pt idx="151">
                  <c:v>-19.843903322562699</c:v>
                </c:pt>
                <c:pt idx="152">
                  <c:v>-19.8578145010251</c:v>
                </c:pt>
                <c:pt idx="153">
                  <c:v>-19.747106125816799</c:v>
                </c:pt>
                <c:pt idx="154">
                  <c:v>-19.726581863358401</c:v>
                </c:pt>
                <c:pt idx="155">
                  <c:v>-19.5747442227436</c:v>
                </c:pt>
                <c:pt idx="156">
                  <c:v>-19.538027723577599</c:v>
                </c:pt>
                <c:pt idx="157">
                  <c:v>-19.3273328327606</c:v>
                </c:pt>
                <c:pt idx="158">
                  <c:v>-19.0636821946227</c:v>
                </c:pt>
                <c:pt idx="159">
                  <c:v>-19.023980015718699</c:v>
                </c:pt>
                <c:pt idx="160">
                  <c:v>-18.8569803384054</c:v>
                </c:pt>
                <c:pt idx="161">
                  <c:v>-18.609622112645699</c:v>
                </c:pt>
                <c:pt idx="162">
                  <c:v>-18.3482448418251</c:v>
                </c:pt>
                <c:pt idx="163">
                  <c:v>-18.338768104213202</c:v>
                </c:pt>
                <c:pt idx="164">
                  <c:v>-18.085939008934702</c:v>
                </c:pt>
                <c:pt idx="165">
                  <c:v>-17.732096391829401</c:v>
                </c:pt>
                <c:pt idx="166">
                  <c:v>-17.259526524312701</c:v>
                </c:pt>
                <c:pt idx="167">
                  <c:v>-17.025638146693701</c:v>
                </c:pt>
                <c:pt idx="168">
                  <c:v>-16.846269427462001</c:v>
                </c:pt>
                <c:pt idx="169">
                  <c:v>-16.358923685084701</c:v>
                </c:pt>
                <c:pt idx="170">
                  <c:v>-16.241385506582098</c:v>
                </c:pt>
                <c:pt idx="171">
                  <c:v>-15.5762208453291</c:v>
                </c:pt>
                <c:pt idx="172">
                  <c:v>-15.4624778374982</c:v>
                </c:pt>
                <c:pt idx="173">
                  <c:v>-15.2364489764424</c:v>
                </c:pt>
                <c:pt idx="174">
                  <c:v>-14.6916665958117</c:v>
                </c:pt>
                <c:pt idx="175">
                  <c:v>-14.2333038965073</c:v>
                </c:pt>
                <c:pt idx="176">
                  <c:v>-13.899941666899499</c:v>
                </c:pt>
                <c:pt idx="177">
                  <c:v>-13.8485961968561</c:v>
                </c:pt>
                <c:pt idx="178">
                  <c:v>-13.7683116483713</c:v>
                </c:pt>
                <c:pt idx="179">
                  <c:v>-13.473086895890001</c:v>
                </c:pt>
                <c:pt idx="180">
                  <c:v>-13.388100232830899</c:v>
                </c:pt>
                <c:pt idx="181">
                  <c:v>-13.391924657231</c:v>
                </c:pt>
                <c:pt idx="182">
                  <c:v>-13.481591444983399</c:v>
                </c:pt>
                <c:pt idx="183">
                  <c:v>-13.6882934269501</c:v>
                </c:pt>
                <c:pt idx="184">
                  <c:v>-13.988049095363399</c:v>
                </c:pt>
                <c:pt idx="185">
                  <c:v>-13.9957755762175</c:v>
                </c:pt>
                <c:pt idx="186">
                  <c:v>-14.001450120606799</c:v>
                </c:pt>
                <c:pt idx="187">
                  <c:v>-14.5808893632933</c:v>
                </c:pt>
                <c:pt idx="188">
                  <c:v>-15.3272383151418</c:v>
                </c:pt>
                <c:pt idx="189">
                  <c:v>-15.8015489766769</c:v>
                </c:pt>
                <c:pt idx="190">
                  <c:v>-16.0820468813051</c:v>
                </c:pt>
                <c:pt idx="191">
                  <c:v>-16.7874839540575</c:v>
                </c:pt>
                <c:pt idx="192">
                  <c:v>-16.900220285986599</c:v>
                </c:pt>
                <c:pt idx="193">
                  <c:v>-17.363664699609199</c:v>
                </c:pt>
                <c:pt idx="194">
                  <c:v>-17.785102110210101</c:v>
                </c:pt>
                <c:pt idx="195">
                  <c:v>-18.348005056020099</c:v>
                </c:pt>
                <c:pt idx="196">
                  <c:v>-18.435574788934801</c:v>
                </c:pt>
                <c:pt idx="197">
                  <c:v>-18.808629869831002</c:v>
                </c:pt>
                <c:pt idx="198">
                  <c:v>-18.949462013452798</c:v>
                </c:pt>
                <c:pt idx="199">
                  <c:v>-19.151437011091001</c:v>
                </c:pt>
                <c:pt idx="200">
                  <c:v>-19.2960114449942</c:v>
                </c:pt>
                <c:pt idx="201">
                  <c:v>-19.322028773673001</c:v>
                </c:pt>
                <c:pt idx="202">
                  <c:v>-19.4136826870362</c:v>
                </c:pt>
                <c:pt idx="203">
                  <c:v>-19.450905340875</c:v>
                </c:pt>
                <c:pt idx="204">
                  <c:v>-19.4071845746533</c:v>
                </c:pt>
                <c:pt idx="205">
                  <c:v>-19.3899936618112</c:v>
                </c:pt>
                <c:pt idx="206">
                  <c:v>-19.307836580103299</c:v>
                </c:pt>
                <c:pt idx="207">
                  <c:v>-19.146240472240802</c:v>
                </c:pt>
                <c:pt idx="208">
                  <c:v>-18.928633126641301</c:v>
                </c:pt>
                <c:pt idx="209">
                  <c:v>-18.9272546851141</c:v>
                </c:pt>
                <c:pt idx="210">
                  <c:v>-18.6851146214516</c:v>
                </c:pt>
                <c:pt idx="211">
                  <c:v>-18.535894935204102</c:v>
                </c:pt>
                <c:pt idx="212">
                  <c:v>-17.9338856290153</c:v>
                </c:pt>
                <c:pt idx="213">
                  <c:v>-17.6021259951141</c:v>
                </c:pt>
                <c:pt idx="214">
                  <c:v>-17.2106184125855</c:v>
                </c:pt>
                <c:pt idx="215">
                  <c:v>-16.816703502067099</c:v>
                </c:pt>
                <c:pt idx="216">
                  <c:v>-16.620397497637999</c:v>
                </c:pt>
                <c:pt idx="217">
                  <c:v>-16.3705134363409</c:v>
                </c:pt>
                <c:pt idx="218">
                  <c:v>-15.8659742567639</c:v>
                </c:pt>
                <c:pt idx="219">
                  <c:v>-15.141107527653199</c:v>
                </c:pt>
                <c:pt idx="220">
                  <c:v>-14.9819726296338</c:v>
                </c:pt>
                <c:pt idx="221">
                  <c:v>-14.632718167720499</c:v>
                </c:pt>
                <c:pt idx="222">
                  <c:v>-14.0598198598656</c:v>
                </c:pt>
                <c:pt idx="223">
                  <c:v>-13.571152483417601</c:v>
                </c:pt>
                <c:pt idx="224">
                  <c:v>-13.3341876306652</c:v>
                </c:pt>
                <c:pt idx="225">
                  <c:v>-13.160602118528899</c:v>
                </c:pt>
                <c:pt idx="226">
                  <c:v>-12.9235489762175</c:v>
                </c:pt>
                <c:pt idx="227">
                  <c:v>-12.7031683292127</c:v>
                </c:pt>
                <c:pt idx="228">
                  <c:v>-12.6663380251305</c:v>
                </c:pt>
                <c:pt idx="229">
                  <c:v>-12.751709764137599</c:v>
                </c:pt>
                <c:pt idx="230">
                  <c:v>-12.9540013827067</c:v>
                </c:pt>
                <c:pt idx="231">
                  <c:v>-13.0641193031844</c:v>
                </c:pt>
                <c:pt idx="232">
                  <c:v>-13.3322188055269</c:v>
                </c:pt>
                <c:pt idx="233">
                  <c:v>-13.5612946021017</c:v>
                </c:pt>
                <c:pt idx="234">
                  <c:v>-14.2852122087965</c:v>
                </c:pt>
                <c:pt idx="235">
                  <c:v>-14.765210833919401</c:v>
                </c:pt>
                <c:pt idx="236">
                  <c:v>-15.250787498133599</c:v>
                </c:pt>
                <c:pt idx="237">
                  <c:v>-15.763069635854601</c:v>
                </c:pt>
                <c:pt idx="238">
                  <c:v>-15.774054564025301</c:v>
                </c:pt>
                <c:pt idx="239">
                  <c:v>-16.389869478917898</c:v>
                </c:pt>
                <c:pt idx="240">
                  <c:v>-16.8967846284818</c:v>
                </c:pt>
                <c:pt idx="241">
                  <c:v>-17.387396515244301</c:v>
                </c:pt>
                <c:pt idx="242">
                  <c:v>-17.458270986538</c:v>
                </c:pt>
                <c:pt idx="243">
                  <c:v>-18.0134391541695</c:v>
                </c:pt>
                <c:pt idx="244">
                  <c:v>-18.414369892855699</c:v>
                </c:pt>
                <c:pt idx="245">
                  <c:v>-18.629328225552701</c:v>
                </c:pt>
                <c:pt idx="246">
                  <c:v>-18.854136161722</c:v>
                </c:pt>
                <c:pt idx="247">
                  <c:v>-19.0144393628491</c:v>
                </c:pt>
                <c:pt idx="248">
                  <c:v>-19.086371650134701</c:v>
                </c:pt>
                <c:pt idx="249">
                  <c:v>-19.118284508999199</c:v>
                </c:pt>
                <c:pt idx="250">
                  <c:v>-19.1519569219925</c:v>
                </c:pt>
                <c:pt idx="251">
                  <c:v>-19.1431536414796</c:v>
                </c:pt>
                <c:pt idx="252">
                  <c:v>-19.108613902790399</c:v>
                </c:pt>
                <c:pt idx="253">
                  <c:v>-19.0251469702905</c:v>
                </c:pt>
                <c:pt idx="254">
                  <c:v>-18.907599679488001</c:v>
                </c:pt>
                <c:pt idx="255">
                  <c:v>-18.818181203118002</c:v>
                </c:pt>
                <c:pt idx="256">
                  <c:v>-18.751481215335101</c:v>
                </c:pt>
                <c:pt idx="257">
                  <c:v>-18.699020155354098</c:v>
                </c:pt>
                <c:pt idx="258">
                  <c:v>-18.391254035890299</c:v>
                </c:pt>
                <c:pt idx="259">
                  <c:v>-18.124379254896699</c:v>
                </c:pt>
                <c:pt idx="260">
                  <c:v>-17.8333453333438</c:v>
                </c:pt>
                <c:pt idx="261">
                  <c:v>-17.635418612897901</c:v>
                </c:pt>
                <c:pt idx="262">
                  <c:v>-17.171942245881201</c:v>
                </c:pt>
                <c:pt idx="263">
                  <c:v>-17.169514217500399</c:v>
                </c:pt>
                <c:pt idx="264">
                  <c:v>-16.796618302997398</c:v>
                </c:pt>
                <c:pt idx="265">
                  <c:v>-16.419928278137</c:v>
                </c:pt>
                <c:pt idx="266">
                  <c:v>-16.1045263114801</c:v>
                </c:pt>
                <c:pt idx="267">
                  <c:v>-16.044380416518599</c:v>
                </c:pt>
                <c:pt idx="268">
                  <c:v>-15.9096913775193</c:v>
                </c:pt>
                <c:pt idx="269">
                  <c:v>-15.248876124660001</c:v>
                </c:pt>
                <c:pt idx="270">
                  <c:v>-14.776495216415199</c:v>
                </c:pt>
                <c:pt idx="271">
                  <c:v>-14.323190753337601</c:v>
                </c:pt>
                <c:pt idx="272">
                  <c:v>-13.7084881003584</c:v>
                </c:pt>
                <c:pt idx="273">
                  <c:v>-13.1761514979734</c:v>
                </c:pt>
                <c:pt idx="274">
                  <c:v>-13.106496627133501</c:v>
                </c:pt>
                <c:pt idx="275">
                  <c:v>-12.7446870530604</c:v>
                </c:pt>
                <c:pt idx="276">
                  <c:v>-12.4319131577577</c:v>
                </c:pt>
                <c:pt idx="277">
                  <c:v>-12.375303594313699</c:v>
                </c:pt>
                <c:pt idx="278">
                  <c:v>-12.2142014722323</c:v>
                </c:pt>
                <c:pt idx="279">
                  <c:v>-12.1948761559932</c:v>
                </c:pt>
                <c:pt idx="280">
                  <c:v>-12.2515932243351</c:v>
                </c:pt>
                <c:pt idx="281">
                  <c:v>-12.422168751853</c:v>
                </c:pt>
                <c:pt idx="282">
                  <c:v>-12.4244402378103</c:v>
                </c:pt>
                <c:pt idx="283">
                  <c:v>-12.8701066585101</c:v>
                </c:pt>
                <c:pt idx="284">
                  <c:v>-13.2633535016639</c:v>
                </c:pt>
                <c:pt idx="285">
                  <c:v>-13.281461223482401</c:v>
                </c:pt>
                <c:pt idx="286">
                  <c:v>-14.129399312141199</c:v>
                </c:pt>
                <c:pt idx="287">
                  <c:v>-14.3714880820609</c:v>
                </c:pt>
                <c:pt idx="288">
                  <c:v>-14.8735052924923</c:v>
                </c:pt>
                <c:pt idx="289">
                  <c:v>-15.4030518441091</c:v>
                </c:pt>
                <c:pt idx="290">
                  <c:v>-15.558201795652799</c:v>
                </c:pt>
                <c:pt idx="291">
                  <c:v>-16.040075952074201</c:v>
                </c:pt>
                <c:pt idx="292">
                  <c:v>-16.567542376149099</c:v>
                </c:pt>
                <c:pt idx="293">
                  <c:v>-17.078904775787599</c:v>
                </c:pt>
                <c:pt idx="294">
                  <c:v>-17.2599520193648</c:v>
                </c:pt>
                <c:pt idx="295">
                  <c:v>-17.727539780641202</c:v>
                </c:pt>
                <c:pt idx="296">
                  <c:v>-18.176405314627299</c:v>
                </c:pt>
                <c:pt idx="297">
                  <c:v>-18.429596511833701</c:v>
                </c:pt>
                <c:pt idx="298">
                  <c:v>-18.659197499272601</c:v>
                </c:pt>
                <c:pt idx="299">
                  <c:v>-18.822355431254401</c:v>
                </c:pt>
                <c:pt idx="300">
                  <c:v>-18.884795762682199</c:v>
                </c:pt>
                <c:pt idx="301">
                  <c:v>-18.933717610618402</c:v>
                </c:pt>
                <c:pt idx="302">
                  <c:v>-18.975269220914502</c:v>
                </c:pt>
                <c:pt idx="303">
                  <c:v>-18.9744584625054</c:v>
                </c:pt>
                <c:pt idx="304">
                  <c:v>-18.917576440419499</c:v>
                </c:pt>
                <c:pt idx="305">
                  <c:v>-18.846491967823699</c:v>
                </c:pt>
                <c:pt idx="306">
                  <c:v>-18.6814598801129</c:v>
                </c:pt>
                <c:pt idx="307">
                  <c:v>-18.5830477219938</c:v>
                </c:pt>
                <c:pt idx="308">
                  <c:v>-18.377892300106399</c:v>
                </c:pt>
                <c:pt idx="309">
                  <c:v>-18.297173474217001</c:v>
                </c:pt>
                <c:pt idx="310">
                  <c:v>-17.974994822800198</c:v>
                </c:pt>
                <c:pt idx="311">
                  <c:v>-17.720388849665898</c:v>
                </c:pt>
                <c:pt idx="312">
                  <c:v>-17.715162956748902</c:v>
                </c:pt>
                <c:pt idx="313">
                  <c:v>-17.376521748220298</c:v>
                </c:pt>
                <c:pt idx="314">
                  <c:v>-17.198041762009598</c:v>
                </c:pt>
                <c:pt idx="315">
                  <c:v>-16.798858556655901</c:v>
                </c:pt>
                <c:pt idx="316">
                  <c:v>-16.393199455467901</c:v>
                </c:pt>
                <c:pt idx="317">
                  <c:v>-16.310944527364999</c:v>
                </c:pt>
                <c:pt idx="318">
                  <c:v>-15.9995588771696</c:v>
                </c:pt>
                <c:pt idx="319">
                  <c:v>-15.768396450109</c:v>
                </c:pt>
                <c:pt idx="320">
                  <c:v>-14.983054028505901</c:v>
                </c:pt>
                <c:pt idx="321">
                  <c:v>-14.361330411531901</c:v>
                </c:pt>
                <c:pt idx="322">
                  <c:v>-13.8648031424003</c:v>
                </c:pt>
                <c:pt idx="323">
                  <c:v>-13.7291435268868</c:v>
                </c:pt>
                <c:pt idx="324">
                  <c:v>-13.260616099220799</c:v>
                </c:pt>
                <c:pt idx="325">
                  <c:v>-12.8561230156288</c:v>
                </c:pt>
                <c:pt idx="326">
                  <c:v>-12.532078140969199</c:v>
                </c:pt>
                <c:pt idx="327">
                  <c:v>-12.447593032125701</c:v>
                </c:pt>
                <c:pt idx="328">
                  <c:v>-12.2868972322881</c:v>
                </c:pt>
                <c:pt idx="329">
                  <c:v>-11.972896320955799</c:v>
                </c:pt>
                <c:pt idx="330">
                  <c:v>-11.915127929981701</c:v>
                </c:pt>
                <c:pt idx="331">
                  <c:v>-11.9637408320277</c:v>
                </c:pt>
                <c:pt idx="332">
                  <c:v>-12.079235648584801</c:v>
                </c:pt>
                <c:pt idx="333">
                  <c:v>-12.5775457355981</c:v>
                </c:pt>
                <c:pt idx="334">
                  <c:v>-13.048844356498901</c:v>
                </c:pt>
                <c:pt idx="335">
                  <c:v>-13.596227533314</c:v>
                </c:pt>
                <c:pt idx="336">
                  <c:v>-14.361364039501099</c:v>
                </c:pt>
                <c:pt idx="337">
                  <c:v>-14.918548117585001</c:v>
                </c:pt>
                <c:pt idx="338">
                  <c:v>-15.048640617988401</c:v>
                </c:pt>
                <c:pt idx="339">
                  <c:v>-15.7789678940005</c:v>
                </c:pt>
                <c:pt idx="340">
                  <c:v>-16.062206418977102</c:v>
                </c:pt>
                <c:pt idx="341">
                  <c:v>-16.535438775729801</c:v>
                </c:pt>
                <c:pt idx="342">
                  <c:v>-16.8019487393858</c:v>
                </c:pt>
                <c:pt idx="343">
                  <c:v>-17.543121076624701</c:v>
                </c:pt>
                <c:pt idx="344">
                  <c:v>-17.986229866786299</c:v>
                </c:pt>
                <c:pt idx="345">
                  <c:v>-18.350221644032199</c:v>
                </c:pt>
                <c:pt idx="346">
                  <c:v>-18.587998961974499</c:v>
                </c:pt>
                <c:pt idx="347">
                  <c:v>-18.702437923545901</c:v>
                </c:pt>
                <c:pt idx="348">
                  <c:v>-18.855432894072699</c:v>
                </c:pt>
                <c:pt idx="349">
                  <c:v>-18.876754797940801</c:v>
                </c:pt>
                <c:pt idx="350">
                  <c:v>-18.8203852327457</c:v>
                </c:pt>
                <c:pt idx="351">
                  <c:v>-18.779308712114599</c:v>
                </c:pt>
                <c:pt idx="352">
                  <c:v>-18.6453677027169</c:v>
                </c:pt>
                <c:pt idx="353">
                  <c:v>-18.475131858050801</c:v>
                </c:pt>
                <c:pt idx="354">
                  <c:v>-18.448399506028998</c:v>
                </c:pt>
                <c:pt idx="355">
                  <c:v>-18.310296071352901</c:v>
                </c:pt>
                <c:pt idx="356">
                  <c:v>-18.2566911311533</c:v>
                </c:pt>
                <c:pt idx="357">
                  <c:v>-18.024451019185602</c:v>
                </c:pt>
                <c:pt idx="358">
                  <c:v>-18.004967014352999</c:v>
                </c:pt>
                <c:pt idx="359">
                  <c:v>-17.738135579607899</c:v>
                </c:pt>
                <c:pt idx="360">
                  <c:v>-17.546098063383798</c:v>
                </c:pt>
                <c:pt idx="361">
                  <c:v>-17.2499825176528</c:v>
                </c:pt>
                <c:pt idx="362">
                  <c:v>-17.223568502413102</c:v>
                </c:pt>
                <c:pt idx="363">
                  <c:v>-16.846704385849801</c:v>
                </c:pt>
                <c:pt idx="364">
                  <c:v>-16.574517757569101</c:v>
                </c:pt>
                <c:pt idx="365">
                  <c:v>-16.077041884999701</c:v>
                </c:pt>
                <c:pt idx="366">
                  <c:v>-15.767689256032901</c:v>
                </c:pt>
                <c:pt idx="367">
                  <c:v>-15.080040073169</c:v>
                </c:pt>
                <c:pt idx="368">
                  <c:v>-14.581966949400901</c:v>
                </c:pt>
                <c:pt idx="369">
                  <c:v>-14.099387308289501</c:v>
                </c:pt>
                <c:pt idx="370">
                  <c:v>-13.9107192883314</c:v>
                </c:pt>
                <c:pt idx="371">
                  <c:v>-13.2955612070472</c:v>
                </c:pt>
                <c:pt idx="372">
                  <c:v>-12.842110429703199</c:v>
                </c:pt>
                <c:pt idx="373">
                  <c:v>-12.359718782192701</c:v>
                </c:pt>
                <c:pt idx="374">
                  <c:v>-12.3216477741814</c:v>
                </c:pt>
                <c:pt idx="375">
                  <c:v>-11.978340482904301</c:v>
                </c:pt>
                <c:pt idx="376">
                  <c:v>-11.814737417958099</c:v>
                </c:pt>
                <c:pt idx="377">
                  <c:v>-11.7870008431361</c:v>
                </c:pt>
                <c:pt idx="378">
                  <c:v>-11.787846841616901</c:v>
                </c:pt>
                <c:pt idx="379">
                  <c:v>-11.8851566253174</c:v>
                </c:pt>
                <c:pt idx="380">
                  <c:v>-11.9314550641264</c:v>
                </c:pt>
                <c:pt idx="381">
                  <c:v>-12.4678811863281</c:v>
                </c:pt>
                <c:pt idx="382">
                  <c:v>-12.6631021439762</c:v>
                </c:pt>
                <c:pt idx="383">
                  <c:v>-13.1581194935001</c:v>
                </c:pt>
                <c:pt idx="384">
                  <c:v>-13.7344213557892</c:v>
                </c:pt>
                <c:pt idx="385">
                  <c:v>-14.399852316370399</c:v>
                </c:pt>
                <c:pt idx="386">
                  <c:v>-14.9012143782622</c:v>
                </c:pt>
                <c:pt idx="387">
                  <c:v>-15.1266079718571</c:v>
                </c:pt>
                <c:pt idx="388">
                  <c:v>-15.796432194320699</c:v>
                </c:pt>
                <c:pt idx="389">
                  <c:v>-15.951762966894799</c:v>
                </c:pt>
                <c:pt idx="390">
                  <c:v>-16.447868121935901</c:v>
                </c:pt>
                <c:pt idx="391">
                  <c:v>-16.653104602534899</c:v>
                </c:pt>
                <c:pt idx="392">
                  <c:v>-17.5821186186155</c:v>
                </c:pt>
                <c:pt idx="393">
                  <c:v>-18.034538274968899</c:v>
                </c:pt>
                <c:pt idx="394">
                  <c:v>-18.385282529350999</c:v>
                </c:pt>
                <c:pt idx="395">
                  <c:v>-18.519289585129801</c:v>
                </c:pt>
                <c:pt idx="396">
                  <c:v>-18.6473681351994</c:v>
                </c:pt>
                <c:pt idx="397">
                  <c:v>-18.818563214964598</c:v>
                </c:pt>
                <c:pt idx="398">
                  <c:v>-18.830082679558799</c:v>
                </c:pt>
                <c:pt idx="399">
                  <c:v>-18.855241312720999</c:v>
                </c:pt>
                <c:pt idx="400">
                  <c:v>-18.836692761615598</c:v>
                </c:pt>
                <c:pt idx="401">
                  <c:v>-18.765476235461598</c:v>
                </c:pt>
                <c:pt idx="402">
                  <c:v>-18.679575158991</c:v>
                </c:pt>
                <c:pt idx="403">
                  <c:v>-18.4752033636222</c:v>
                </c:pt>
                <c:pt idx="404">
                  <c:v>-18.296328773765399</c:v>
                </c:pt>
                <c:pt idx="405">
                  <c:v>-18.091125047040599</c:v>
                </c:pt>
                <c:pt idx="406">
                  <c:v>-17.948912241199601</c:v>
                </c:pt>
                <c:pt idx="407">
                  <c:v>-17.892831222497399</c:v>
                </c:pt>
                <c:pt idx="408">
                  <c:v>-17.7859346746604</c:v>
                </c:pt>
                <c:pt idx="409">
                  <c:v>-17.389810935877801</c:v>
                </c:pt>
                <c:pt idx="410">
                  <c:v>-17.122829496796498</c:v>
                </c:pt>
                <c:pt idx="411">
                  <c:v>-16.7212302123068</c:v>
                </c:pt>
                <c:pt idx="412">
                  <c:v>-16.312683974301699</c:v>
                </c:pt>
                <c:pt idx="413">
                  <c:v>-15.9453093011038</c:v>
                </c:pt>
                <c:pt idx="414">
                  <c:v>-15.906957077286499</c:v>
                </c:pt>
                <c:pt idx="415">
                  <c:v>-15.8815776982256</c:v>
                </c:pt>
                <c:pt idx="416">
                  <c:v>-15.1556634966462</c:v>
                </c:pt>
                <c:pt idx="417">
                  <c:v>-14.527127385361201</c:v>
                </c:pt>
                <c:pt idx="418">
                  <c:v>-14.069227621094001</c:v>
                </c:pt>
                <c:pt idx="419">
                  <c:v>-14.000144641029699</c:v>
                </c:pt>
                <c:pt idx="420">
                  <c:v>-13.424254866417</c:v>
                </c:pt>
                <c:pt idx="421">
                  <c:v>-12.9299394980446</c:v>
                </c:pt>
                <c:pt idx="422">
                  <c:v>-12.8462762720103</c:v>
                </c:pt>
                <c:pt idx="423">
                  <c:v>-12.5246340050847</c:v>
                </c:pt>
                <c:pt idx="424">
                  <c:v>-12.220317628950101</c:v>
                </c:pt>
                <c:pt idx="425">
                  <c:v>-12.1643292282332</c:v>
                </c:pt>
                <c:pt idx="426">
                  <c:v>-12.0608856405282</c:v>
                </c:pt>
                <c:pt idx="427">
                  <c:v>-12.0696476604087</c:v>
                </c:pt>
                <c:pt idx="428">
                  <c:v>-12.1608565562612</c:v>
                </c:pt>
                <c:pt idx="429">
                  <c:v>-12.2997718499435</c:v>
                </c:pt>
                <c:pt idx="430">
                  <c:v>-12.8159966143528</c:v>
                </c:pt>
                <c:pt idx="431">
                  <c:v>-13.2509978556687</c:v>
                </c:pt>
                <c:pt idx="432">
                  <c:v>-13.5048091227249</c:v>
                </c:pt>
                <c:pt idx="433">
                  <c:v>-14.3873788480938</c:v>
                </c:pt>
                <c:pt idx="434">
                  <c:v>-14.3968339896935</c:v>
                </c:pt>
                <c:pt idx="435">
                  <c:v>-15.0041622577887</c:v>
                </c:pt>
                <c:pt idx="436">
                  <c:v>-15.637439502769199</c:v>
                </c:pt>
                <c:pt idx="437">
                  <c:v>-16.065167746223899</c:v>
                </c:pt>
                <c:pt idx="438">
                  <c:v>-16.390214507044401</c:v>
                </c:pt>
                <c:pt idx="439">
                  <c:v>-16.8796834240338</c:v>
                </c:pt>
                <c:pt idx="440">
                  <c:v>-17.154572487819099</c:v>
                </c:pt>
                <c:pt idx="441">
                  <c:v>-17.767987384362002</c:v>
                </c:pt>
                <c:pt idx="442">
                  <c:v>-17.995193735244001</c:v>
                </c:pt>
                <c:pt idx="443">
                  <c:v>-18.470778801561099</c:v>
                </c:pt>
                <c:pt idx="444">
                  <c:v>-18.8043244882628</c:v>
                </c:pt>
                <c:pt idx="445">
                  <c:v>-18.964015858203901</c:v>
                </c:pt>
                <c:pt idx="446">
                  <c:v>-19.002790473097601</c:v>
                </c:pt>
                <c:pt idx="447">
                  <c:v>-19.071336578057</c:v>
                </c:pt>
                <c:pt idx="448">
                  <c:v>-19.095327760159599</c:v>
                </c:pt>
                <c:pt idx="449">
                  <c:v>-19.088884624333598</c:v>
                </c:pt>
                <c:pt idx="450">
                  <c:v>-19.068316022643302</c:v>
                </c:pt>
                <c:pt idx="451">
                  <c:v>-18.943987942691301</c:v>
                </c:pt>
                <c:pt idx="452">
                  <c:v>-18.7407383901289</c:v>
                </c:pt>
                <c:pt idx="453">
                  <c:v>-18.5897941821916</c:v>
                </c:pt>
                <c:pt idx="454">
                  <c:v>-18.490379152919999</c:v>
                </c:pt>
                <c:pt idx="455">
                  <c:v>-18.281269955398699</c:v>
                </c:pt>
                <c:pt idx="456">
                  <c:v>-18.0623929888697</c:v>
                </c:pt>
                <c:pt idx="457">
                  <c:v>-17.810415810204798</c:v>
                </c:pt>
                <c:pt idx="458">
                  <c:v>-17.550885008297701</c:v>
                </c:pt>
                <c:pt idx="459">
                  <c:v>-17.339824970513298</c:v>
                </c:pt>
                <c:pt idx="460">
                  <c:v>-16.999895009837299</c:v>
                </c:pt>
                <c:pt idx="461">
                  <c:v>-16.655738470377401</c:v>
                </c:pt>
                <c:pt idx="462">
                  <c:v>-16.3601262508259</c:v>
                </c:pt>
                <c:pt idx="463">
                  <c:v>-16.305941481126499</c:v>
                </c:pt>
                <c:pt idx="464">
                  <c:v>-16.274730456779</c:v>
                </c:pt>
                <c:pt idx="465">
                  <c:v>-15.600643024984899</c:v>
                </c:pt>
                <c:pt idx="466">
                  <c:v>-14.9488821568443</c:v>
                </c:pt>
                <c:pt idx="467">
                  <c:v>-14.943971176270599</c:v>
                </c:pt>
                <c:pt idx="468">
                  <c:v>-14.5201487877435</c:v>
                </c:pt>
                <c:pt idx="469">
                  <c:v>-14.499565882956</c:v>
                </c:pt>
                <c:pt idx="470">
                  <c:v>-13.956649487257399</c:v>
                </c:pt>
                <c:pt idx="471">
                  <c:v>-13.492432955765301</c:v>
                </c:pt>
                <c:pt idx="472">
                  <c:v>-13.353095841488299</c:v>
                </c:pt>
                <c:pt idx="473">
                  <c:v>-13.096180701833401</c:v>
                </c:pt>
                <c:pt idx="474">
                  <c:v>-12.8280044752942</c:v>
                </c:pt>
                <c:pt idx="475">
                  <c:v>-12.6674604776163</c:v>
                </c:pt>
                <c:pt idx="476">
                  <c:v>-12.686863780186201</c:v>
                </c:pt>
                <c:pt idx="477">
                  <c:v>-12.817498550551599</c:v>
                </c:pt>
                <c:pt idx="478">
                  <c:v>-13.068476965912</c:v>
                </c:pt>
                <c:pt idx="479">
                  <c:v>-13.4437657410386</c:v>
                </c:pt>
                <c:pt idx="480">
                  <c:v>-13.457998972556901</c:v>
                </c:pt>
                <c:pt idx="481">
                  <c:v>-13.539496517327899</c:v>
                </c:pt>
                <c:pt idx="482">
                  <c:v>-13.708736564134901</c:v>
                </c:pt>
                <c:pt idx="483">
                  <c:v>-14.3392332492887</c:v>
                </c:pt>
                <c:pt idx="484">
                  <c:v>-15.0319152544256</c:v>
                </c:pt>
                <c:pt idx="485">
                  <c:v>-15.585625559074201</c:v>
                </c:pt>
                <c:pt idx="486">
                  <c:v>-15.604132416740701</c:v>
                </c:pt>
                <c:pt idx="487">
                  <c:v>-16.477758578070102</c:v>
                </c:pt>
                <c:pt idx="488">
                  <c:v>-16.8920996475611</c:v>
                </c:pt>
                <c:pt idx="489">
                  <c:v>-17.520974861753899</c:v>
                </c:pt>
                <c:pt idx="490">
                  <c:v>-17.811604600128799</c:v>
                </c:pt>
                <c:pt idx="491">
                  <c:v>-18.4349832601423</c:v>
                </c:pt>
                <c:pt idx="492">
                  <c:v>-19.034716937088302</c:v>
                </c:pt>
                <c:pt idx="493">
                  <c:v>-19.220798402586301</c:v>
                </c:pt>
                <c:pt idx="494">
                  <c:v>-19.461631196318098</c:v>
                </c:pt>
                <c:pt idx="495">
                  <c:v>-19.790222249463</c:v>
                </c:pt>
                <c:pt idx="496">
                  <c:v>-20.428774504894001</c:v>
                </c:pt>
                <c:pt idx="497">
                  <c:v>-20.609983461863902</c:v>
                </c:pt>
                <c:pt idx="498">
                  <c:v>-20.882184696822101</c:v>
                </c:pt>
                <c:pt idx="499">
                  <c:v>-21.109673206459298</c:v>
                </c:pt>
                <c:pt idx="500">
                  <c:v>-21.2331709825263</c:v>
                </c:pt>
                <c:pt idx="501">
                  <c:v>-21.261297192482999</c:v>
                </c:pt>
                <c:pt idx="502">
                  <c:v>-21.2750511945714</c:v>
                </c:pt>
                <c:pt idx="503">
                  <c:v>-21.3649307952467</c:v>
                </c:pt>
                <c:pt idx="504">
                  <c:v>-21.489559798740899</c:v>
                </c:pt>
                <c:pt idx="505">
                  <c:v>-21.555385171757798</c:v>
                </c:pt>
                <c:pt idx="506">
                  <c:v>-21.564678059964901</c:v>
                </c:pt>
                <c:pt idx="507">
                  <c:v>-21.571673793510399</c:v>
                </c:pt>
                <c:pt idx="508">
                  <c:v>-21.548775529893099</c:v>
                </c:pt>
                <c:pt idx="509">
                  <c:v>-21.505218276386</c:v>
                </c:pt>
                <c:pt idx="510">
                  <c:v>-21.447666098230201</c:v>
                </c:pt>
                <c:pt idx="511">
                  <c:v>-21.415933309890899</c:v>
                </c:pt>
                <c:pt idx="512">
                  <c:v>-21.390170317027199</c:v>
                </c:pt>
                <c:pt idx="513">
                  <c:v>-21.369617455387399</c:v>
                </c:pt>
                <c:pt idx="514">
                  <c:v>-21.2038655859008</c:v>
                </c:pt>
                <c:pt idx="515">
                  <c:v>-21.1067888057771</c:v>
                </c:pt>
                <c:pt idx="516">
                  <c:v>-20.9627737197351</c:v>
                </c:pt>
                <c:pt idx="517">
                  <c:v>-20.824845668840201</c:v>
                </c:pt>
                <c:pt idx="518">
                  <c:v>-20.803294560698902</c:v>
                </c:pt>
                <c:pt idx="519">
                  <c:v>-20.695493642505198</c:v>
                </c:pt>
                <c:pt idx="520">
                  <c:v>-20.500198471824699</c:v>
                </c:pt>
                <c:pt idx="521">
                  <c:v>-20.407156462652399</c:v>
                </c:pt>
                <c:pt idx="522">
                  <c:v>-20.2663168637709</c:v>
                </c:pt>
                <c:pt idx="523">
                  <c:v>-20.2389802641977</c:v>
                </c:pt>
                <c:pt idx="524">
                  <c:v>-20.2039178566977</c:v>
                </c:pt>
                <c:pt idx="525">
                  <c:v>-20.2286870599103</c:v>
                </c:pt>
                <c:pt idx="526">
                  <c:v>-20.260333592984502</c:v>
                </c:pt>
                <c:pt idx="527">
                  <c:v>-20.3256103975638</c:v>
                </c:pt>
                <c:pt idx="528">
                  <c:v>-20.3970919198708</c:v>
                </c:pt>
                <c:pt idx="529">
                  <c:v>-20.4634211918193</c:v>
                </c:pt>
                <c:pt idx="530">
                  <c:v>-20.4653492057062</c:v>
                </c:pt>
                <c:pt idx="531">
                  <c:v>-20.466234722327201</c:v>
                </c:pt>
                <c:pt idx="532">
                  <c:v>-20.540260009880399</c:v>
                </c:pt>
                <c:pt idx="533">
                  <c:v>-20.5661556497489</c:v>
                </c:pt>
                <c:pt idx="534">
                  <c:v>-20.562561329859498</c:v>
                </c:pt>
                <c:pt idx="535">
                  <c:v>-20.543458303213999</c:v>
                </c:pt>
                <c:pt idx="536">
                  <c:v>-20.454166886061198</c:v>
                </c:pt>
                <c:pt idx="537">
                  <c:v>-20.382359389366801</c:v>
                </c:pt>
                <c:pt idx="538">
                  <c:v>-19.952828631676301</c:v>
                </c:pt>
                <c:pt idx="539">
                  <c:v>-19.9243363774358</c:v>
                </c:pt>
                <c:pt idx="540">
                  <c:v>-19.573873075059002</c:v>
                </c:pt>
                <c:pt idx="541">
                  <c:v>-19.5275277759932</c:v>
                </c:pt>
                <c:pt idx="542">
                  <c:v>-18.974262715090902</c:v>
                </c:pt>
                <c:pt idx="543">
                  <c:v>-18.7132464332756</c:v>
                </c:pt>
                <c:pt idx="544">
                  <c:v>-18.202910302687702</c:v>
                </c:pt>
                <c:pt idx="545">
                  <c:v>-17.623121390274399</c:v>
                </c:pt>
                <c:pt idx="546">
                  <c:v>-17.050144317216201</c:v>
                </c:pt>
                <c:pt idx="547">
                  <c:v>-16.900865639562198</c:v>
                </c:pt>
                <c:pt idx="548">
                  <c:v>-16.4894862370762</c:v>
                </c:pt>
                <c:pt idx="549">
                  <c:v>-15.3634606498245</c:v>
                </c:pt>
                <c:pt idx="550">
                  <c:v>-14.089053280370299</c:v>
                </c:pt>
                <c:pt idx="551">
                  <c:v>-13.9353118246437</c:v>
                </c:pt>
                <c:pt idx="552">
                  <c:v>-13.3136892975016</c:v>
                </c:pt>
                <c:pt idx="553">
                  <c:v>-12.379266440817799</c:v>
                </c:pt>
                <c:pt idx="554">
                  <c:v>-11.402110501990601</c:v>
                </c:pt>
                <c:pt idx="555">
                  <c:v>-10.484167466763401</c:v>
                </c:pt>
                <c:pt idx="556">
                  <c:v>-9.9048628372568093</c:v>
                </c:pt>
                <c:pt idx="557">
                  <c:v>-8.2733726110338708</c:v>
                </c:pt>
                <c:pt idx="558">
                  <c:v>-7.3963043405082303</c:v>
                </c:pt>
                <c:pt idx="559">
                  <c:v>-6.7531124878170603</c:v>
                </c:pt>
                <c:pt idx="560">
                  <c:v>-6.0726923017020997</c:v>
                </c:pt>
                <c:pt idx="561">
                  <c:v>-5.4469139662993102</c:v>
                </c:pt>
                <c:pt idx="562">
                  <c:v>-5.3273943350033397</c:v>
                </c:pt>
                <c:pt idx="563">
                  <c:v>-5.0096374107914201</c:v>
                </c:pt>
                <c:pt idx="564">
                  <c:v>-4.3541252214920201</c:v>
                </c:pt>
                <c:pt idx="565">
                  <c:v>-3.64818825299198</c:v>
                </c:pt>
                <c:pt idx="566">
                  <c:v>-3.5910252677033601</c:v>
                </c:pt>
                <c:pt idx="567">
                  <c:v>-3.3372363954413098</c:v>
                </c:pt>
                <c:pt idx="568">
                  <c:v>-2.9781979015211801</c:v>
                </c:pt>
                <c:pt idx="569">
                  <c:v>-2.5981885266470899</c:v>
                </c:pt>
                <c:pt idx="570">
                  <c:v>-2.2018118914959199</c:v>
                </c:pt>
                <c:pt idx="571">
                  <c:v>-2.16943988310233</c:v>
                </c:pt>
                <c:pt idx="572">
                  <c:v>-1.76310536968096</c:v>
                </c:pt>
                <c:pt idx="573">
                  <c:v>-1.32829789700603</c:v>
                </c:pt>
                <c:pt idx="574">
                  <c:v>-1.1007790962112001</c:v>
                </c:pt>
                <c:pt idx="575">
                  <c:v>-0.88455426228964096</c:v>
                </c:pt>
                <c:pt idx="576">
                  <c:v>-0.54969170321162397</c:v>
                </c:pt>
                <c:pt idx="577">
                  <c:v>-0.19323859488512801</c:v>
                </c:pt>
                <c:pt idx="578">
                  <c:v>-5.8574044054735402E-2</c:v>
                </c:pt>
                <c:pt idx="579">
                  <c:v>-29.999999999999901</c:v>
                </c:pt>
                <c:pt idx="580">
                  <c:v>-30.0208381248598</c:v>
                </c:pt>
                <c:pt idx="581">
                  <c:v>-30.071884776125799</c:v>
                </c:pt>
                <c:pt idx="582">
                  <c:v>-30.0803482486427</c:v>
                </c:pt>
                <c:pt idx="583">
                  <c:v>-30.137877469293201</c:v>
                </c:pt>
                <c:pt idx="584">
                  <c:v>-30.203498039081801</c:v>
                </c:pt>
                <c:pt idx="585">
                  <c:v>-30.386172861402301</c:v>
                </c:pt>
                <c:pt idx="586">
                  <c:v>-30.456693021286299</c:v>
                </c:pt>
                <c:pt idx="587">
                  <c:v>-30.525340931522202</c:v>
                </c:pt>
                <c:pt idx="588">
                  <c:v>-30.530751144530701</c:v>
                </c:pt>
                <c:pt idx="589">
                  <c:v>-30.4765369211094</c:v>
                </c:pt>
                <c:pt idx="590">
                  <c:v>-30.3302313667538</c:v>
                </c:pt>
                <c:pt idx="591">
                  <c:v>-30.054991332887699</c:v>
                </c:pt>
                <c:pt idx="592">
                  <c:v>-30.0091968611307</c:v>
                </c:pt>
                <c:pt idx="593">
                  <c:v>-29.722967454684301</c:v>
                </c:pt>
                <c:pt idx="594">
                  <c:v>-29.301457992202199</c:v>
                </c:pt>
                <c:pt idx="595">
                  <c:v>-28.868236144723301</c:v>
                </c:pt>
                <c:pt idx="596">
                  <c:v>-28.791509581478799</c:v>
                </c:pt>
                <c:pt idx="597">
                  <c:v>-28.4110501751464</c:v>
                </c:pt>
                <c:pt idx="598">
                  <c:v>-28.119234656803702</c:v>
                </c:pt>
                <c:pt idx="599">
                  <c:v>-27.920080459451</c:v>
                </c:pt>
                <c:pt idx="600">
                  <c:v>-27.916668493544901</c:v>
                </c:pt>
                <c:pt idx="601">
                  <c:v>-27.807953735559401</c:v>
                </c:pt>
                <c:pt idx="602">
                  <c:v>-27.813317352819801</c:v>
                </c:pt>
                <c:pt idx="603">
                  <c:v>-27.8633215202149</c:v>
                </c:pt>
                <c:pt idx="604">
                  <c:v>-27.924536138946301</c:v>
                </c:pt>
                <c:pt idx="605">
                  <c:v>-28.0742354538888</c:v>
                </c:pt>
                <c:pt idx="606">
                  <c:v>-28.251605364584201</c:v>
                </c:pt>
                <c:pt idx="607">
                  <c:v>-28.274079921081501</c:v>
                </c:pt>
                <c:pt idx="608">
                  <c:v>-28.436490831671801</c:v>
                </c:pt>
                <c:pt idx="609">
                  <c:v>-28.457581211014801</c:v>
                </c:pt>
                <c:pt idx="610">
                  <c:v>-28.601861142374499</c:v>
                </c:pt>
                <c:pt idx="611">
                  <c:v>-28.6590077868421</c:v>
                </c:pt>
                <c:pt idx="612">
                  <c:v>-28.772931436191602</c:v>
                </c:pt>
                <c:pt idx="613">
                  <c:v>-28.806240211978199</c:v>
                </c:pt>
                <c:pt idx="614">
                  <c:v>-28.815490161996799</c:v>
                </c:pt>
                <c:pt idx="615">
                  <c:v>-28.829050519003101</c:v>
                </c:pt>
                <c:pt idx="616">
                  <c:v>-28.778515259214799</c:v>
                </c:pt>
                <c:pt idx="617">
                  <c:v>-28.669080819042399</c:v>
                </c:pt>
                <c:pt idx="618">
                  <c:v>-28.508185333198799</c:v>
                </c:pt>
                <c:pt idx="619">
                  <c:v>-28.449096194454398</c:v>
                </c:pt>
                <c:pt idx="620">
                  <c:v>-28.266588313949899</c:v>
                </c:pt>
                <c:pt idx="621">
                  <c:v>-28.005171641370602</c:v>
                </c:pt>
                <c:pt idx="622">
                  <c:v>-27.738450754782601</c:v>
                </c:pt>
                <c:pt idx="623">
                  <c:v>-27.4920450162024</c:v>
                </c:pt>
                <c:pt idx="624">
                  <c:v>-27.429070834124499</c:v>
                </c:pt>
                <c:pt idx="625">
                  <c:v>-27.270610722152501</c:v>
                </c:pt>
                <c:pt idx="626">
                  <c:v>-26.8589833356951</c:v>
                </c:pt>
                <c:pt idx="627">
                  <c:v>-26.736015945216401</c:v>
                </c:pt>
                <c:pt idx="628">
                  <c:v>-26.5943031790699</c:v>
                </c:pt>
                <c:pt idx="629">
                  <c:v>-26.486264648938601</c:v>
                </c:pt>
                <c:pt idx="630">
                  <c:v>-26.4744884731792</c:v>
                </c:pt>
                <c:pt idx="631">
                  <c:v>-26.422278545851</c:v>
                </c:pt>
                <c:pt idx="632">
                  <c:v>-26.39922504418</c:v>
                </c:pt>
                <c:pt idx="633">
                  <c:v>-26.391407779237301</c:v>
                </c:pt>
                <c:pt idx="634">
                  <c:v>-26.420446019771902</c:v>
                </c:pt>
                <c:pt idx="635">
                  <c:v>-26.503186216479499</c:v>
                </c:pt>
                <c:pt idx="636">
                  <c:v>-26.601497925106099</c:v>
                </c:pt>
                <c:pt idx="637">
                  <c:v>-26.783376469870699</c:v>
                </c:pt>
                <c:pt idx="638">
                  <c:v>-26.785029391494199</c:v>
                </c:pt>
                <c:pt idx="639">
                  <c:v>-26.926508626249799</c:v>
                </c:pt>
                <c:pt idx="640">
                  <c:v>-27.0780618445736</c:v>
                </c:pt>
                <c:pt idx="641">
                  <c:v>-27.143733182896</c:v>
                </c:pt>
                <c:pt idx="642">
                  <c:v>-27.226843332988398</c:v>
                </c:pt>
                <c:pt idx="643">
                  <c:v>-27.407687056207099</c:v>
                </c:pt>
                <c:pt idx="644">
                  <c:v>-27.531723311283599</c:v>
                </c:pt>
                <c:pt idx="645">
                  <c:v>-27.6850572216747</c:v>
                </c:pt>
                <c:pt idx="646">
                  <c:v>-27.812048706914702</c:v>
                </c:pt>
                <c:pt idx="647">
                  <c:v>-27.9080154702546</c:v>
                </c:pt>
                <c:pt idx="648">
                  <c:v>-27.911899033430998</c:v>
                </c:pt>
                <c:pt idx="649">
                  <c:v>-27.991327767501101</c:v>
                </c:pt>
                <c:pt idx="650">
                  <c:v>-28.026927128950199</c:v>
                </c:pt>
                <c:pt idx="651">
                  <c:v>-28.005955202488401</c:v>
                </c:pt>
                <c:pt idx="652">
                  <c:v>-27.9431674542652</c:v>
                </c:pt>
                <c:pt idx="653">
                  <c:v>-27.842025084723701</c:v>
                </c:pt>
                <c:pt idx="654">
                  <c:v>-27.808414957324899</c:v>
                </c:pt>
                <c:pt idx="655">
                  <c:v>-27.692697245788501</c:v>
                </c:pt>
                <c:pt idx="656">
                  <c:v>-27.541031360752498</c:v>
                </c:pt>
                <c:pt idx="657">
                  <c:v>-27.366806652369299</c:v>
                </c:pt>
                <c:pt idx="658">
                  <c:v>-27.325354915707599</c:v>
                </c:pt>
                <c:pt idx="659">
                  <c:v>-27.151974794875098</c:v>
                </c:pt>
                <c:pt idx="660">
                  <c:v>-26.9093797998217</c:v>
                </c:pt>
                <c:pt idx="661">
                  <c:v>-26.766246478455798</c:v>
                </c:pt>
                <c:pt idx="662">
                  <c:v>-26.577542726307499</c:v>
                </c:pt>
                <c:pt idx="663">
                  <c:v>-26.396153306894899</c:v>
                </c:pt>
                <c:pt idx="664">
                  <c:v>-26.387595491538899</c:v>
                </c:pt>
                <c:pt idx="665">
                  <c:v>-26.262002188102901</c:v>
                </c:pt>
                <c:pt idx="666">
                  <c:v>-26.107679795612999</c:v>
                </c:pt>
                <c:pt idx="667">
                  <c:v>-25.859491915315601</c:v>
                </c:pt>
                <c:pt idx="668">
                  <c:v>-25.8430177493331</c:v>
                </c:pt>
                <c:pt idx="669">
                  <c:v>-25.7166638185154</c:v>
                </c:pt>
                <c:pt idx="670">
                  <c:v>-25.628666671803</c:v>
                </c:pt>
                <c:pt idx="671">
                  <c:v>-25.5756700731447</c:v>
                </c:pt>
                <c:pt idx="672">
                  <c:v>-25.559171272344201</c:v>
                </c:pt>
                <c:pt idx="673">
                  <c:v>-25.586737253159701</c:v>
                </c:pt>
                <c:pt idx="674">
                  <c:v>-25.663174211037902</c:v>
                </c:pt>
                <c:pt idx="675">
                  <c:v>-25.7793982990903</c:v>
                </c:pt>
                <c:pt idx="676">
                  <c:v>-25.9281967285085</c:v>
                </c:pt>
                <c:pt idx="677">
                  <c:v>-26.073600837092901</c:v>
                </c:pt>
                <c:pt idx="678">
                  <c:v>-26.2736429554156</c:v>
                </c:pt>
                <c:pt idx="679">
                  <c:v>-26.299379828960902</c:v>
                </c:pt>
                <c:pt idx="680">
                  <c:v>-26.6474699387459</c:v>
                </c:pt>
                <c:pt idx="681">
                  <c:v>-26.6628918842564</c:v>
                </c:pt>
                <c:pt idx="682">
                  <c:v>-26.870579242828502</c:v>
                </c:pt>
                <c:pt idx="683">
                  <c:v>-27.0948070437715</c:v>
                </c:pt>
                <c:pt idx="684">
                  <c:v>-27.287422718888401</c:v>
                </c:pt>
                <c:pt idx="685">
                  <c:v>-27.324865649949601</c:v>
                </c:pt>
                <c:pt idx="686">
                  <c:v>-27.418708170384601</c:v>
                </c:pt>
                <c:pt idx="687">
                  <c:v>-27.4655422169559</c:v>
                </c:pt>
                <c:pt idx="688">
                  <c:v>-27.467929857896898</c:v>
                </c:pt>
                <c:pt idx="689">
                  <c:v>-27.463495780952201</c:v>
                </c:pt>
                <c:pt idx="690">
                  <c:v>-27.433455836124299</c:v>
                </c:pt>
                <c:pt idx="691">
                  <c:v>-27.373469984260399</c:v>
                </c:pt>
                <c:pt idx="692">
                  <c:v>-27.294680451612301</c:v>
                </c:pt>
                <c:pt idx="693">
                  <c:v>-27.273233968734299</c:v>
                </c:pt>
                <c:pt idx="694">
                  <c:v>-27.195660058803799</c:v>
                </c:pt>
                <c:pt idx="695">
                  <c:v>-27.054530733050001</c:v>
                </c:pt>
                <c:pt idx="696">
                  <c:v>-26.934776543553301</c:v>
                </c:pt>
                <c:pt idx="697">
                  <c:v>-26.767899463318699</c:v>
                </c:pt>
                <c:pt idx="698">
                  <c:v>-26.742228681014598</c:v>
                </c:pt>
                <c:pt idx="699">
                  <c:v>-26.675716506428301</c:v>
                </c:pt>
                <c:pt idx="700">
                  <c:v>-26.430743782917101</c:v>
                </c:pt>
                <c:pt idx="701">
                  <c:v>-26.233156886964501</c:v>
                </c:pt>
                <c:pt idx="702">
                  <c:v>-26.034181138836399</c:v>
                </c:pt>
                <c:pt idx="703">
                  <c:v>-26.0018753678563</c:v>
                </c:pt>
                <c:pt idx="704">
                  <c:v>-25.707221318618501</c:v>
                </c:pt>
                <c:pt idx="705">
                  <c:v>-25.705308760612301</c:v>
                </c:pt>
                <c:pt idx="706">
                  <c:v>-25.546960515293801</c:v>
                </c:pt>
                <c:pt idx="707">
                  <c:v>-25.4156380822191</c:v>
                </c:pt>
                <c:pt idx="708">
                  <c:v>-25.296174520622301</c:v>
                </c:pt>
                <c:pt idx="709">
                  <c:v>-25.1710915757604</c:v>
                </c:pt>
                <c:pt idx="710">
                  <c:v>-25.168325880952999</c:v>
                </c:pt>
                <c:pt idx="711">
                  <c:v>-25.0494870683718</c:v>
                </c:pt>
                <c:pt idx="712">
                  <c:v>-25.037863006451399</c:v>
                </c:pt>
                <c:pt idx="713">
                  <c:v>-25.0246663485661</c:v>
                </c:pt>
                <c:pt idx="714">
                  <c:v>-25.102956470893101</c:v>
                </c:pt>
                <c:pt idx="715">
                  <c:v>-25.151253819747499</c:v>
                </c:pt>
                <c:pt idx="716">
                  <c:v>-25.282586840650001</c:v>
                </c:pt>
                <c:pt idx="717">
                  <c:v>-25.4534964449958</c:v>
                </c:pt>
                <c:pt idx="718">
                  <c:v>-25.6151847319498</c:v>
                </c:pt>
                <c:pt idx="719">
                  <c:v>-25.627371528256401</c:v>
                </c:pt>
                <c:pt idx="720">
                  <c:v>-25.646819817507801</c:v>
                </c:pt>
                <c:pt idx="721">
                  <c:v>-26.0424004680698</c:v>
                </c:pt>
                <c:pt idx="722">
                  <c:v>-26.3255413113109</c:v>
                </c:pt>
                <c:pt idx="723">
                  <c:v>-26.570751198302201</c:v>
                </c:pt>
                <c:pt idx="724">
                  <c:v>-26.644013093191798</c:v>
                </c:pt>
                <c:pt idx="725">
                  <c:v>-26.8641795737297</c:v>
                </c:pt>
                <c:pt idx="726">
                  <c:v>-26.9965151816359</c:v>
                </c:pt>
                <c:pt idx="727">
                  <c:v>-27.1039356347774</c:v>
                </c:pt>
                <c:pt idx="728">
                  <c:v>-27.135083399679299</c:v>
                </c:pt>
                <c:pt idx="729">
                  <c:v>-27.153033469001802</c:v>
                </c:pt>
                <c:pt idx="730">
                  <c:v>-27.148929279036299</c:v>
                </c:pt>
                <c:pt idx="731">
                  <c:v>-27.097076313291499</c:v>
                </c:pt>
                <c:pt idx="732">
                  <c:v>-27.077167655191602</c:v>
                </c:pt>
                <c:pt idx="733">
                  <c:v>-26.9211482509726</c:v>
                </c:pt>
                <c:pt idx="734">
                  <c:v>-26.902172540181699</c:v>
                </c:pt>
                <c:pt idx="735">
                  <c:v>-26.7518672189758</c:v>
                </c:pt>
                <c:pt idx="736">
                  <c:v>-26.5722094460465</c:v>
                </c:pt>
                <c:pt idx="737">
                  <c:v>-26.553166225806901</c:v>
                </c:pt>
                <c:pt idx="738">
                  <c:v>-26.356129727524699</c:v>
                </c:pt>
                <c:pt idx="739">
                  <c:v>-26.135710256757601</c:v>
                </c:pt>
                <c:pt idx="740">
                  <c:v>-25.953914883640099</c:v>
                </c:pt>
                <c:pt idx="741">
                  <c:v>-25.736063445602198</c:v>
                </c:pt>
                <c:pt idx="742">
                  <c:v>-25.6219361557241</c:v>
                </c:pt>
                <c:pt idx="743">
                  <c:v>-25.391106958641</c:v>
                </c:pt>
                <c:pt idx="744">
                  <c:v>-25.2250139234344</c:v>
                </c:pt>
                <c:pt idx="745">
                  <c:v>-25.080181428006</c:v>
                </c:pt>
                <c:pt idx="746">
                  <c:v>-25.066765500073998</c:v>
                </c:pt>
                <c:pt idx="747">
                  <c:v>-24.957129436852298</c:v>
                </c:pt>
                <c:pt idx="748">
                  <c:v>-24.8634483006125</c:v>
                </c:pt>
                <c:pt idx="749">
                  <c:v>-24.725645434892002</c:v>
                </c:pt>
                <c:pt idx="750">
                  <c:v>-24.696816336125998</c:v>
                </c:pt>
                <c:pt idx="751">
                  <c:v>-24.676191179473498</c:v>
                </c:pt>
                <c:pt idx="752">
                  <c:v>-24.738774758068001</c:v>
                </c:pt>
                <c:pt idx="753">
                  <c:v>-24.794496505683199</c:v>
                </c:pt>
                <c:pt idx="754">
                  <c:v>-24.9376013783472</c:v>
                </c:pt>
                <c:pt idx="755">
                  <c:v>-25.124190325108302</c:v>
                </c:pt>
                <c:pt idx="756">
                  <c:v>-25.164635619880201</c:v>
                </c:pt>
                <c:pt idx="757">
                  <c:v>-25.329122061248999</c:v>
                </c:pt>
                <c:pt idx="758">
                  <c:v>-25.468259591120901</c:v>
                </c:pt>
                <c:pt idx="759">
                  <c:v>-25.870550057110702</c:v>
                </c:pt>
                <c:pt idx="760">
                  <c:v>-26.111391147594698</c:v>
                </c:pt>
                <c:pt idx="761">
                  <c:v>-26.369673163209999</c:v>
                </c:pt>
                <c:pt idx="762">
                  <c:v>-26.4531902878932</c:v>
                </c:pt>
                <c:pt idx="763">
                  <c:v>-26.666355675102299</c:v>
                </c:pt>
                <c:pt idx="764">
                  <c:v>-26.819519484031801</c:v>
                </c:pt>
                <c:pt idx="765">
                  <c:v>-26.908205315432902</c:v>
                </c:pt>
                <c:pt idx="766">
                  <c:v>-26.919333373145498</c:v>
                </c:pt>
                <c:pt idx="767">
                  <c:v>-26.928218564660298</c:v>
                </c:pt>
                <c:pt idx="768">
                  <c:v>-26.896460250643699</c:v>
                </c:pt>
                <c:pt idx="769">
                  <c:v>-26.8864934221765</c:v>
                </c:pt>
                <c:pt idx="770">
                  <c:v>-26.8340458978996</c:v>
                </c:pt>
                <c:pt idx="771">
                  <c:v>-26.756085310875399</c:v>
                </c:pt>
                <c:pt idx="772">
                  <c:v>-26.674784832943601</c:v>
                </c:pt>
                <c:pt idx="773">
                  <c:v>-26.543120575753601</c:v>
                </c:pt>
                <c:pt idx="774">
                  <c:v>-26.402347888360399</c:v>
                </c:pt>
                <c:pt idx="775">
                  <c:v>-26.289674065912799</c:v>
                </c:pt>
                <c:pt idx="776">
                  <c:v>-26.131001153303998</c:v>
                </c:pt>
                <c:pt idx="777">
                  <c:v>-26.087986579955398</c:v>
                </c:pt>
                <c:pt idx="778">
                  <c:v>-25.888894690000001</c:v>
                </c:pt>
                <c:pt idx="779">
                  <c:v>-25.809736798564501</c:v>
                </c:pt>
                <c:pt idx="780">
                  <c:v>-25.576587545469302</c:v>
                </c:pt>
                <c:pt idx="781">
                  <c:v>-25.514510055753501</c:v>
                </c:pt>
                <c:pt idx="782">
                  <c:v>-25.458539529485201</c:v>
                </c:pt>
                <c:pt idx="783">
                  <c:v>-25.156549877074301</c:v>
                </c:pt>
                <c:pt idx="784">
                  <c:v>-24.949125647369399</c:v>
                </c:pt>
                <c:pt idx="785">
                  <c:v>-24.781854262594599</c:v>
                </c:pt>
                <c:pt idx="786">
                  <c:v>-24.650579134064099</c:v>
                </c:pt>
                <c:pt idx="787">
                  <c:v>-24.6136066866626</c:v>
                </c:pt>
                <c:pt idx="788">
                  <c:v>-24.569086120414699</c:v>
                </c:pt>
                <c:pt idx="789">
                  <c:v>-24.5438085518444</c:v>
                </c:pt>
                <c:pt idx="790">
                  <c:v>-24.507756444004901</c:v>
                </c:pt>
                <c:pt idx="791">
                  <c:v>-24.5442951036644</c:v>
                </c:pt>
                <c:pt idx="792">
                  <c:v>-24.660454076068099</c:v>
                </c:pt>
                <c:pt idx="793">
                  <c:v>-24.721074201523699</c:v>
                </c:pt>
                <c:pt idx="794">
                  <c:v>-24.916853546904601</c:v>
                </c:pt>
                <c:pt idx="795">
                  <c:v>-25.0436593723737</c:v>
                </c:pt>
                <c:pt idx="796">
                  <c:v>-25.245722189471699</c:v>
                </c:pt>
                <c:pt idx="797">
                  <c:v>-25.4624682753755</c:v>
                </c:pt>
                <c:pt idx="798">
                  <c:v>-25.581471577915199</c:v>
                </c:pt>
                <c:pt idx="799">
                  <c:v>-25.648436702764801</c:v>
                </c:pt>
                <c:pt idx="800">
                  <c:v>-25.732285289255898</c:v>
                </c:pt>
                <c:pt idx="801">
                  <c:v>-26.107288935194202</c:v>
                </c:pt>
                <c:pt idx="802">
                  <c:v>-26.237937574128399</c:v>
                </c:pt>
                <c:pt idx="803">
                  <c:v>-26.458431665300999</c:v>
                </c:pt>
                <c:pt idx="804">
                  <c:v>-26.637427899886301</c:v>
                </c:pt>
                <c:pt idx="805">
                  <c:v>-26.659406792231099</c:v>
                </c:pt>
                <c:pt idx="806">
                  <c:v>-26.737335302957199</c:v>
                </c:pt>
                <c:pt idx="807">
                  <c:v>-26.779209730317699</c:v>
                </c:pt>
                <c:pt idx="808">
                  <c:v>-26.817861949725799</c:v>
                </c:pt>
                <c:pt idx="809">
                  <c:v>-26.792084439639599</c:v>
                </c:pt>
                <c:pt idx="810">
                  <c:v>-26.751886712541101</c:v>
                </c:pt>
                <c:pt idx="811">
                  <c:v>-26.716591773391201</c:v>
                </c:pt>
                <c:pt idx="812">
                  <c:v>-26.638702274697799</c:v>
                </c:pt>
                <c:pt idx="813">
                  <c:v>-26.5447269444192</c:v>
                </c:pt>
                <c:pt idx="814">
                  <c:v>-26.478288600619301</c:v>
                </c:pt>
                <c:pt idx="815">
                  <c:v>-26.451963651391502</c:v>
                </c:pt>
                <c:pt idx="816">
                  <c:v>-26.429378712780402</c:v>
                </c:pt>
                <c:pt idx="817">
                  <c:v>-26.266722302933701</c:v>
                </c:pt>
                <c:pt idx="818">
                  <c:v>-26.084338186805901</c:v>
                </c:pt>
                <c:pt idx="819">
                  <c:v>-26.079402605581802</c:v>
                </c:pt>
                <c:pt idx="820">
                  <c:v>-25.978923578968001</c:v>
                </c:pt>
                <c:pt idx="821">
                  <c:v>-25.818079556624198</c:v>
                </c:pt>
                <c:pt idx="822">
                  <c:v>-25.657866861356698</c:v>
                </c:pt>
                <c:pt idx="823">
                  <c:v>-25.655627666446001</c:v>
                </c:pt>
                <c:pt idx="824">
                  <c:v>-25.5177417000926</c:v>
                </c:pt>
                <c:pt idx="825">
                  <c:v>-25.453628352306399</c:v>
                </c:pt>
                <c:pt idx="826">
                  <c:v>-25.1638622968036</c:v>
                </c:pt>
                <c:pt idx="827">
                  <c:v>-25.059785231470102</c:v>
                </c:pt>
                <c:pt idx="828">
                  <c:v>-24.9084022068179</c:v>
                </c:pt>
                <c:pt idx="829">
                  <c:v>-24.7764783523474</c:v>
                </c:pt>
                <c:pt idx="830">
                  <c:v>-24.685082615570199</c:v>
                </c:pt>
                <c:pt idx="831">
                  <c:v>-24.673977835065699</c:v>
                </c:pt>
                <c:pt idx="832">
                  <c:v>-24.659931483460699</c:v>
                </c:pt>
                <c:pt idx="833">
                  <c:v>-24.511957808149699</c:v>
                </c:pt>
                <c:pt idx="834">
                  <c:v>-24.4459877095214</c:v>
                </c:pt>
                <c:pt idx="835">
                  <c:v>-24.434944567751799</c:v>
                </c:pt>
                <c:pt idx="836">
                  <c:v>-24.450750607632099</c:v>
                </c:pt>
                <c:pt idx="837">
                  <c:v>-24.575116194350699</c:v>
                </c:pt>
                <c:pt idx="838">
                  <c:v>-24.6865745064575</c:v>
                </c:pt>
                <c:pt idx="839">
                  <c:v>-24.826170355297101</c:v>
                </c:pt>
                <c:pt idx="840">
                  <c:v>-24.875548088635899</c:v>
                </c:pt>
                <c:pt idx="841">
                  <c:v>-24.993328808263399</c:v>
                </c:pt>
                <c:pt idx="842">
                  <c:v>-25.204669321925</c:v>
                </c:pt>
                <c:pt idx="843">
                  <c:v>-25.2195994136579</c:v>
                </c:pt>
                <c:pt idx="844">
                  <c:v>-25.494253118001101</c:v>
                </c:pt>
                <c:pt idx="845">
                  <c:v>-25.621149975987599</c:v>
                </c:pt>
                <c:pt idx="846">
                  <c:v>-25.8522377848162</c:v>
                </c:pt>
                <c:pt idx="847">
                  <c:v>-26.247932864804</c:v>
                </c:pt>
                <c:pt idx="848">
                  <c:v>-26.3511179143375</c:v>
                </c:pt>
                <c:pt idx="849">
                  <c:v>-26.572785669117302</c:v>
                </c:pt>
                <c:pt idx="850">
                  <c:v>-26.719093909364801</c:v>
                </c:pt>
                <c:pt idx="851">
                  <c:v>-26.757871071790699</c:v>
                </c:pt>
                <c:pt idx="852">
                  <c:v>-26.784483917068901</c:v>
                </c:pt>
                <c:pt idx="853">
                  <c:v>-26.795790394241301</c:v>
                </c:pt>
                <c:pt idx="854">
                  <c:v>-26.809780276527899</c:v>
                </c:pt>
                <c:pt idx="855">
                  <c:v>-26.726492218597802</c:v>
                </c:pt>
                <c:pt idx="856">
                  <c:v>-26.662792966776902</c:v>
                </c:pt>
                <c:pt idx="857">
                  <c:v>-26.588191227516099</c:v>
                </c:pt>
                <c:pt idx="858">
                  <c:v>-26.436045599225601</c:v>
                </c:pt>
                <c:pt idx="859">
                  <c:v>-26.2540697459938</c:v>
                </c:pt>
                <c:pt idx="860">
                  <c:v>-26.141580747599601</c:v>
                </c:pt>
                <c:pt idx="861">
                  <c:v>-26.090209649872701</c:v>
                </c:pt>
                <c:pt idx="862">
                  <c:v>-25.883503573422601</c:v>
                </c:pt>
                <c:pt idx="863">
                  <c:v>-25.671450177150799</c:v>
                </c:pt>
                <c:pt idx="864">
                  <c:v>-25.612120538967499</c:v>
                </c:pt>
                <c:pt idx="865">
                  <c:v>-25.424070040316899</c:v>
                </c:pt>
                <c:pt idx="866">
                  <c:v>-25.1567832563751</c:v>
                </c:pt>
                <c:pt idx="867">
                  <c:v>-25.1085353217888</c:v>
                </c:pt>
                <c:pt idx="868">
                  <c:v>-24.961008261948699</c:v>
                </c:pt>
                <c:pt idx="869">
                  <c:v>-24.837459654489798</c:v>
                </c:pt>
                <c:pt idx="870">
                  <c:v>-24.824738562920199</c:v>
                </c:pt>
                <c:pt idx="871">
                  <c:v>-24.733838690740399</c:v>
                </c:pt>
                <c:pt idx="872">
                  <c:v>-24.640445933215599</c:v>
                </c:pt>
                <c:pt idx="873">
                  <c:v>-24.6247881985418</c:v>
                </c:pt>
                <c:pt idx="874">
                  <c:v>-24.560518616847698</c:v>
                </c:pt>
                <c:pt idx="875">
                  <c:v>-24.557398556720798</c:v>
                </c:pt>
                <c:pt idx="876">
                  <c:v>-24.558841709250402</c:v>
                </c:pt>
                <c:pt idx="877">
                  <c:v>-24.6137438869827</c:v>
                </c:pt>
                <c:pt idx="878">
                  <c:v>-24.706177336200099</c:v>
                </c:pt>
                <c:pt idx="879">
                  <c:v>-24.871265264262501</c:v>
                </c:pt>
                <c:pt idx="880">
                  <c:v>-25.069956798885599</c:v>
                </c:pt>
                <c:pt idx="881">
                  <c:v>-25.2924104496566</c:v>
                </c:pt>
                <c:pt idx="882">
                  <c:v>-25.405038853230199</c:v>
                </c:pt>
                <c:pt idx="883">
                  <c:v>-25.5401956774148</c:v>
                </c:pt>
                <c:pt idx="884">
                  <c:v>-25.890291837179099</c:v>
                </c:pt>
                <c:pt idx="885">
                  <c:v>-26.073226356235399</c:v>
                </c:pt>
                <c:pt idx="886">
                  <c:v>-26.280137763817599</c:v>
                </c:pt>
                <c:pt idx="887">
                  <c:v>-26.409643630416401</c:v>
                </c:pt>
                <c:pt idx="888">
                  <c:v>-26.697840662785101</c:v>
                </c:pt>
                <c:pt idx="889">
                  <c:v>-26.769687305151798</c:v>
                </c:pt>
                <c:pt idx="890">
                  <c:v>-26.972578589912001</c:v>
                </c:pt>
                <c:pt idx="891">
                  <c:v>-26.9744856923223</c:v>
                </c:pt>
                <c:pt idx="892">
                  <c:v>-27.054051111390301</c:v>
                </c:pt>
                <c:pt idx="893">
                  <c:v>-27.075691618174101</c:v>
                </c:pt>
                <c:pt idx="894">
                  <c:v>-27.056477295035499</c:v>
                </c:pt>
                <c:pt idx="895">
                  <c:v>-27.004563301271599</c:v>
                </c:pt>
                <c:pt idx="896">
                  <c:v>-26.9165942866512</c:v>
                </c:pt>
                <c:pt idx="897">
                  <c:v>-26.8655498994532</c:v>
                </c:pt>
                <c:pt idx="898">
                  <c:v>-26.810627206152599</c:v>
                </c:pt>
                <c:pt idx="899">
                  <c:v>-26.672400019483401</c:v>
                </c:pt>
                <c:pt idx="900">
                  <c:v>-26.515010688667701</c:v>
                </c:pt>
                <c:pt idx="901">
                  <c:v>-26.446767850133401</c:v>
                </c:pt>
                <c:pt idx="902">
                  <c:v>-26.3583051216977</c:v>
                </c:pt>
                <c:pt idx="903">
                  <c:v>-26.180245588563999</c:v>
                </c:pt>
                <c:pt idx="904">
                  <c:v>-26.020912859452</c:v>
                </c:pt>
                <c:pt idx="905">
                  <c:v>-25.859653864014899</c:v>
                </c:pt>
                <c:pt idx="906">
                  <c:v>-25.7920988834281</c:v>
                </c:pt>
                <c:pt idx="907">
                  <c:v>-25.611040340630101</c:v>
                </c:pt>
                <c:pt idx="908">
                  <c:v>-25.494662451484199</c:v>
                </c:pt>
                <c:pt idx="909">
                  <c:v>-25.4148568719732</c:v>
                </c:pt>
                <c:pt idx="910">
                  <c:v>-25.321165202098801</c:v>
                </c:pt>
                <c:pt idx="911">
                  <c:v>-25.2466118632437</c:v>
                </c:pt>
                <c:pt idx="912">
                  <c:v>-25.2352762237824</c:v>
                </c:pt>
                <c:pt idx="913">
                  <c:v>-25.208463681404499</c:v>
                </c:pt>
                <c:pt idx="914">
                  <c:v>-25.209809694046999</c:v>
                </c:pt>
                <c:pt idx="915">
                  <c:v>-25.242401793914699</c:v>
                </c:pt>
                <c:pt idx="916">
                  <c:v>-25.390531207953899</c:v>
                </c:pt>
                <c:pt idx="917">
                  <c:v>-25.519899816017201</c:v>
                </c:pt>
                <c:pt idx="918">
                  <c:v>-25.735511813075401</c:v>
                </c:pt>
                <c:pt idx="919">
                  <c:v>-25.8026979278448</c:v>
                </c:pt>
                <c:pt idx="920">
                  <c:v>-26.031497669559201</c:v>
                </c:pt>
                <c:pt idx="921">
                  <c:v>-26.281946808327799</c:v>
                </c:pt>
                <c:pt idx="922">
                  <c:v>-26.414108980737701</c:v>
                </c:pt>
                <c:pt idx="923">
                  <c:v>-26.551308127629</c:v>
                </c:pt>
                <c:pt idx="924">
                  <c:v>-26.871686317689299</c:v>
                </c:pt>
                <c:pt idx="925">
                  <c:v>-27.203541502432302</c:v>
                </c:pt>
                <c:pt idx="926">
                  <c:v>-27.380753309909199</c:v>
                </c:pt>
                <c:pt idx="927">
                  <c:v>-27.521603868055202</c:v>
                </c:pt>
                <c:pt idx="928">
                  <c:v>-27.954646573832701</c:v>
                </c:pt>
                <c:pt idx="929">
                  <c:v>-28.345136238807601</c:v>
                </c:pt>
                <c:pt idx="930">
                  <c:v>-28.657433895398</c:v>
                </c:pt>
                <c:pt idx="931">
                  <c:v>-28.6592757699357</c:v>
                </c:pt>
                <c:pt idx="932">
                  <c:v>-28.892319710784601</c:v>
                </c:pt>
                <c:pt idx="933">
                  <c:v>-29.047348516492601</c:v>
                </c:pt>
                <c:pt idx="934">
                  <c:v>-29.164213657165998</c:v>
                </c:pt>
                <c:pt idx="935">
                  <c:v>-29.239241750226601</c:v>
                </c:pt>
                <c:pt idx="936">
                  <c:v>-29.292188352933501</c:v>
                </c:pt>
                <c:pt idx="937">
                  <c:v>-29.312457907765101</c:v>
                </c:pt>
                <c:pt idx="938">
                  <c:v>-29.317486972822099</c:v>
                </c:pt>
                <c:pt idx="939">
                  <c:v>-29.307180182054601</c:v>
                </c:pt>
                <c:pt idx="940">
                  <c:v>-29.279602153275398</c:v>
                </c:pt>
                <c:pt idx="941">
                  <c:v>-29.279428666266899</c:v>
                </c:pt>
                <c:pt idx="942">
                  <c:v>-29.202869591307699</c:v>
                </c:pt>
                <c:pt idx="943">
                  <c:v>-29.139241536956</c:v>
                </c:pt>
                <c:pt idx="944">
                  <c:v>-29.1126836883012</c:v>
                </c:pt>
                <c:pt idx="945">
                  <c:v>-29.010461990060101</c:v>
                </c:pt>
                <c:pt idx="946">
                  <c:v>-28.920052907159199</c:v>
                </c:pt>
                <c:pt idx="947">
                  <c:v>-28.848108934093901</c:v>
                </c:pt>
                <c:pt idx="948">
                  <c:v>-28.777328602052901</c:v>
                </c:pt>
                <c:pt idx="949">
                  <c:v>-28.730123595958901</c:v>
                </c:pt>
                <c:pt idx="950">
                  <c:v>-28.612934344497599</c:v>
                </c:pt>
                <c:pt idx="951">
                  <c:v>-28.5919205327376</c:v>
                </c:pt>
                <c:pt idx="952">
                  <c:v>-28.523112191725801</c:v>
                </c:pt>
                <c:pt idx="953">
                  <c:v>-28.433404004034902</c:v>
                </c:pt>
                <c:pt idx="954">
                  <c:v>-28.369251851514299</c:v>
                </c:pt>
                <c:pt idx="955">
                  <c:v>-28.3425822279467</c:v>
                </c:pt>
                <c:pt idx="956">
                  <c:v>-28.271873542402499</c:v>
                </c:pt>
                <c:pt idx="957">
                  <c:v>-28.062222094673501</c:v>
                </c:pt>
                <c:pt idx="958">
                  <c:v>-27.854852584617898</c:v>
                </c:pt>
                <c:pt idx="959">
                  <c:v>-27.604910470761901</c:v>
                </c:pt>
                <c:pt idx="960">
                  <c:v>-27.500141411425901</c:v>
                </c:pt>
                <c:pt idx="961">
                  <c:v>-26.909633374458199</c:v>
                </c:pt>
                <c:pt idx="962">
                  <c:v>-26.458641125583998</c:v>
                </c:pt>
                <c:pt idx="963">
                  <c:v>-26.155222653298001</c:v>
                </c:pt>
                <c:pt idx="964">
                  <c:v>-25.434287138779801</c:v>
                </c:pt>
                <c:pt idx="965">
                  <c:v>-24.9294950940854</c:v>
                </c:pt>
                <c:pt idx="966">
                  <c:v>-24.637408196723801</c:v>
                </c:pt>
                <c:pt idx="967">
                  <c:v>-23.470218900061099</c:v>
                </c:pt>
                <c:pt idx="968">
                  <c:v>-22.877017111596</c:v>
                </c:pt>
                <c:pt idx="969">
                  <c:v>-22.267767595270001</c:v>
                </c:pt>
                <c:pt idx="970">
                  <c:v>-21.837468256361099</c:v>
                </c:pt>
                <c:pt idx="971">
                  <c:v>-21.4974281408739</c:v>
                </c:pt>
                <c:pt idx="972">
                  <c:v>-20.632093579069998</c:v>
                </c:pt>
                <c:pt idx="973">
                  <c:v>-20.0192633196536</c:v>
                </c:pt>
                <c:pt idx="974">
                  <c:v>-19.334746572645901</c:v>
                </c:pt>
                <c:pt idx="975">
                  <c:v>-18.668781575386099</c:v>
                </c:pt>
                <c:pt idx="976">
                  <c:v>-18.435115164984101</c:v>
                </c:pt>
                <c:pt idx="977">
                  <c:v>-17.968060629474</c:v>
                </c:pt>
                <c:pt idx="978">
                  <c:v>-16.900947137006</c:v>
                </c:pt>
                <c:pt idx="979">
                  <c:v>-15.9040665551828</c:v>
                </c:pt>
                <c:pt idx="980">
                  <c:v>-15.6669557501586</c:v>
                </c:pt>
                <c:pt idx="981">
                  <c:v>-14.9633761558283</c:v>
                </c:pt>
                <c:pt idx="982">
                  <c:v>-14.878063668906799</c:v>
                </c:pt>
                <c:pt idx="983">
                  <c:v>-14.1842272355816</c:v>
                </c:pt>
                <c:pt idx="984">
                  <c:v>-13.6789957264214</c:v>
                </c:pt>
                <c:pt idx="985">
                  <c:v>-12.7025269856807</c:v>
                </c:pt>
                <c:pt idx="986">
                  <c:v>-12.6542103263209</c:v>
                </c:pt>
                <c:pt idx="987">
                  <c:v>-12.088046780070901</c:v>
                </c:pt>
                <c:pt idx="988">
                  <c:v>-11.6317113481532</c:v>
                </c:pt>
                <c:pt idx="989">
                  <c:v>-11.2808516076716</c:v>
                </c:pt>
                <c:pt idx="990">
                  <c:v>-11.264421234070801</c:v>
                </c:pt>
                <c:pt idx="991">
                  <c:v>-11.039206363821499</c:v>
                </c:pt>
                <c:pt idx="992">
                  <c:v>-10.7710936209154</c:v>
                </c:pt>
                <c:pt idx="993">
                  <c:v>-10.8022702701396</c:v>
                </c:pt>
                <c:pt idx="994">
                  <c:v>-11.048260947319999</c:v>
                </c:pt>
                <c:pt idx="995">
                  <c:v>-11.507898840983801</c:v>
                </c:pt>
                <c:pt idx="996">
                  <c:v>-11.562303890716301</c:v>
                </c:pt>
                <c:pt idx="997">
                  <c:v>-12.1062550892172</c:v>
                </c:pt>
                <c:pt idx="998">
                  <c:v>-12.235988872169299</c:v>
                </c:pt>
                <c:pt idx="999">
                  <c:v>-12.775763256737299</c:v>
                </c:pt>
                <c:pt idx="1000">
                  <c:v>-13.3929828808275</c:v>
                </c:pt>
                <c:pt idx="1001">
                  <c:v>-13.777858283871799</c:v>
                </c:pt>
                <c:pt idx="1002">
                  <c:v>-14.3383689159299</c:v>
                </c:pt>
                <c:pt idx="1003">
                  <c:v>-14.674414178124801</c:v>
                </c:pt>
                <c:pt idx="1004">
                  <c:v>-15.5769515622497</c:v>
                </c:pt>
                <c:pt idx="1005">
                  <c:v>-16.506106755983001</c:v>
                </c:pt>
                <c:pt idx="1006">
                  <c:v>-17.084433624378502</c:v>
                </c:pt>
                <c:pt idx="1007">
                  <c:v>-17.659210286109602</c:v>
                </c:pt>
                <c:pt idx="1008">
                  <c:v>-17.984368802038201</c:v>
                </c:pt>
                <c:pt idx="1009">
                  <c:v>-18.256189788777501</c:v>
                </c:pt>
                <c:pt idx="1010">
                  <c:v>-18.7098852029273</c:v>
                </c:pt>
                <c:pt idx="1011">
                  <c:v>-19.561858210424099</c:v>
                </c:pt>
                <c:pt idx="1012">
                  <c:v>-20.038085536548898</c:v>
                </c:pt>
                <c:pt idx="1013">
                  <c:v>-20.500403098372502</c:v>
                </c:pt>
                <c:pt idx="1014">
                  <c:v>-20.634239857286399</c:v>
                </c:pt>
                <c:pt idx="1015">
                  <c:v>-21.215268130857101</c:v>
                </c:pt>
                <c:pt idx="1016">
                  <c:v>-21.540604622441499</c:v>
                </c:pt>
                <c:pt idx="1017">
                  <c:v>-21.7175151606395</c:v>
                </c:pt>
                <c:pt idx="1018">
                  <c:v>-21.7820086251674</c:v>
                </c:pt>
                <c:pt idx="1019">
                  <c:v>-21.761926030617499</c:v>
                </c:pt>
                <c:pt idx="1020">
                  <c:v>-21.7042462578999</c:v>
                </c:pt>
                <c:pt idx="1021">
                  <c:v>-21.653728719244899</c:v>
                </c:pt>
                <c:pt idx="1022">
                  <c:v>-21.4331518889839</c:v>
                </c:pt>
                <c:pt idx="1023">
                  <c:v>-21.322283579053799</c:v>
                </c:pt>
                <c:pt idx="1024">
                  <c:v>-21.1991536040345</c:v>
                </c:pt>
                <c:pt idx="1025">
                  <c:v>-21.195339976579199</c:v>
                </c:pt>
                <c:pt idx="1026">
                  <c:v>-21.054129420495201</c:v>
                </c:pt>
                <c:pt idx="1027">
                  <c:v>-21.023117405289302</c:v>
                </c:pt>
                <c:pt idx="1028">
                  <c:v>-20.869940280177399</c:v>
                </c:pt>
                <c:pt idx="1029">
                  <c:v>-20.773733390065601</c:v>
                </c:pt>
                <c:pt idx="1030">
                  <c:v>-20.564656287002101</c:v>
                </c:pt>
                <c:pt idx="1031">
                  <c:v>-20.5350529380338</c:v>
                </c:pt>
                <c:pt idx="1032">
                  <c:v>-20.213355844856299</c:v>
                </c:pt>
                <c:pt idx="1033">
                  <c:v>-20.1870382661496</c:v>
                </c:pt>
                <c:pt idx="1034">
                  <c:v>-19.887717625955599</c:v>
                </c:pt>
                <c:pt idx="1035">
                  <c:v>-19.690150783525802</c:v>
                </c:pt>
                <c:pt idx="1036">
                  <c:v>-19.3909377126162</c:v>
                </c:pt>
                <c:pt idx="1037">
                  <c:v>-19.357453564055</c:v>
                </c:pt>
                <c:pt idx="1038">
                  <c:v>-19.1266421317052</c:v>
                </c:pt>
                <c:pt idx="1039">
                  <c:v>-18.922440844229602</c:v>
                </c:pt>
                <c:pt idx="1040">
                  <c:v>-18.784856596309702</c:v>
                </c:pt>
                <c:pt idx="1041">
                  <c:v>-18.737440742449898</c:v>
                </c:pt>
                <c:pt idx="1042">
                  <c:v>-18.544386627299701</c:v>
                </c:pt>
                <c:pt idx="1043">
                  <c:v>-18.418982118874201</c:v>
                </c:pt>
                <c:pt idx="1044">
                  <c:v>-18.402367135508999</c:v>
                </c:pt>
                <c:pt idx="1045">
                  <c:v>-18.373762810238802</c:v>
                </c:pt>
                <c:pt idx="1046">
                  <c:v>-18.439189170284401</c:v>
                </c:pt>
                <c:pt idx="1047">
                  <c:v>-18.577086556224401</c:v>
                </c:pt>
                <c:pt idx="1048">
                  <c:v>-18.806413630089001</c:v>
                </c:pt>
                <c:pt idx="1049">
                  <c:v>-19.104489710588201</c:v>
                </c:pt>
                <c:pt idx="1050">
                  <c:v>-19.258714429296798</c:v>
                </c:pt>
                <c:pt idx="1051">
                  <c:v>-19.9646100123535</c:v>
                </c:pt>
                <c:pt idx="1052">
                  <c:v>-20.351762765798899</c:v>
                </c:pt>
                <c:pt idx="1053">
                  <c:v>-20.749039802238801</c:v>
                </c:pt>
                <c:pt idx="1054">
                  <c:v>-20.976112432501498</c:v>
                </c:pt>
                <c:pt idx="1055">
                  <c:v>-21.153258783797401</c:v>
                </c:pt>
                <c:pt idx="1056">
                  <c:v>-21.612812275752201</c:v>
                </c:pt>
                <c:pt idx="1057">
                  <c:v>-22.0215464677688</c:v>
                </c:pt>
                <c:pt idx="1058">
                  <c:v>-22.287874446174001</c:v>
                </c:pt>
                <c:pt idx="1059">
                  <c:v>-22.3703178625493</c:v>
                </c:pt>
                <c:pt idx="1060">
                  <c:v>-22.6090381451165</c:v>
                </c:pt>
                <c:pt idx="1061">
                  <c:v>-22.632163485423899</c:v>
                </c:pt>
                <c:pt idx="1062">
                  <c:v>-22.852737461426798</c:v>
                </c:pt>
                <c:pt idx="1063">
                  <c:v>-22.8791463046914</c:v>
                </c:pt>
                <c:pt idx="1064">
                  <c:v>-22.9056963447029</c:v>
                </c:pt>
                <c:pt idx="1065">
                  <c:v>-22.910991432199399</c:v>
                </c:pt>
                <c:pt idx="1066">
                  <c:v>-22.873645003086601</c:v>
                </c:pt>
                <c:pt idx="1067">
                  <c:v>-22.818040893648401</c:v>
                </c:pt>
                <c:pt idx="1068">
                  <c:v>-22.808380825351399</c:v>
                </c:pt>
                <c:pt idx="1069">
                  <c:v>-22.7979950326169</c:v>
                </c:pt>
                <c:pt idx="1070">
                  <c:v>-22.6577206980913</c:v>
                </c:pt>
                <c:pt idx="1071">
                  <c:v>-22.471919607789001</c:v>
                </c:pt>
                <c:pt idx="1072">
                  <c:v>-22.360486104720199</c:v>
                </c:pt>
                <c:pt idx="1073">
                  <c:v>-22.2811493334601</c:v>
                </c:pt>
                <c:pt idx="1074">
                  <c:v>-22.065183170936599</c:v>
                </c:pt>
                <c:pt idx="1075">
                  <c:v>-21.835482605265302</c:v>
                </c:pt>
                <c:pt idx="1076">
                  <c:v>-21.662711175228399</c:v>
                </c:pt>
                <c:pt idx="1077">
                  <c:v>-21.623816869731201</c:v>
                </c:pt>
                <c:pt idx="1078">
                  <c:v>-21.438932772239099</c:v>
                </c:pt>
                <c:pt idx="1079">
                  <c:v>-21.1801672294892</c:v>
                </c:pt>
                <c:pt idx="1080">
                  <c:v>-20.995523863954102</c:v>
                </c:pt>
                <c:pt idx="1081">
                  <c:v>-20.8685757034016</c:v>
                </c:pt>
                <c:pt idx="1082">
                  <c:v>-20.4681786394918</c:v>
                </c:pt>
                <c:pt idx="1083">
                  <c:v>-20.349986689571001</c:v>
                </c:pt>
                <c:pt idx="1084">
                  <c:v>-20.048239798367199</c:v>
                </c:pt>
                <c:pt idx="1085">
                  <c:v>-19.802827535959</c:v>
                </c:pt>
                <c:pt idx="1086">
                  <c:v>-19.6789841944546</c:v>
                </c:pt>
                <c:pt idx="1087">
                  <c:v>-19.626385929368102</c:v>
                </c:pt>
                <c:pt idx="1088">
                  <c:v>-19.588542489189301</c:v>
                </c:pt>
                <c:pt idx="1089">
                  <c:v>-19.470069388290199</c:v>
                </c:pt>
                <c:pt idx="1090">
                  <c:v>-19.456557555260499</c:v>
                </c:pt>
                <c:pt idx="1091">
                  <c:v>-19.4619854124638</c:v>
                </c:pt>
                <c:pt idx="1092">
                  <c:v>-19.520509053154999</c:v>
                </c:pt>
                <c:pt idx="1093">
                  <c:v>-19.6886782114535</c:v>
                </c:pt>
                <c:pt idx="1094">
                  <c:v>-19.929766365003299</c:v>
                </c:pt>
                <c:pt idx="1095">
                  <c:v>-20.046086608673601</c:v>
                </c:pt>
                <c:pt idx="1096">
                  <c:v>-20.219230765155299</c:v>
                </c:pt>
                <c:pt idx="1097">
                  <c:v>-20.534319921075902</c:v>
                </c:pt>
                <c:pt idx="1098">
                  <c:v>-20.547693130097901</c:v>
                </c:pt>
                <c:pt idx="1099">
                  <c:v>-21.235764516330399</c:v>
                </c:pt>
                <c:pt idx="1100">
                  <c:v>-21.342459628092801</c:v>
                </c:pt>
                <c:pt idx="1101">
                  <c:v>-21.664204340395301</c:v>
                </c:pt>
                <c:pt idx="1102">
                  <c:v>-21.9728758677394</c:v>
                </c:pt>
                <c:pt idx="1103">
                  <c:v>-22.0942531002412</c:v>
                </c:pt>
                <c:pt idx="1104">
                  <c:v>-22.222610709319401</c:v>
                </c:pt>
                <c:pt idx="1105">
                  <c:v>-22.3053734345715</c:v>
                </c:pt>
                <c:pt idx="1106">
                  <c:v>-22.729899857169599</c:v>
                </c:pt>
                <c:pt idx="1107">
                  <c:v>-22.987968666060901</c:v>
                </c:pt>
                <c:pt idx="1108">
                  <c:v>-23.132502921070799</c:v>
                </c:pt>
                <c:pt idx="1109">
                  <c:v>-23.1949120113701</c:v>
                </c:pt>
                <c:pt idx="1110">
                  <c:v>-23.276645743436099</c:v>
                </c:pt>
                <c:pt idx="1111">
                  <c:v>-23.292340466163399</c:v>
                </c:pt>
                <c:pt idx="1112">
                  <c:v>-23.248711645362199</c:v>
                </c:pt>
                <c:pt idx="1113">
                  <c:v>-23.226316209700201</c:v>
                </c:pt>
                <c:pt idx="1114">
                  <c:v>-23.147644894935802</c:v>
                </c:pt>
                <c:pt idx="1115">
                  <c:v>-23.049634403462299</c:v>
                </c:pt>
                <c:pt idx="1116">
                  <c:v>-22.9901906876607</c:v>
                </c:pt>
                <c:pt idx="1117">
                  <c:v>-22.9255090745907</c:v>
                </c:pt>
                <c:pt idx="1118">
                  <c:v>-22.780788818771999</c:v>
                </c:pt>
                <c:pt idx="1119">
                  <c:v>-22.618561805557501</c:v>
                </c:pt>
                <c:pt idx="1120">
                  <c:v>-22.6161800076977</c:v>
                </c:pt>
                <c:pt idx="1121">
                  <c:v>-22.416952105615199</c:v>
                </c:pt>
                <c:pt idx="1122">
                  <c:v>-22.329327710319301</c:v>
                </c:pt>
                <c:pt idx="1123">
                  <c:v>-22.073417489920399</c:v>
                </c:pt>
                <c:pt idx="1124">
                  <c:v>-21.8918939458148</c:v>
                </c:pt>
                <c:pt idx="1125">
                  <c:v>-21.617840089543002</c:v>
                </c:pt>
                <c:pt idx="1126">
                  <c:v>-21.360914794187401</c:v>
                </c:pt>
                <c:pt idx="1127">
                  <c:v>-21.124660069414801</c:v>
                </c:pt>
                <c:pt idx="1128">
                  <c:v>-20.945936894264999</c:v>
                </c:pt>
                <c:pt idx="1129">
                  <c:v>-20.724982483391798</c:v>
                </c:pt>
                <c:pt idx="1130">
                  <c:v>-20.525812408613799</c:v>
                </c:pt>
                <c:pt idx="1131">
                  <c:v>-20.469721737937402</c:v>
                </c:pt>
                <c:pt idx="1132">
                  <c:v>-20.188357392236099</c:v>
                </c:pt>
                <c:pt idx="1133">
                  <c:v>-20.016903673828399</c:v>
                </c:pt>
                <c:pt idx="1134">
                  <c:v>-19.885649340994402</c:v>
                </c:pt>
                <c:pt idx="1135">
                  <c:v>-19.801871106527301</c:v>
                </c:pt>
                <c:pt idx="1136">
                  <c:v>-19.793816598242</c:v>
                </c:pt>
                <c:pt idx="1137">
                  <c:v>-19.767134572801801</c:v>
                </c:pt>
                <c:pt idx="1138">
                  <c:v>-19.731260511344502</c:v>
                </c:pt>
                <c:pt idx="1139">
                  <c:v>-19.840847723845801</c:v>
                </c:pt>
                <c:pt idx="1140">
                  <c:v>-19.8648286469091</c:v>
                </c:pt>
                <c:pt idx="1141">
                  <c:v>-19.954453336117901</c:v>
                </c:pt>
                <c:pt idx="1142">
                  <c:v>-20.126069205343601</c:v>
                </c:pt>
                <c:pt idx="1143">
                  <c:v>-20.683049690025001</c:v>
                </c:pt>
                <c:pt idx="1144">
                  <c:v>-20.900872176156899</c:v>
                </c:pt>
                <c:pt idx="1145">
                  <c:v>-21.239532319870101</c:v>
                </c:pt>
                <c:pt idx="1146">
                  <c:v>-21.591129806060799</c:v>
                </c:pt>
                <c:pt idx="1147">
                  <c:v>-21.626745606103999</c:v>
                </c:pt>
                <c:pt idx="1148">
                  <c:v>-21.957750341758601</c:v>
                </c:pt>
                <c:pt idx="1149">
                  <c:v>-22.338195767731001</c:v>
                </c:pt>
                <c:pt idx="1150">
                  <c:v>-22.674798407324101</c:v>
                </c:pt>
                <c:pt idx="1151">
                  <c:v>-22.749102447659698</c:v>
                </c:pt>
                <c:pt idx="1152">
                  <c:v>-22.953241801898301</c:v>
                </c:pt>
                <c:pt idx="1153">
                  <c:v>-23.152731416865301</c:v>
                </c:pt>
                <c:pt idx="1154">
                  <c:v>-23.284854748131099</c:v>
                </c:pt>
                <c:pt idx="1155">
                  <c:v>-23.332308226227202</c:v>
                </c:pt>
                <c:pt idx="1156">
                  <c:v>-23.346128625997299</c:v>
                </c:pt>
                <c:pt idx="1157">
                  <c:v>-23.357948138484598</c:v>
                </c:pt>
                <c:pt idx="1158">
                  <c:v>-23.285818329760801</c:v>
                </c:pt>
                <c:pt idx="1159">
                  <c:v>-23.240811723839801</c:v>
                </c:pt>
                <c:pt idx="1160">
                  <c:v>-23.1762024133888</c:v>
                </c:pt>
                <c:pt idx="1161">
                  <c:v>-23.165738801607102</c:v>
                </c:pt>
                <c:pt idx="1162">
                  <c:v>-23.145240543747502</c:v>
                </c:pt>
                <c:pt idx="1163">
                  <c:v>-22.779345532023498</c:v>
                </c:pt>
                <c:pt idx="1164">
                  <c:v>-22.5508812772051</c:v>
                </c:pt>
                <c:pt idx="1165">
                  <c:v>-22.351474689832799</c:v>
                </c:pt>
                <c:pt idx="1166">
                  <c:v>-22.2110944996593</c:v>
                </c:pt>
                <c:pt idx="1167">
                  <c:v>-21.923479348308</c:v>
                </c:pt>
                <c:pt idx="1168">
                  <c:v>-21.862299986629701</c:v>
                </c:pt>
                <c:pt idx="1169">
                  <c:v>-21.6457034086256</c:v>
                </c:pt>
                <c:pt idx="1170">
                  <c:v>-21.5030960620218</c:v>
                </c:pt>
                <c:pt idx="1171">
                  <c:v>-21.246136958987002</c:v>
                </c:pt>
                <c:pt idx="1172">
                  <c:v>-21.000799668062101</c:v>
                </c:pt>
                <c:pt idx="1173">
                  <c:v>-20.9350089101519</c:v>
                </c:pt>
                <c:pt idx="1174">
                  <c:v>-20.803894683125701</c:v>
                </c:pt>
                <c:pt idx="1175">
                  <c:v>-20.6415823503939</c:v>
                </c:pt>
                <c:pt idx="1176">
                  <c:v>-20.363981445378599</c:v>
                </c:pt>
                <c:pt idx="1177">
                  <c:v>-20.269660074506302</c:v>
                </c:pt>
                <c:pt idx="1178">
                  <c:v>-20.078518577842001</c:v>
                </c:pt>
                <c:pt idx="1179">
                  <c:v>-19.931836812244999</c:v>
                </c:pt>
                <c:pt idx="1180">
                  <c:v>-19.831116673878199</c:v>
                </c:pt>
                <c:pt idx="1181">
                  <c:v>-19.830013752659301</c:v>
                </c:pt>
                <c:pt idx="1182">
                  <c:v>-19.828217788458499</c:v>
                </c:pt>
                <c:pt idx="1183">
                  <c:v>-19.759718819757602</c:v>
                </c:pt>
                <c:pt idx="1184">
                  <c:v>-19.792127716390901</c:v>
                </c:pt>
                <c:pt idx="1185">
                  <c:v>-19.865955274294901</c:v>
                </c:pt>
                <c:pt idx="1186">
                  <c:v>-19.941847434736999</c:v>
                </c:pt>
                <c:pt idx="1187">
                  <c:v>-20.181345202181902</c:v>
                </c:pt>
                <c:pt idx="1188">
                  <c:v>-20.232002870592598</c:v>
                </c:pt>
                <c:pt idx="1189">
                  <c:v>-20.520802386031399</c:v>
                </c:pt>
                <c:pt idx="1190">
                  <c:v>-20.6083449690395</c:v>
                </c:pt>
                <c:pt idx="1191">
                  <c:v>-20.969242942002101</c:v>
                </c:pt>
                <c:pt idx="1192">
                  <c:v>-21.3506318256069</c:v>
                </c:pt>
                <c:pt idx="1193">
                  <c:v>-21.531191998143999</c:v>
                </c:pt>
                <c:pt idx="1194">
                  <c:v>-21.7282263408215</c:v>
                </c:pt>
                <c:pt idx="1195">
                  <c:v>-21.854869658717998</c:v>
                </c:pt>
                <c:pt idx="1196">
                  <c:v>-22.295873349149399</c:v>
                </c:pt>
                <c:pt idx="1197">
                  <c:v>-22.689056245498499</c:v>
                </c:pt>
                <c:pt idx="1198">
                  <c:v>-22.705611973304599</c:v>
                </c:pt>
                <c:pt idx="1199">
                  <c:v>-22.946732901914999</c:v>
                </c:pt>
                <c:pt idx="1200">
                  <c:v>-23.1565582181053</c:v>
                </c:pt>
                <c:pt idx="1201">
                  <c:v>-23.225039335339499</c:v>
                </c:pt>
                <c:pt idx="1202">
                  <c:v>-23.278155150342901</c:v>
                </c:pt>
                <c:pt idx="1203">
                  <c:v>-23.269970669252601</c:v>
                </c:pt>
                <c:pt idx="1204">
                  <c:v>-23.191180132084799</c:v>
                </c:pt>
                <c:pt idx="1205">
                  <c:v>-23.174491271159798</c:v>
                </c:pt>
                <c:pt idx="1206">
                  <c:v>-23.071989706806001</c:v>
                </c:pt>
                <c:pt idx="1207">
                  <c:v>-22.958369247685901</c:v>
                </c:pt>
                <c:pt idx="1208">
                  <c:v>-22.682095776828799</c:v>
                </c:pt>
                <c:pt idx="1209">
                  <c:v>-22.674702952323798</c:v>
                </c:pt>
                <c:pt idx="1210">
                  <c:v>-22.517087762368099</c:v>
                </c:pt>
                <c:pt idx="1211">
                  <c:v>-22.409554442101101</c:v>
                </c:pt>
                <c:pt idx="1212">
                  <c:v>-22.2125285492172</c:v>
                </c:pt>
                <c:pt idx="1213">
                  <c:v>-22.008200875655501</c:v>
                </c:pt>
                <c:pt idx="1214">
                  <c:v>-21.982542348205001</c:v>
                </c:pt>
                <c:pt idx="1215">
                  <c:v>-21.7357641510146</c:v>
                </c:pt>
                <c:pt idx="1216">
                  <c:v>-21.501521303811298</c:v>
                </c:pt>
                <c:pt idx="1217">
                  <c:v>-21.294524239400499</c:v>
                </c:pt>
                <c:pt idx="1218">
                  <c:v>-21.036792387431898</c:v>
                </c:pt>
                <c:pt idx="1219">
                  <c:v>-20.8490282561486</c:v>
                </c:pt>
                <c:pt idx="1220">
                  <c:v>-20.610527800225999</c:v>
                </c:pt>
                <c:pt idx="1221">
                  <c:v>-20.417607243199399</c:v>
                </c:pt>
                <c:pt idx="1222">
                  <c:v>-20.352407179745398</c:v>
                </c:pt>
                <c:pt idx="1223">
                  <c:v>-20.0900844922296</c:v>
                </c:pt>
                <c:pt idx="1224">
                  <c:v>-19.898980651783202</c:v>
                </c:pt>
                <c:pt idx="1225">
                  <c:v>-19.747257590820301</c:v>
                </c:pt>
                <c:pt idx="1226">
                  <c:v>-19.7076670597705</c:v>
                </c:pt>
                <c:pt idx="1227">
                  <c:v>-19.638950003505901</c:v>
                </c:pt>
                <c:pt idx="1228">
                  <c:v>-19.6171431697671</c:v>
                </c:pt>
                <c:pt idx="1229">
                  <c:v>-19.5383602050623</c:v>
                </c:pt>
                <c:pt idx="1230">
                  <c:v>-19.5616980697773</c:v>
                </c:pt>
                <c:pt idx="1231">
                  <c:v>-19.631848442864399</c:v>
                </c:pt>
                <c:pt idx="1232">
                  <c:v>-19.7126089823618</c:v>
                </c:pt>
                <c:pt idx="1233">
                  <c:v>-19.8995544560551</c:v>
                </c:pt>
                <c:pt idx="1234">
                  <c:v>-19.994776015273299</c:v>
                </c:pt>
                <c:pt idx="1235">
                  <c:v>-20.284518648565399</c:v>
                </c:pt>
                <c:pt idx="1236">
                  <c:v>-20.597577707947899</c:v>
                </c:pt>
                <c:pt idx="1237">
                  <c:v>-20.928699471143101</c:v>
                </c:pt>
                <c:pt idx="1238">
                  <c:v>-21.238481102676399</c:v>
                </c:pt>
                <c:pt idx="1239">
                  <c:v>-21.4099274372007</c:v>
                </c:pt>
                <c:pt idx="1240">
                  <c:v>-21.796190257214299</c:v>
                </c:pt>
                <c:pt idx="1241">
                  <c:v>-22.161073760020798</c:v>
                </c:pt>
                <c:pt idx="1242">
                  <c:v>-22.257141972151999</c:v>
                </c:pt>
                <c:pt idx="1243">
                  <c:v>-22.4772636245816</c:v>
                </c:pt>
                <c:pt idx="1244">
                  <c:v>-22.7363850459475</c:v>
                </c:pt>
                <c:pt idx="1245">
                  <c:v>-22.8756069010891</c:v>
                </c:pt>
                <c:pt idx="1246">
                  <c:v>-22.9821912036738</c:v>
                </c:pt>
                <c:pt idx="1247">
                  <c:v>-23.018677272406599</c:v>
                </c:pt>
                <c:pt idx="1248">
                  <c:v>-23.075789849054601</c:v>
                </c:pt>
                <c:pt idx="1249">
                  <c:v>-23.0627590805436</c:v>
                </c:pt>
                <c:pt idx="1250">
                  <c:v>-22.999958903232798</c:v>
                </c:pt>
                <c:pt idx="1251">
                  <c:v>-22.887282051404998</c:v>
                </c:pt>
                <c:pt idx="1252">
                  <c:v>-22.725737274150301</c:v>
                </c:pt>
                <c:pt idx="1253">
                  <c:v>-22.593773503703002</c:v>
                </c:pt>
                <c:pt idx="1254">
                  <c:v>-22.542675944166898</c:v>
                </c:pt>
                <c:pt idx="1255">
                  <c:v>-22.5232535231216</c:v>
                </c:pt>
                <c:pt idx="1256">
                  <c:v>-22.2888715020954</c:v>
                </c:pt>
                <c:pt idx="1257">
                  <c:v>-22.201234505860199</c:v>
                </c:pt>
                <c:pt idx="1258">
                  <c:v>-21.898126705923001</c:v>
                </c:pt>
                <c:pt idx="1259">
                  <c:v>-21.758207233314899</c:v>
                </c:pt>
                <c:pt idx="1260">
                  <c:v>-21.736258144431599</c:v>
                </c:pt>
                <c:pt idx="1261">
                  <c:v>-21.464187290949202</c:v>
                </c:pt>
                <c:pt idx="1262">
                  <c:v>-21.188100242447501</c:v>
                </c:pt>
                <c:pt idx="1263">
                  <c:v>-21.068865098599101</c:v>
                </c:pt>
                <c:pt idx="1264">
                  <c:v>-20.8466800014466</c:v>
                </c:pt>
                <c:pt idx="1265">
                  <c:v>-20.437244077500999</c:v>
                </c:pt>
                <c:pt idx="1266">
                  <c:v>-20.3662495812187</c:v>
                </c:pt>
                <c:pt idx="1267">
                  <c:v>-20.1416754916096</c:v>
                </c:pt>
                <c:pt idx="1268">
                  <c:v>-19.939534314990201</c:v>
                </c:pt>
                <c:pt idx="1269">
                  <c:v>-19.931093363299102</c:v>
                </c:pt>
                <c:pt idx="1270">
                  <c:v>-19.764215619282201</c:v>
                </c:pt>
                <c:pt idx="1271">
                  <c:v>-19.5568312279105</c:v>
                </c:pt>
                <c:pt idx="1272">
                  <c:v>-19.467693585331801</c:v>
                </c:pt>
                <c:pt idx="1273">
                  <c:v>-19.294443899626302</c:v>
                </c:pt>
                <c:pt idx="1274">
                  <c:v>-19.2815433155873</c:v>
                </c:pt>
                <c:pt idx="1275">
                  <c:v>-19.243838091927401</c:v>
                </c:pt>
                <c:pt idx="1276">
                  <c:v>-19.178904175980801</c:v>
                </c:pt>
                <c:pt idx="1277">
                  <c:v>-19.2252125405813</c:v>
                </c:pt>
                <c:pt idx="1278">
                  <c:v>-19.2438821021113</c:v>
                </c:pt>
                <c:pt idx="1279">
                  <c:v>-19.342135817063902</c:v>
                </c:pt>
                <c:pt idx="1280">
                  <c:v>-19.557803607448001</c:v>
                </c:pt>
                <c:pt idx="1281">
                  <c:v>-19.577612756065601</c:v>
                </c:pt>
                <c:pt idx="1282">
                  <c:v>-20.1740250721063</c:v>
                </c:pt>
                <c:pt idx="1283">
                  <c:v>-20.272597582103302</c:v>
                </c:pt>
                <c:pt idx="1284">
                  <c:v>-20.6075961106345</c:v>
                </c:pt>
                <c:pt idx="1285">
                  <c:v>-20.95762082229</c:v>
                </c:pt>
                <c:pt idx="1286">
                  <c:v>-21.0890469121358</c:v>
                </c:pt>
                <c:pt idx="1287">
                  <c:v>-21.302970412145001</c:v>
                </c:pt>
                <c:pt idx="1288">
                  <c:v>-21.679452300064298</c:v>
                </c:pt>
                <c:pt idx="1289">
                  <c:v>-22.016954905935702</c:v>
                </c:pt>
                <c:pt idx="1290">
                  <c:v>-22.1910060043034</c:v>
                </c:pt>
                <c:pt idx="1291">
                  <c:v>-22.290590997953899</c:v>
                </c:pt>
                <c:pt idx="1292">
                  <c:v>-22.515756570747602</c:v>
                </c:pt>
                <c:pt idx="1293">
                  <c:v>-22.5972592689847</c:v>
                </c:pt>
                <c:pt idx="1294">
                  <c:v>-22.749527516152401</c:v>
                </c:pt>
                <c:pt idx="1295">
                  <c:v>-22.767603196773798</c:v>
                </c:pt>
                <c:pt idx="1296">
                  <c:v>-22.7435119013575</c:v>
                </c:pt>
                <c:pt idx="1297">
                  <c:v>-22.640392693439299</c:v>
                </c:pt>
                <c:pt idx="1298">
                  <c:v>-22.503168867725901</c:v>
                </c:pt>
                <c:pt idx="1299">
                  <c:v>-22.461040312900298</c:v>
                </c:pt>
                <c:pt idx="1300">
                  <c:v>-22.276507152893199</c:v>
                </c:pt>
                <c:pt idx="1301">
                  <c:v>-22.0684880120948</c:v>
                </c:pt>
                <c:pt idx="1302">
                  <c:v>-21.897052135093102</c:v>
                </c:pt>
                <c:pt idx="1303">
                  <c:v>-21.8652998926453</c:v>
                </c:pt>
                <c:pt idx="1304">
                  <c:v>-21.618762430193701</c:v>
                </c:pt>
                <c:pt idx="1305">
                  <c:v>-21.359262114341401</c:v>
                </c:pt>
                <c:pt idx="1306">
                  <c:v>-21.216682025784099</c:v>
                </c:pt>
                <c:pt idx="1307">
                  <c:v>-21.1369647153338</c:v>
                </c:pt>
                <c:pt idx="1308">
                  <c:v>-20.899838558538899</c:v>
                </c:pt>
                <c:pt idx="1309">
                  <c:v>-20.783675144782698</c:v>
                </c:pt>
                <c:pt idx="1310">
                  <c:v>-20.496219780956</c:v>
                </c:pt>
                <c:pt idx="1311">
                  <c:v>-20.4585557617707</c:v>
                </c:pt>
                <c:pt idx="1312">
                  <c:v>-20.333722723692901</c:v>
                </c:pt>
                <c:pt idx="1313">
                  <c:v>-19.920649757110301</c:v>
                </c:pt>
                <c:pt idx="1314">
                  <c:v>-19.7643424102036</c:v>
                </c:pt>
                <c:pt idx="1315">
                  <c:v>-19.5350161202309</c:v>
                </c:pt>
                <c:pt idx="1316">
                  <c:v>-19.327075463660702</c:v>
                </c:pt>
                <c:pt idx="1317">
                  <c:v>-19.227598185301598</c:v>
                </c:pt>
                <c:pt idx="1318">
                  <c:v>-19.151276981797</c:v>
                </c:pt>
                <c:pt idx="1319">
                  <c:v>-19.009935688113799</c:v>
                </c:pt>
                <c:pt idx="1320">
                  <c:v>-18.801026689767198</c:v>
                </c:pt>
                <c:pt idx="1321">
                  <c:v>-18.686603297093999</c:v>
                </c:pt>
                <c:pt idx="1322">
                  <c:v>-18.620633906442201</c:v>
                </c:pt>
                <c:pt idx="1323">
                  <c:v>-18.5420564204437</c:v>
                </c:pt>
                <c:pt idx="1324">
                  <c:v>-18.531204546751798</c:v>
                </c:pt>
                <c:pt idx="1325">
                  <c:v>-18.592261058398599</c:v>
                </c:pt>
                <c:pt idx="1326">
                  <c:v>-18.749417499510699</c:v>
                </c:pt>
                <c:pt idx="1327">
                  <c:v>-18.977286422454799</c:v>
                </c:pt>
                <c:pt idx="1328">
                  <c:v>-19.146751260397</c:v>
                </c:pt>
                <c:pt idx="1329">
                  <c:v>-19.2577829346356</c:v>
                </c:pt>
                <c:pt idx="1330">
                  <c:v>-19.457475748757801</c:v>
                </c:pt>
                <c:pt idx="1331">
                  <c:v>-20.018678798906599</c:v>
                </c:pt>
                <c:pt idx="1332">
                  <c:v>-20.2616748434118</c:v>
                </c:pt>
                <c:pt idx="1333">
                  <c:v>-20.6701173783492</c:v>
                </c:pt>
                <c:pt idx="1334">
                  <c:v>-21.0583181479514</c:v>
                </c:pt>
                <c:pt idx="1335">
                  <c:v>-21.108649826698901</c:v>
                </c:pt>
                <c:pt idx="1336">
                  <c:v>-21.380891165118101</c:v>
                </c:pt>
                <c:pt idx="1337">
                  <c:v>-21.558363772044402</c:v>
                </c:pt>
                <c:pt idx="1338">
                  <c:v>-21.988407060032198</c:v>
                </c:pt>
                <c:pt idx="1339">
                  <c:v>-22.0962548156227</c:v>
                </c:pt>
                <c:pt idx="1340">
                  <c:v>-22.1977045186274</c:v>
                </c:pt>
                <c:pt idx="1341">
                  <c:v>-22.229459142556301</c:v>
                </c:pt>
                <c:pt idx="1342">
                  <c:v>-22.2241932494107</c:v>
                </c:pt>
                <c:pt idx="1343">
                  <c:v>-22.184579507991899</c:v>
                </c:pt>
                <c:pt idx="1344">
                  <c:v>-22.121328277879901</c:v>
                </c:pt>
                <c:pt idx="1345">
                  <c:v>-22.108254506420199</c:v>
                </c:pt>
                <c:pt idx="1346">
                  <c:v>-21.923964380998999</c:v>
                </c:pt>
                <c:pt idx="1347">
                  <c:v>-21.8629068353804</c:v>
                </c:pt>
                <c:pt idx="1348">
                  <c:v>-21.702453934101001</c:v>
                </c:pt>
                <c:pt idx="1349">
                  <c:v>-21.528976670673799</c:v>
                </c:pt>
                <c:pt idx="1350">
                  <c:v>-21.327367353096101</c:v>
                </c:pt>
                <c:pt idx="1351">
                  <c:v>-21.0646330417479</c:v>
                </c:pt>
                <c:pt idx="1352">
                  <c:v>-20.783880252842401</c:v>
                </c:pt>
                <c:pt idx="1353">
                  <c:v>-20.6260288178912</c:v>
                </c:pt>
                <c:pt idx="1354">
                  <c:v>-20.494044329906401</c:v>
                </c:pt>
                <c:pt idx="1355">
                  <c:v>-20.212246027776999</c:v>
                </c:pt>
                <c:pt idx="1356">
                  <c:v>-19.928900000455901</c:v>
                </c:pt>
                <c:pt idx="1357">
                  <c:v>-19.7541128614047</c:v>
                </c:pt>
                <c:pt idx="1358">
                  <c:v>-19.6098107615244</c:v>
                </c:pt>
                <c:pt idx="1359">
                  <c:v>-19.097576832306199</c:v>
                </c:pt>
                <c:pt idx="1360">
                  <c:v>-18.950352071111102</c:v>
                </c:pt>
                <c:pt idx="1361">
                  <c:v>-18.686264552943001</c:v>
                </c:pt>
                <c:pt idx="1362">
                  <c:v>-18.441494517970199</c:v>
                </c:pt>
                <c:pt idx="1363">
                  <c:v>-18.3432055114489</c:v>
                </c:pt>
                <c:pt idx="1364">
                  <c:v>-18.170707102500501</c:v>
                </c:pt>
                <c:pt idx="1365">
                  <c:v>-17.8675038122669</c:v>
                </c:pt>
                <c:pt idx="1366">
                  <c:v>-17.627013656633999</c:v>
                </c:pt>
                <c:pt idx="1367">
                  <c:v>-17.474543791012501</c:v>
                </c:pt>
                <c:pt idx="1368">
                  <c:v>-17.438073457730599</c:v>
                </c:pt>
                <c:pt idx="1369">
                  <c:v>-17.375574632827501</c:v>
                </c:pt>
                <c:pt idx="1370">
                  <c:v>-17.380774394013599</c:v>
                </c:pt>
                <c:pt idx="1371">
                  <c:v>-17.4889951403308</c:v>
                </c:pt>
                <c:pt idx="1372">
                  <c:v>-17.555232956227702</c:v>
                </c:pt>
                <c:pt idx="1373">
                  <c:v>-17.788298300613299</c:v>
                </c:pt>
                <c:pt idx="1374">
                  <c:v>-18.0946041626345</c:v>
                </c:pt>
                <c:pt idx="1375">
                  <c:v>-18.249054676721499</c:v>
                </c:pt>
                <c:pt idx="1376">
                  <c:v>-18.4667506024883</c:v>
                </c:pt>
                <c:pt idx="1377">
                  <c:v>-18.9081368590446</c:v>
                </c:pt>
                <c:pt idx="1378">
                  <c:v>-19.130145004327598</c:v>
                </c:pt>
                <c:pt idx="1379">
                  <c:v>-19.6793492506782</c:v>
                </c:pt>
                <c:pt idx="1380">
                  <c:v>-19.806948683827802</c:v>
                </c:pt>
                <c:pt idx="1381">
                  <c:v>-19.936214593467302</c:v>
                </c:pt>
                <c:pt idx="1382">
                  <c:v>-20.1205885351518</c:v>
                </c:pt>
                <c:pt idx="1383">
                  <c:v>-20.7955319856604</c:v>
                </c:pt>
                <c:pt idx="1384">
                  <c:v>-21.0023527612862</c:v>
                </c:pt>
                <c:pt idx="1385">
                  <c:v>-21.1520703373697</c:v>
                </c:pt>
                <c:pt idx="1386">
                  <c:v>-21.2045194247791</c:v>
                </c:pt>
                <c:pt idx="1387">
                  <c:v>-21.192547621306499</c:v>
                </c:pt>
                <c:pt idx="1388">
                  <c:v>-21.148998649054601</c:v>
                </c:pt>
                <c:pt idx="1389">
                  <c:v>-21.006113268073999</c:v>
                </c:pt>
                <c:pt idx="1390">
                  <c:v>-20.926870571171101</c:v>
                </c:pt>
                <c:pt idx="1391">
                  <c:v>-20.540400645742999</c:v>
                </c:pt>
                <c:pt idx="1392">
                  <c:v>-20.451455424898501</c:v>
                </c:pt>
                <c:pt idx="1393">
                  <c:v>-20.0625523270507</c:v>
                </c:pt>
                <c:pt idx="1394">
                  <c:v>-19.732819954028798</c:v>
                </c:pt>
                <c:pt idx="1395">
                  <c:v>-19.222906187593399</c:v>
                </c:pt>
                <c:pt idx="1396">
                  <c:v>-18.839001324745102</c:v>
                </c:pt>
                <c:pt idx="1397">
                  <c:v>-18.1721084971858</c:v>
                </c:pt>
                <c:pt idx="1398">
                  <c:v>-18.076364055811801</c:v>
                </c:pt>
                <c:pt idx="1399">
                  <c:v>-17.460047514347401</c:v>
                </c:pt>
                <c:pt idx="1400">
                  <c:v>-16.865039582103801</c:v>
                </c:pt>
                <c:pt idx="1401">
                  <c:v>-16.770651749698601</c:v>
                </c:pt>
                <c:pt idx="1402">
                  <c:v>-16.3123819402321</c:v>
                </c:pt>
                <c:pt idx="1403">
                  <c:v>-15.731037063532</c:v>
                </c:pt>
                <c:pt idx="1404">
                  <c:v>-15.2376691819815</c:v>
                </c:pt>
                <c:pt idx="1405">
                  <c:v>-14.955955030723301</c:v>
                </c:pt>
                <c:pt idx="1406">
                  <c:v>-14.784023291781301</c:v>
                </c:pt>
                <c:pt idx="1407">
                  <c:v>-14.7128171589645</c:v>
                </c:pt>
                <c:pt idx="1408">
                  <c:v>-14.297016931354101</c:v>
                </c:pt>
                <c:pt idx="1409">
                  <c:v>-14.160864076129499</c:v>
                </c:pt>
                <c:pt idx="1410">
                  <c:v>-14.160869379260401</c:v>
                </c:pt>
                <c:pt idx="1411">
                  <c:v>-39.999999999999801</c:v>
                </c:pt>
                <c:pt idx="1412">
                  <c:v>-40.0046601185973</c:v>
                </c:pt>
                <c:pt idx="1413">
                  <c:v>-40.011265857492802</c:v>
                </c:pt>
                <c:pt idx="1414">
                  <c:v>-40.026587030349802</c:v>
                </c:pt>
                <c:pt idx="1415">
                  <c:v>-40.0406566039916</c:v>
                </c:pt>
                <c:pt idx="1416">
                  <c:v>-40.039587732305101</c:v>
                </c:pt>
                <c:pt idx="1417">
                  <c:v>-40.032762403999698</c:v>
                </c:pt>
                <c:pt idx="1418">
                  <c:v>-39.983434022507801</c:v>
                </c:pt>
                <c:pt idx="1419">
                  <c:v>-39.886621292814397</c:v>
                </c:pt>
                <c:pt idx="1420">
                  <c:v>-39.7354104719304</c:v>
                </c:pt>
                <c:pt idx="1421">
                  <c:v>-39.535790241373697</c:v>
                </c:pt>
                <c:pt idx="1422">
                  <c:v>-39.301850615941802</c:v>
                </c:pt>
                <c:pt idx="1423">
                  <c:v>-39.255375131179399</c:v>
                </c:pt>
                <c:pt idx="1424">
                  <c:v>-39.039909238166899</c:v>
                </c:pt>
                <c:pt idx="1425">
                  <c:v>-38.7937192158657</c:v>
                </c:pt>
                <c:pt idx="1426">
                  <c:v>-38.642296711613803</c:v>
                </c:pt>
                <c:pt idx="1427">
                  <c:v>-38.504114282605201</c:v>
                </c:pt>
                <c:pt idx="1428">
                  <c:v>-38.438435684230903</c:v>
                </c:pt>
                <c:pt idx="1429">
                  <c:v>-38.433053508181402</c:v>
                </c:pt>
                <c:pt idx="1430">
                  <c:v>-38.442079173818399</c:v>
                </c:pt>
                <c:pt idx="1431">
                  <c:v>-38.450431701216402</c:v>
                </c:pt>
                <c:pt idx="1432">
                  <c:v>-38.468318926309301</c:v>
                </c:pt>
                <c:pt idx="1433">
                  <c:v>-38.516884558461001</c:v>
                </c:pt>
                <c:pt idx="1434">
                  <c:v>-38.528382809591797</c:v>
                </c:pt>
                <c:pt idx="1435">
                  <c:v>-38.520559593487199</c:v>
                </c:pt>
                <c:pt idx="1436">
                  <c:v>-38.482486715069498</c:v>
                </c:pt>
                <c:pt idx="1437">
                  <c:v>-38.358453847876099</c:v>
                </c:pt>
                <c:pt idx="1438">
                  <c:v>-38.346057924707097</c:v>
                </c:pt>
                <c:pt idx="1439">
                  <c:v>-38.232168035886403</c:v>
                </c:pt>
                <c:pt idx="1440">
                  <c:v>-38.120103603429598</c:v>
                </c:pt>
                <c:pt idx="1441">
                  <c:v>-37.978797492996101</c:v>
                </c:pt>
                <c:pt idx="1442">
                  <c:v>-37.841697178154099</c:v>
                </c:pt>
                <c:pt idx="1443">
                  <c:v>-37.786378915253501</c:v>
                </c:pt>
                <c:pt idx="1444">
                  <c:v>-37.743747066876601</c:v>
                </c:pt>
                <c:pt idx="1445">
                  <c:v>-37.709156882383603</c:v>
                </c:pt>
                <c:pt idx="1446">
                  <c:v>-37.555003499498397</c:v>
                </c:pt>
                <c:pt idx="1447">
                  <c:v>-37.427515743495597</c:v>
                </c:pt>
                <c:pt idx="1448">
                  <c:v>-37.401304188194501</c:v>
                </c:pt>
                <c:pt idx="1449">
                  <c:v>-37.3611042337443</c:v>
                </c:pt>
                <c:pt idx="1450">
                  <c:v>-37.296243191932597</c:v>
                </c:pt>
                <c:pt idx="1451">
                  <c:v>-37.282290625261403</c:v>
                </c:pt>
                <c:pt idx="1452">
                  <c:v>-37.293664129628198</c:v>
                </c:pt>
                <c:pt idx="1453">
                  <c:v>-37.322805187314998</c:v>
                </c:pt>
                <c:pt idx="1454">
                  <c:v>-37.369419894916497</c:v>
                </c:pt>
                <c:pt idx="1455">
                  <c:v>-37.395748615838897</c:v>
                </c:pt>
                <c:pt idx="1456">
                  <c:v>-37.521194001383101</c:v>
                </c:pt>
                <c:pt idx="1457">
                  <c:v>-37.5855816991713</c:v>
                </c:pt>
                <c:pt idx="1458">
                  <c:v>-37.6083267517743</c:v>
                </c:pt>
                <c:pt idx="1459">
                  <c:v>-37.637432535700597</c:v>
                </c:pt>
                <c:pt idx="1460">
                  <c:v>-37.632469997026497</c:v>
                </c:pt>
                <c:pt idx="1461">
                  <c:v>-37.581012727305001</c:v>
                </c:pt>
                <c:pt idx="1462">
                  <c:v>-37.5147213493564</c:v>
                </c:pt>
                <c:pt idx="1463">
                  <c:v>-37.432218489862898</c:v>
                </c:pt>
                <c:pt idx="1464">
                  <c:v>-37.361281853360701</c:v>
                </c:pt>
                <c:pt idx="1465">
                  <c:v>-37.326955572833299</c:v>
                </c:pt>
                <c:pt idx="1466">
                  <c:v>-37.200634326102097</c:v>
                </c:pt>
                <c:pt idx="1467">
                  <c:v>-37.132077861836599</c:v>
                </c:pt>
                <c:pt idx="1468">
                  <c:v>-37.029201078908699</c:v>
                </c:pt>
                <c:pt idx="1469">
                  <c:v>-37.020259326435301</c:v>
                </c:pt>
                <c:pt idx="1470">
                  <c:v>-36.894343481012399</c:v>
                </c:pt>
                <c:pt idx="1471">
                  <c:v>-36.813575370527303</c:v>
                </c:pt>
                <c:pt idx="1472">
                  <c:v>-36.723347993599297</c:v>
                </c:pt>
                <c:pt idx="1473">
                  <c:v>-36.650933826922603</c:v>
                </c:pt>
                <c:pt idx="1474">
                  <c:v>-36.617490925001903</c:v>
                </c:pt>
                <c:pt idx="1475">
                  <c:v>-36.560646235755399</c:v>
                </c:pt>
                <c:pt idx="1476">
                  <c:v>-36.541686224494299</c:v>
                </c:pt>
                <c:pt idx="1477">
                  <c:v>-36.549368300886698</c:v>
                </c:pt>
                <c:pt idx="1478">
                  <c:v>-36.569575445085697</c:v>
                </c:pt>
                <c:pt idx="1479">
                  <c:v>-36.583669058700401</c:v>
                </c:pt>
                <c:pt idx="1480">
                  <c:v>-36.639654119635402</c:v>
                </c:pt>
                <c:pt idx="1481">
                  <c:v>-36.701932224443297</c:v>
                </c:pt>
                <c:pt idx="1482">
                  <c:v>-36.767209338710501</c:v>
                </c:pt>
                <c:pt idx="1483">
                  <c:v>-36.8299614252795</c:v>
                </c:pt>
                <c:pt idx="1484">
                  <c:v>-36.869603633431602</c:v>
                </c:pt>
                <c:pt idx="1485">
                  <c:v>-36.878272283132802</c:v>
                </c:pt>
                <c:pt idx="1486">
                  <c:v>-36.951174517529303</c:v>
                </c:pt>
                <c:pt idx="1487">
                  <c:v>-36.9940295481981</c:v>
                </c:pt>
                <c:pt idx="1488">
                  <c:v>-37.006521480567699</c:v>
                </c:pt>
                <c:pt idx="1489">
                  <c:v>-37.0066719500741</c:v>
                </c:pt>
                <c:pt idx="1490">
                  <c:v>-36.967926658503103</c:v>
                </c:pt>
                <c:pt idx="1491">
                  <c:v>-36.854337381161201</c:v>
                </c:pt>
                <c:pt idx="1492">
                  <c:v>-36.775999144751196</c:v>
                </c:pt>
                <c:pt idx="1493">
                  <c:v>-36.691035602274297</c:v>
                </c:pt>
                <c:pt idx="1494">
                  <c:v>-36.620405534952702</c:v>
                </c:pt>
                <c:pt idx="1495">
                  <c:v>-36.615536362546599</c:v>
                </c:pt>
                <c:pt idx="1496">
                  <c:v>-36.503607420433497</c:v>
                </c:pt>
                <c:pt idx="1497">
                  <c:v>-36.391284750776599</c:v>
                </c:pt>
                <c:pt idx="1498">
                  <c:v>-36.381272031165402</c:v>
                </c:pt>
                <c:pt idx="1499">
                  <c:v>-36.290168854970197</c:v>
                </c:pt>
                <c:pt idx="1500">
                  <c:v>-36.171850582800602</c:v>
                </c:pt>
                <c:pt idx="1501">
                  <c:v>-36.136455153999599</c:v>
                </c:pt>
                <c:pt idx="1502">
                  <c:v>-36.075599338312699</c:v>
                </c:pt>
                <c:pt idx="1503">
                  <c:v>-36.0330525119006</c:v>
                </c:pt>
                <c:pt idx="1504">
                  <c:v>-36.018960211877697</c:v>
                </c:pt>
                <c:pt idx="1505">
                  <c:v>-36.011508079160699</c:v>
                </c:pt>
                <c:pt idx="1506">
                  <c:v>-36.001958529364302</c:v>
                </c:pt>
                <c:pt idx="1507">
                  <c:v>-36.0053505092893</c:v>
                </c:pt>
                <c:pt idx="1508">
                  <c:v>-36.026367376767098</c:v>
                </c:pt>
                <c:pt idx="1509">
                  <c:v>-36.064753755930496</c:v>
                </c:pt>
                <c:pt idx="1510">
                  <c:v>-36.074423975917298</c:v>
                </c:pt>
                <c:pt idx="1511">
                  <c:v>-36.160035523258301</c:v>
                </c:pt>
                <c:pt idx="1512">
                  <c:v>-36.201651864491502</c:v>
                </c:pt>
                <c:pt idx="1513">
                  <c:v>-36.304342085604901</c:v>
                </c:pt>
                <c:pt idx="1514">
                  <c:v>-36.416981512987</c:v>
                </c:pt>
                <c:pt idx="1515">
                  <c:v>-36.497000754098998</c:v>
                </c:pt>
                <c:pt idx="1516">
                  <c:v>-36.5673870262805</c:v>
                </c:pt>
                <c:pt idx="1517">
                  <c:v>-36.570787063711599</c:v>
                </c:pt>
                <c:pt idx="1518">
                  <c:v>-36.610521968086701</c:v>
                </c:pt>
                <c:pt idx="1519">
                  <c:v>-36.623153847133402</c:v>
                </c:pt>
                <c:pt idx="1520">
                  <c:v>-36.6221101260155</c:v>
                </c:pt>
                <c:pt idx="1521">
                  <c:v>-36.612207599182597</c:v>
                </c:pt>
                <c:pt idx="1522">
                  <c:v>-36.589028866112002</c:v>
                </c:pt>
                <c:pt idx="1523">
                  <c:v>-36.514257140311699</c:v>
                </c:pt>
                <c:pt idx="1524">
                  <c:v>-36.415492988873801</c:v>
                </c:pt>
                <c:pt idx="1525">
                  <c:v>-36.367280020169098</c:v>
                </c:pt>
                <c:pt idx="1526">
                  <c:v>-36.334771203273498</c:v>
                </c:pt>
                <c:pt idx="1527">
                  <c:v>-36.244837992357397</c:v>
                </c:pt>
                <c:pt idx="1528">
                  <c:v>-36.243442663416303</c:v>
                </c:pt>
                <c:pt idx="1529">
                  <c:v>-36.097139771988601</c:v>
                </c:pt>
                <c:pt idx="1530">
                  <c:v>-36.072330804939703</c:v>
                </c:pt>
                <c:pt idx="1531">
                  <c:v>-35.9949757817839</c:v>
                </c:pt>
                <c:pt idx="1532">
                  <c:v>-35.862674587931799</c:v>
                </c:pt>
                <c:pt idx="1533">
                  <c:v>-35.783678814156197</c:v>
                </c:pt>
                <c:pt idx="1534">
                  <c:v>-35.719821849097698</c:v>
                </c:pt>
                <c:pt idx="1535">
                  <c:v>-35.683510123572503</c:v>
                </c:pt>
                <c:pt idx="1536">
                  <c:v>-35.675062722115499</c:v>
                </c:pt>
                <c:pt idx="1537">
                  <c:v>-35.673837178194802</c:v>
                </c:pt>
                <c:pt idx="1538">
                  <c:v>-35.687476614700103</c:v>
                </c:pt>
                <c:pt idx="1539">
                  <c:v>-35.688185662238297</c:v>
                </c:pt>
                <c:pt idx="1540">
                  <c:v>-35.749429684974203</c:v>
                </c:pt>
                <c:pt idx="1541">
                  <c:v>-35.795295064264202</c:v>
                </c:pt>
                <c:pt idx="1542">
                  <c:v>-35.819201266232</c:v>
                </c:pt>
                <c:pt idx="1543">
                  <c:v>-35.856131884461298</c:v>
                </c:pt>
                <c:pt idx="1544">
                  <c:v>-35.998544864546503</c:v>
                </c:pt>
                <c:pt idx="1545">
                  <c:v>-36.134342524394697</c:v>
                </c:pt>
                <c:pt idx="1546">
                  <c:v>-36.206137215235103</c:v>
                </c:pt>
                <c:pt idx="1547">
                  <c:v>-36.261015415835502</c:v>
                </c:pt>
                <c:pt idx="1548">
                  <c:v>-36.281956837625003</c:v>
                </c:pt>
                <c:pt idx="1549">
                  <c:v>-36.293665426085099</c:v>
                </c:pt>
                <c:pt idx="1550">
                  <c:v>-36.323106763533701</c:v>
                </c:pt>
                <c:pt idx="1551">
                  <c:v>-36.315632986116697</c:v>
                </c:pt>
                <c:pt idx="1552">
                  <c:v>-36.295992696260797</c:v>
                </c:pt>
                <c:pt idx="1553">
                  <c:v>-36.277498040469098</c:v>
                </c:pt>
                <c:pt idx="1554">
                  <c:v>-36.219975952067998</c:v>
                </c:pt>
                <c:pt idx="1555">
                  <c:v>-36.139981429519899</c:v>
                </c:pt>
                <c:pt idx="1556">
                  <c:v>-36.075054698359999</c:v>
                </c:pt>
                <c:pt idx="1557">
                  <c:v>-36.045274490001603</c:v>
                </c:pt>
                <c:pt idx="1558">
                  <c:v>-35.872249423597601</c:v>
                </c:pt>
                <c:pt idx="1559">
                  <c:v>-35.779427429131502</c:v>
                </c:pt>
                <c:pt idx="1560">
                  <c:v>-35.669345242485697</c:v>
                </c:pt>
                <c:pt idx="1561">
                  <c:v>-35.568421800958198</c:v>
                </c:pt>
                <c:pt idx="1562">
                  <c:v>-35.505393568837803</c:v>
                </c:pt>
                <c:pt idx="1563">
                  <c:v>-35.454038967661802</c:v>
                </c:pt>
                <c:pt idx="1564">
                  <c:v>-35.433946017875002</c:v>
                </c:pt>
                <c:pt idx="1565">
                  <c:v>-35.4439121132379</c:v>
                </c:pt>
                <c:pt idx="1566">
                  <c:v>-35.497667993284303</c:v>
                </c:pt>
                <c:pt idx="1567">
                  <c:v>-35.515323317812403</c:v>
                </c:pt>
                <c:pt idx="1568">
                  <c:v>-35.555642365954597</c:v>
                </c:pt>
                <c:pt idx="1569">
                  <c:v>-35.742112052989803</c:v>
                </c:pt>
                <c:pt idx="1570">
                  <c:v>-35.777120381017802</c:v>
                </c:pt>
                <c:pt idx="1571">
                  <c:v>-35.888533015654303</c:v>
                </c:pt>
                <c:pt idx="1572">
                  <c:v>-35.986352965040801</c:v>
                </c:pt>
                <c:pt idx="1573">
                  <c:v>-36.026941325990798</c:v>
                </c:pt>
                <c:pt idx="1574">
                  <c:v>-36.050880880070302</c:v>
                </c:pt>
                <c:pt idx="1575">
                  <c:v>-36.061045292409702</c:v>
                </c:pt>
                <c:pt idx="1576">
                  <c:v>-36.097197674682903</c:v>
                </c:pt>
                <c:pt idx="1577">
                  <c:v>-36.148546450100199</c:v>
                </c:pt>
                <c:pt idx="1578">
                  <c:v>-36.152325146212497</c:v>
                </c:pt>
                <c:pt idx="1579">
                  <c:v>-36.143874145771903</c:v>
                </c:pt>
                <c:pt idx="1580">
                  <c:v>-36.093096096965503</c:v>
                </c:pt>
                <c:pt idx="1581">
                  <c:v>-36.043499675097699</c:v>
                </c:pt>
                <c:pt idx="1582">
                  <c:v>-35.968201242126099</c:v>
                </c:pt>
                <c:pt idx="1583">
                  <c:v>-35.916713650077099</c:v>
                </c:pt>
                <c:pt idx="1584">
                  <c:v>-35.817111910456902</c:v>
                </c:pt>
                <c:pt idx="1585">
                  <c:v>-35.8155658675932</c:v>
                </c:pt>
                <c:pt idx="1586">
                  <c:v>-35.7186507380762</c:v>
                </c:pt>
                <c:pt idx="1587">
                  <c:v>-35.625814094361601</c:v>
                </c:pt>
                <c:pt idx="1588">
                  <c:v>-35.5782212229687</c:v>
                </c:pt>
                <c:pt idx="1589">
                  <c:v>-35.558934871222398</c:v>
                </c:pt>
                <c:pt idx="1590">
                  <c:v>-35.5337918341136</c:v>
                </c:pt>
                <c:pt idx="1591">
                  <c:v>-35.415702459157202</c:v>
                </c:pt>
                <c:pt idx="1592">
                  <c:v>-35.374953695679302</c:v>
                </c:pt>
                <c:pt idx="1593">
                  <c:v>-35.329914169742104</c:v>
                </c:pt>
                <c:pt idx="1594">
                  <c:v>-35.305326952600197</c:v>
                </c:pt>
                <c:pt idx="1595">
                  <c:v>-35.3004980601768</c:v>
                </c:pt>
                <c:pt idx="1596">
                  <c:v>-35.300549106323302</c:v>
                </c:pt>
                <c:pt idx="1597">
                  <c:v>-35.301393259515699</c:v>
                </c:pt>
                <c:pt idx="1598">
                  <c:v>-35.345067391345303</c:v>
                </c:pt>
                <c:pt idx="1599">
                  <c:v>-35.401879352106199</c:v>
                </c:pt>
                <c:pt idx="1600">
                  <c:v>-35.492567074606598</c:v>
                </c:pt>
                <c:pt idx="1601">
                  <c:v>-35.5525693793698</c:v>
                </c:pt>
                <c:pt idx="1602">
                  <c:v>-35.6968835497726</c:v>
                </c:pt>
                <c:pt idx="1603">
                  <c:v>-35.797011692840499</c:v>
                </c:pt>
                <c:pt idx="1604">
                  <c:v>-35.889003148663498</c:v>
                </c:pt>
                <c:pt idx="1605">
                  <c:v>-35.923535293031598</c:v>
                </c:pt>
                <c:pt idx="1606">
                  <c:v>-35.962894150451497</c:v>
                </c:pt>
                <c:pt idx="1607">
                  <c:v>-36.030670673178399</c:v>
                </c:pt>
                <c:pt idx="1608">
                  <c:v>-36.090606767307897</c:v>
                </c:pt>
                <c:pt idx="1609">
                  <c:v>-36.112450194225197</c:v>
                </c:pt>
                <c:pt idx="1610">
                  <c:v>-36.128777197239103</c:v>
                </c:pt>
                <c:pt idx="1611">
                  <c:v>-36.143923684497103</c:v>
                </c:pt>
                <c:pt idx="1612">
                  <c:v>-36.123220934689897</c:v>
                </c:pt>
                <c:pt idx="1613">
                  <c:v>-36.073165308310102</c:v>
                </c:pt>
                <c:pt idx="1614">
                  <c:v>-36.015368070550402</c:v>
                </c:pt>
                <c:pt idx="1615">
                  <c:v>-35.943421588174601</c:v>
                </c:pt>
                <c:pt idx="1616">
                  <c:v>-35.899645459226498</c:v>
                </c:pt>
                <c:pt idx="1617">
                  <c:v>-35.807330204231498</c:v>
                </c:pt>
                <c:pt idx="1618">
                  <c:v>-35.726061819275401</c:v>
                </c:pt>
                <c:pt idx="1619">
                  <c:v>-35.639869776819801</c:v>
                </c:pt>
                <c:pt idx="1620">
                  <c:v>-35.607836292686102</c:v>
                </c:pt>
                <c:pt idx="1621">
                  <c:v>-35.490230302607699</c:v>
                </c:pt>
                <c:pt idx="1622">
                  <c:v>-35.457165976868801</c:v>
                </c:pt>
                <c:pt idx="1623">
                  <c:v>-35.426843385363597</c:v>
                </c:pt>
                <c:pt idx="1624">
                  <c:v>-35.425055762883296</c:v>
                </c:pt>
                <c:pt idx="1625">
                  <c:v>-35.4444231817169</c:v>
                </c:pt>
                <c:pt idx="1626">
                  <c:v>-35.495559428196202</c:v>
                </c:pt>
                <c:pt idx="1627">
                  <c:v>-35.581695685233001</c:v>
                </c:pt>
                <c:pt idx="1628">
                  <c:v>-35.644046231628202</c:v>
                </c:pt>
                <c:pt idx="1629">
                  <c:v>-35.682555459479403</c:v>
                </c:pt>
                <c:pt idx="1630">
                  <c:v>-35.8019619091273</c:v>
                </c:pt>
                <c:pt idx="1631">
                  <c:v>-36.020254496352003</c:v>
                </c:pt>
                <c:pt idx="1632">
                  <c:v>-36.099288162535601</c:v>
                </c:pt>
                <c:pt idx="1633">
                  <c:v>-36.186542032910403</c:v>
                </c:pt>
                <c:pt idx="1634">
                  <c:v>-36.290428196752998</c:v>
                </c:pt>
                <c:pt idx="1635">
                  <c:v>-36.3643965306319</c:v>
                </c:pt>
                <c:pt idx="1636">
                  <c:v>-36.385722287090402</c:v>
                </c:pt>
                <c:pt idx="1637">
                  <c:v>-36.385409927565497</c:v>
                </c:pt>
                <c:pt idx="1638">
                  <c:v>-36.368620316939698</c:v>
                </c:pt>
                <c:pt idx="1639">
                  <c:v>-36.337738268219702</c:v>
                </c:pt>
                <c:pt idx="1640">
                  <c:v>-36.297768337055302</c:v>
                </c:pt>
                <c:pt idx="1641">
                  <c:v>-36.257018537599798</c:v>
                </c:pt>
                <c:pt idx="1642">
                  <c:v>-36.214824016404997</c:v>
                </c:pt>
                <c:pt idx="1643">
                  <c:v>-36.211498075572898</c:v>
                </c:pt>
                <c:pt idx="1644">
                  <c:v>-36.168924602039603</c:v>
                </c:pt>
                <c:pt idx="1645">
                  <c:v>-36.111490411845502</c:v>
                </c:pt>
                <c:pt idx="1646">
                  <c:v>-36.059604713991199</c:v>
                </c:pt>
                <c:pt idx="1647">
                  <c:v>-36.040146443726798</c:v>
                </c:pt>
                <c:pt idx="1648">
                  <c:v>-36.007836425413501</c:v>
                </c:pt>
                <c:pt idx="1649">
                  <c:v>-35.964105903289102</c:v>
                </c:pt>
                <c:pt idx="1650">
                  <c:v>-35.959841202409301</c:v>
                </c:pt>
                <c:pt idx="1651">
                  <c:v>-35.962032808345498</c:v>
                </c:pt>
                <c:pt idx="1652">
                  <c:v>-35.993203867101201</c:v>
                </c:pt>
                <c:pt idx="1653">
                  <c:v>-36.0019698006151</c:v>
                </c:pt>
                <c:pt idx="1654">
                  <c:v>-36.041057338959497</c:v>
                </c:pt>
                <c:pt idx="1655">
                  <c:v>-36.1045721249914</c:v>
                </c:pt>
                <c:pt idx="1656">
                  <c:v>-36.273304347211102</c:v>
                </c:pt>
                <c:pt idx="1657">
                  <c:v>-36.342796364846599</c:v>
                </c:pt>
                <c:pt idx="1658">
                  <c:v>-36.505258117875101</c:v>
                </c:pt>
                <c:pt idx="1659">
                  <c:v>-36.519229827832</c:v>
                </c:pt>
                <c:pt idx="1660">
                  <c:v>-36.808357658551799</c:v>
                </c:pt>
                <c:pt idx="1661">
                  <c:v>-36.871342327342099</c:v>
                </c:pt>
                <c:pt idx="1662">
                  <c:v>-37.072212763277697</c:v>
                </c:pt>
                <c:pt idx="1663">
                  <c:v>-37.222905773474999</c:v>
                </c:pt>
                <c:pt idx="1664">
                  <c:v>-37.444313089405199</c:v>
                </c:pt>
                <c:pt idx="1665">
                  <c:v>-37.627867495059199</c:v>
                </c:pt>
                <c:pt idx="1666">
                  <c:v>-37.7506028780628</c:v>
                </c:pt>
                <c:pt idx="1667">
                  <c:v>-37.863847456064804</c:v>
                </c:pt>
                <c:pt idx="1668">
                  <c:v>-37.900849766167802</c:v>
                </c:pt>
                <c:pt idx="1669">
                  <c:v>-37.976320405024097</c:v>
                </c:pt>
                <c:pt idx="1670">
                  <c:v>-38.035092182223302</c:v>
                </c:pt>
                <c:pt idx="1671">
                  <c:v>-38.039709678041703</c:v>
                </c:pt>
                <c:pt idx="1672">
                  <c:v>-38.0782004839077</c:v>
                </c:pt>
                <c:pt idx="1673">
                  <c:v>-38.116684232204101</c:v>
                </c:pt>
                <c:pt idx="1674">
                  <c:v>-38.1280566986295</c:v>
                </c:pt>
                <c:pt idx="1675">
                  <c:v>-38.127305946782101</c:v>
                </c:pt>
                <c:pt idx="1676">
                  <c:v>-38.115816843361799</c:v>
                </c:pt>
                <c:pt idx="1677">
                  <c:v>-38.0924989835543</c:v>
                </c:pt>
                <c:pt idx="1678">
                  <c:v>-38.0539874263741</c:v>
                </c:pt>
                <c:pt idx="1679">
                  <c:v>-38.053049557052198</c:v>
                </c:pt>
                <c:pt idx="1680">
                  <c:v>-37.9548443403691</c:v>
                </c:pt>
                <c:pt idx="1681">
                  <c:v>-37.870114723224702</c:v>
                </c:pt>
                <c:pt idx="1682">
                  <c:v>-37.785524579083798</c:v>
                </c:pt>
                <c:pt idx="1683">
                  <c:v>-37.699311225516396</c:v>
                </c:pt>
                <c:pt idx="1684">
                  <c:v>-37.622341981853097</c:v>
                </c:pt>
                <c:pt idx="1685">
                  <c:v>-37.387243108755698</c:v>
                </c:pt>
                <c:pt idx="1686">
                  <c:v>-37.352821486192198</c:v>
                </c:pt>
                <c:pt idx="1687">
                  <c:v>-37.196536789891802</c:v>
                </c:pt>
                <c:pt idx="1688">
                  <c:v>-37.010641748723103</c:v>
                </c:pt>
                <c:pt idx="1689">
                  <c:v>-36.901456354028497</c:v>
                </c:pt>
                <c:pt idx="1690">
                  <c:v>-36.838219024737398</c:v>
                </c:pt>
                <c:pt idx="1691">
                  <c:v>-36.702364365396903</c:v>
                </c:pt>
                <c:pt idx="1692">
                  <c:v>-36.327408936818202</c:v>
                </c:pt>
                <c:pt idx="1693">
                  <c:v>-36.087162434636802</c:v>
                </c:pt>
                <c:pt idx="1694">
                  <c:v>-35.763332656041896</c:v>
                </c:pt>
                <c:pt idx="1695">
                  <c:v>-35.727332484468398</c:v>
                </c:pt>
                <c:pt idx="1696">
                  <c:v>-35.315585514257798</c:v>
                </c:pt>
                <c:pt idx="1697">
                  <c:v>-34.999376091125498</c:v>
                </c:pt>
                <c:pt idx="1698">
                  <c:v>-34.592453529335501</c:v>
                </c:pt>
                <c:pt idx="1699">
                  <c:v>-34.2424419181921</c:v>
                </c:pt>
                <c:pt idx="1700">
                  <c:v>-33.805517242531899</c:v>
                </c:pt>
                <c:pt idx="1701">
                  <c:v>-33.260306812345299</c:v>
                </c:pt>
                <c:pt idx="1702">
                  <c:v>-32.710840427107797</c:v>
                </c:pt>
                <c:pt idx="1703">
                  <c:v>-32.558582171482499</c:v>
                </c:pt>
                <c:pt idx="1704">
                  <c:v>-32.221380540011097</c:v>
                </c:pt>
                <c:pt idx="1705">
                  <c:v>-32.1006950756084</c:v>
                </c:pt>
                <c:pt idx="1706">
                  <c:v>-31.4279554503985</c:v>
                </c:pt>
                <c:pt idx="1707">
                  <c:v>-30.789908772959599</c:v>
                </c:pt>
                <c:pt idx="1708">
                  <c:v>-30.536909093169299</c:v>
                </c:pt>
                <c:pt idx="1709">
                  <c:v>-30.330167614049302</c:v>
                </c:pt>
                <c:pt idx="1710">
                  <c:v>-29.903768547576099</c:v>
                </c:pt>
                <c:pt idx="1711">
                  <c:v>-29.747607562604902</c:v>
                </c:pt>
                <c:pt idx="1712">
                  <c:v>-29.266482939997299</c:v>
                </c:pt>
                <c:pt idx="1713">
                  <c:v>-29.218424360069601</c:v>
                </c:pt>
                <c:pt idx="1714">
                  <c:v>-28.9961775387501</c:v>
                </c:pt>
                <c:pt idx="1715">
                  <c:v>-28.6354007666908</c:v>
                </c:pt>
                <c:pt idx="1716">
                  <c:v>-28.561789563723998</c:v>
                </c:pt>
                <c:pt idx="1717">
                  <c:v>-28.417979406072401</c:v>
                </c:pt>
                <c:pt idx="1718">
                  <c:v>-28.3317486129943</c:v>
                </c:pt>
                <c:pt idx="1719">
                  <c:v>-28.328190362716299</c:v>
                </c:pt>
                <c:pt idx="1720">
                  <c:v>-28.297693335462899</c:v>
                </c:pt>
                <c:pt idx="1721">
                  <c:v>-28.307047675846601</c:v>
                </c:pt>
                <c:pt idx="1722">
                  <c:v>-28.345604706162</c:v>
                </c:pt>
                <c:pt idx="1723">
                  <c:v>-28.458804371850899</c:v>
                </c:pt>
                <c:pt idx="1724">
                  <c:v>-28.5216708866372</c:v>
                </c:pt>
                <c:pt idx="1725">
                  <c:v>-28.746819338294699</c:v>
                </c:pt>
                <c:pt idx="1726">
                  <c:v>-29.0224033428286</c:v>
                </c:pt>
                <c:pt idx="1727">
                  <c:v>-29.1200071580685</c:v>
                </c:pt>
                <c:pt idx="1728">
                  <c:v>-29.234061657436701</c:v>
                </c:pt>
                <c:pt idx="1729">
                  <c:v>-29.496980691574102</c:v>
                </c:pt>
                <c:pt idx="1730">
                  <c:v>-29.695009191703399</c:v>
                </c:pt>
                <c:pt idx="1731">
                  <c:v>-29.980785718481901</c:v>
                </c:pt>
                <c:pt idx="1732">
                  <c:v>-30.0744324198104</c:v>
                </c:pt>
                <c:pt idx="1733">
                  <c:v>-30.400445443482901</c:v>
                </c:pt>
                <c:pt idx="1734">
                  <c:v>-30.5825308128411</c:v>
                </c:pt>
                <c:pt idx="1735">
                  <c:v>-30.742128112430599</c:v>
                </c:pt>
                <c:pt idx="1736">
                  <c:v>-30.8463023381589</c:v>
                </c:pt>
                <c:pt idx="1737">
                  <c:v>-30.9211901415682</c:v>
                </c:pt>
                <c:pt idx="1738">
                  <c:v>-30.936989267092301</c:v>
                </c:pt>
                <c:pt idx="1739">
                  <c:v>-30.923302218732399</c:v>
                </c:pt>
                <c:pt idx="1740">
                  <c:v>-30.910445752882499</c:v>
                </c:pt>
                <c:pt idx="1741">
                  <c:v>-30.876308000197898</c:v>
                </c:pt>
                <c:pt idx="1742">
                  <c:v>-30.8609691767141</c:v>
                </c:pt>
                <c:pt idx="1743">
                  <c:v>-30.775927601209599</c:v>
                </c:pt>
                <c:pt idx="1744">
                  <c:v>-30.671179986018199</c:v>
                </c:pt>
                <c:pt idx="1745">
                  <c:v>-30.5887557115121</c:v>
                </c:pt>
                <c:pt idx="1746">
                  <c:v>-30.575566055354201</c:v>
                </c:pt>
                <c:pt idx="1747">
                  <c:v>-30.434026407795798</c:v>
                </c:pt>
                <c:pt idx="1748">
                  <c:v>-30.355360967846799</c:v>
                </c:pt>
                <c:pt idx="1749">
                  <c:v>-30.280456987762701</c:v>
                </c:pt>
                <c:pt idx="1750">
                  <c:v>-30.221450233428499</c:v>
                </c:pt>
                <c:pt idx="1751">
                  <c:v>-30.209188524258899</c:v>
                </c:pt>
                <c:pt idx="1752">
                  <c:v>-30.188555970516799</c:v>
                </c:pt>
                <c:pt idx="1753">
                  <c:v>-30.173511576712201</c:v>
                </c:pt>
                <c:pt idx="1754">
                  <c:v>-30.1745268157513</c:v>
                </c:pt>
                <c:pt idx="1755">
                  <c:v>-30.187072357632498</c:v>
                </c:pt>
                <c:pt idx="1756">
                  <c:v>-30.2449980690681</c:v>
                </c:pt>
                <c:pt idx="1757">
                  <c:v>-30.3407959109765</c:v>
                </c:pt>
                <c:pt idx="1758">
                  <c:v>-30.4016362545979</c:v>
                </c:pt>
                <c:pt idx="1759">
                  <c:v>-30.4477393406736</c:v>
                </c:pt>
                <c:pt idx="1760">
                  <c:v>-30.548987014675699</c:v>
                </c:pt>
                <c:pt idx="1761">
                  <c:v>-30.807009774358601</c:v>
                </c:pt>
                <c:pt idx="1762">
                  <c:v>-30.934344987681499</c:v>
                </c:pt>
                <c:pt idx="1763">
                  <c:v>-31.125333401338601</c:v>
                </c:pt>
                <c:pt idx="1764">
                  <c:v>-31.134206782572001</c:v>
                </c:pt>
                <c:pt idx="1765">
                  <c:v>-31.3912845363933</c:v>
                </c:pt>
                <c:pt idx="1766">
                  <c:v>-31.509083970203601</c:v>
                </c:pt>
                <c:pt idx="1767">
                  <c:v>-31.6720664768395</c:v>
                </c:pt>
                <c:pt idx="1768">
                  <c:v>-31.751666169294602</c:v>
                </c:pt>
                <c:pt idx="1769">
                  <c:v>-31.8771343041718</c:v>
                </c:pt>
                <c:pt idx="1770">
                  <c:v>-31.9073953103828</c:v>
                </c:pt>
                <c:pt idx="1771">
                  <c:v>-31.9671605867035</c:v>
                </c:pt>
                <c:pt idx="1772">
                  <c:v>-31.977409101917601</c:v>
                </c:pt>
                <c:pt idx="1773">
                  <c:v>-31.967666038099999</c:v>
                </c:pt>
                <c:pt idx="1774">
                  <c:v>-31.921559510043</c:v>
                </c:pt>
                <c:pt idx="1775">
                  <c:v>-31.8728372807381</c:v>
                </c:pt>
                <c:pt idx="1776">
                  <c:v>-31.825493311336601</c:v>
                </c:pt>
                <c:pt idx="1777">
                  <c:v>-31.724051720497599</c:v>
                </c:pt>
                <c:pt idx="1778">
                  <c:v>-31.613882517667601</c:v>
                </c:pt>
                <c:pt idx="1779">
                  <c:v>-31.5287579766212</c:v>
                </c:pt>
                <c:pt idx="1780">
                  <c:v>-31.513091656156899</c:v>
                </c:pt>
                <c:pt idx="1781">
                  <c:v>-31.508019694451299</c:v>
                </c:pt>
                <c:pt idx="1782">
                  <c:v>-31.3545330502984</c:v>
                </c:pt>
                <c:pt idx="1783">
                  <c:v>-31.239466277585699</c:v>
                </c:pt>
                <c:pt idx="1784">
                  <c:v>-31.1520531728147</c:v>
                </c:pt>
                <c:pt idx="1785">
                  <c:v>-31.079485699147199</c:v>
                </c:pt>
                <c:pt idx="1786">
                  <c:v>-31.061887536342901</c:v>
                </c:pt>
                <c:pt idx="1787">
                  <c:v>-30.994182220796301</c:v>
                </c:pt>
                <c:pt idx="1788">
                  <c:v>-30.940407453467799</c:v>
                </c:pt>
                <c:pt idx="1789">
                  <c:v>-30.9400175063417</c:v>
                </c:pt>
                <c:pt idx="1790">
                  <c:v>-30.943909067335699</c:v>
                </c:pt>
                <c:pt idx="1791">
                  <c:v>-30.9505955977422</c:v>
                </c:pt>
                <c:pt idx="1792">
                  <c:v>-31.030726347112498</c:v>
                </c:pt>
                <c:pt idx="1793">
                  <c:v>-31.0595268928633</c:v>
                </c:pt>
                <c:pt idx="1794">
                  <c:v>-31.147486948129401</c:v>
                </c:pt>
                <c:pt idx="1795">
                  <c:v>-31.214669503349999</c:v>
                </c:pt>
                <c:pt idx="1796">
                  <c:v>-31.317435718915</c:v>
                </c:pt>
                <c:pt idx="1797">
                  <c:v>-31.426686605970801</c:v>
                </c:pt>
                <c:pt idx="1798">
                  <c:v>-31.485564498089701</c:v>
                </c:pt>
                <c:pt idx="1799">
                  <c:v>-31.543836523390201</c:v>
                </c:pt>
                <c:pt idx="1800">
                  <c:v>-31.7116442151253</c:v>
                </c:pt>
                <c:pt idx="1801">
                  <c:v>-31.875460249856999</c:v>
                </c:pt>
                <c:pt idx="1802">
                  <c:v>-32.040083561981497</c:v>
                </c:pt>
                <c:pt idx="1803">
                  <c:v>-32.081847619415399</c:v>
                </c:pt>
                <c:pt idx="1804">
                  <c:v>-32.232788316148103</c:v>
                </c:pt>
                <c:pt idx="1805">
                  <c:v>-32.304786589074403</c:v>
                </c:pt>
                <c:pt idx="1806">
                  <c:v>-32.340155644827298</c:v>
                </c:pt>
                <c:pt idx="1807">
                  <c:v>-32.343033614851102</c:v>
                </c:pt>
                <c:pt idx="1808">
                  <c:v>-32.3414332992485</c:v>
                </c:pt>
                <c:pt idx="1809">
                  <c:v>-32.339815284020098</c:v>
                </c:pt>
                <c:pt idx="1810">
                  <c:v>-32.242681142428097</c:v>
                </c:pt>
                <c:pt idx="1811">
                  <c:v>-32.148997332832302</c:v>
                </c:pt>
                <c:pt idx="1812">
                  <c:v>-32.0448878123726</c:v>
                </c:pt>
                <c:pt idx="1813">
                  <c:v>-31.948757737297001</c:v>
                </c:pt>
                <c:pt idx="1814">
                  <c:v>-31.787698430970998</c:v>
                </c:pt>
                <c:pt idx="1815">
                  <c:v>-31.752522846019001</c:v>
                </c:pt>
                <c:pt idx="1816">
                  <c:v>-31.600375091958298</c:v>
                </c:pt>
                <c:pt idx="1817">
                  <c:v>-31.565972716835098</c:v>
                </c:pt>
                <c:pt idx="1818">
                  <c:v>-31.4466492389735</c:v>
                </c:pt>
                <c:pt idx="1819">
                  <c:v>-31.3440056645433</c:v>
                </c:pt>
                <c:pt idx="1820">
                  <c:v>-31.286871376688001</c:v>
                </c:pt>
                <c:pt idx="1821">
                  <c:v>-31.274027742726101</c:v>
                </c:pt>
                <c:pt idx="1822">
                  <c:v>-31.261447708396702</c:v>
                </c:pt>
                <c:pt idx="1823">
                  <c:v>-31.1649187606479</c:v>
                </c:pt>
                <c:pt idx="1824">
                  <c:v>-31.150057636066101</c:v>
                </c:pt>
                <c:pt idx="1825">
                  <c:v>-31.161200072735401</c:v>
                </c:pt>
                <c:pt idx="1826">
                  <c:v>-31.2129209223705</c:v>
                </c:pt>
                <c:pt idx="1827">
                  <c:v>-31.2286370696891</c:v>
                </c:pt>
                <c:pt idx="1828">
                  <c:v>-31.2870326899194</c:v>
                </c:pt>
                <c:pt idx="1829">
                  <c:v>-31.391565799131101</c:v>
                </c:pt>
                <c:pt idx="1830">
                  <c:v>-31.402212972131501</c:v>
                </c:pt>
                <c:pt idx="1831">
                  <c:v>-31.608284913427799</c:v>
                </c:pt>
                <c:pt idx="1832">
                  <c:v>-31.632916804200701</c:v>
                </c:pt>
                <c:pt idx="1833">
                  <c:v>-31.7575852743729</c:v>
                </c:pt>
                <c:pt idx="1834">
                  <c:v>-31.9474334270318</c:v>
                </c:pt>
                <c:pt idx="1835">
                  <c:v>-32.0647737466549</c:v>
                </c:pt>
                <c:pt idx="1836">
                  <c:v>-32.1881971533669</c:v>
                </c:pt>
                <c:pt idx="1837">
                  <c:v>-32.223321753987904</c:v>
                </c:pt>
                <c:pt idx="1838">
                  <c:v>-32.317866439997097</c:v>
                </c:pt>
                <c:pt idx="1839">
                  <c:v>-32.367237070220199</c:v>
                </c:pt>
                <c:pt idx="1840">
                  <c:v>-32.396181983572298</c:v>
                </c:pt>
                <c:pt idx="1841">
                  <c:v>-32.397056876027499</c:v>
                </c:pt>
                <c:pt idx="1842">
                  <c:v>-32.385591319603499</c:v>
                </c:pt>
                <c:pt idx="1843">
                  <c:v>-32.341183623069497</c:v>
                </c:pt>
                <c:pt idx="1844">
                  <c:v>-32.317256874566603</c:v>
                </c:pt>
                <c:pt idx="1845">
                  <c:v>-32.276206340231802</c:v>
                </c:pt>
                <c:pt idx="1846">
                  <c:v>-32.255350653362299</c:v>
                </c:pt>
                <c:pt idx="1847">
                  <c:v>-32.1242601279016</c:v>
                </c:pt>
                <c:pt idx="1848">
                  <c:v>-31.958769728089202</c:v>
                </c:pt>
                <c:pt idx="1849">
                  <c:v>-31.911973256897401</c:v>
                </c:pt>
                <c:pt idx="1850">
                  <c:v>-31.798847480301699</c:v>
                </c:pt>
                <c:pt idx="1851">
                  <c:v>-31.6255239086505</c:v>
                </c:pt>
                <c:pt idx="1852">
                  <c:v>-31.5564625323325</c:v>
                </c:pt>
                <c:pt idx="1853">
                  <c:v>-31.4451151712673</c:v>
                </c:pt>
                <c:pt idx="1854">
                  <c:v>-31.3491310617338</c:v>
                </c:pt>
                <c:pt idx="1855">
                  <c:v>-31.282358290032299</c:v>
                </c:pt>
                <c:pt idx="1856">
                  <c:v>-31.281271299597101</c:v>
                </c:pt>
                <c:pt idx="1857">
                  <c:v>-31.280322613404</c:v>
                </c:pt>
                <c:pt idx="1858">
                  <c:v>-31.163223340568901</c:v>
                </c:pt>
                <c:pt idx="1859">
                  <c:v>-31.1351721647688</c:v>
                </c:pt>
                <c:pt idx="1860">
                  <c:v>-31.139059245027099</c:v>
                </c:pt>
                <c:pt idx="1861">
                  <c:v>-31.1760427213706</c:v>
                </c:pt>
                <c:pt idx="1862">
                  <c:v>-31.252463040242301</c:v>
                </c:pt>
                <c:pt idx="1863">
                  <c:v>-31.3772967201058</c:v>
                </c:pt>
                <c:pt idx="1864">
                  <c:v>-31.5370137572388</c:v>
                </c:pt>
                <c:pt idx="1865">
                  <c:v>-31.599314999759098</c:v>
                </c:pt>
                <c:pt idx="1866">
                  <c:v>-31.689736406888699</c:v>
                </c:pt>
                <c:pt idx="1867">
                  <c:v>-31.846856082310602</c:v>
                </c:pt>
                <c:pt idx="1868">
                  <c:v>-31.936287600233001</c:v>
                </c:pt>
                <c:pt idx="1869">
                  <c:v>-32.099533800697799</c:v>
                </c:pt>
                <c:pt idx="1870">
                  <c:v>-32.143150308396301</c:v>
                </c:pt>
                <c:pt idx="1871">
                  <c:v>-32.2310656867228</c:v>
                </c:pt>
                <c:pt idx="1872">
                  <c:v>-32.2760246786154</c:v>
                </c:pt>
                <c:pt idx="1873">
                  <c:v>-32.282547381590398</c:v>
                </c:pt>
                <c:pt idx="1874">
                  <c:v>-32.277617105521401</c:v>
                </c:pt>
                <c:pt idx="1875">
                  <c:v>-32.234687237360902</c:v>
                </c:pt>
                <c:pt idx="1876">
                  <c:v>-32.221276739569497</c:v>
                </c:pt>
                <c:pt idx="1877">
                  <c:v>-32.097650286890698</c:v>
                </c:pt>
                <c:pt idx="1878">
                  <c:v>-32.048923030041401</c:v>
                </c:pt>
                <c:pt idx="1879">
                  <c:v>-31.957928368217999</c:v>
                </c:pt>
                <c:pt idx="1880">
                  <c:v>-31.769585738418801</c:v>
                </c:pt>
                <c:pt idx="1881">
                  <c:v>-31.669422503808999</c:v>
                </c:pt>
                <c:pt idx="1882">
                  <c:v>-31.528776963896501</c:v>
                </c:pt>
                <c:pt idx="1883">
                  <c:v>-31.473051979340099</c:v>
                </c:pt>
                <c:pt idx="1884">
                  <c:v>-31.325912242035599</c:v>
                </c:pt>
                <c:pt idx="1885">
                  <c:v>-31.195550533320599</c:v>
                </c:pt>
                <c:pt idx="1886">
                  <c:v>-31.136730539134899</c:v>
                </c:pt>
                <c:pt idx="1887">
                  <c:v>-31.1074418882211</c:v>
                </c:pt>
                <c:pt idx="1888">
                  <c:v>-31.079454469931498</c:v>
                </c:pt>
                <c:pt idx="1889">
                  <c:v>-30.9584960887167</c:v>
                </c:pt>
                <c:pt idx="1890">
                  <c:v>-30.930239694240299</c:v>
                </c:pt>
                <c:pt idx="1891">
                  <c:v>-30.925230433313601</c:v>
                </c:pt>
                <c:pt idx="1892">
                  <c:v>-30.958765763642699</c:v>
                </c:pt>
                <c:pt idx="1893">
                  <c:v>-31.034922603332099</c:v>
                </c:pt>
                <c:pt idx="1894">
                  <c:v>-31.129743261181801</c:v>
                </c:pt>
                <c:pt idx="1895">
                  <c:v>-31.2213345458857</c:v>
                </c:pt>
                <c:pt idx="1896">
                  <c:v>-31.353414852314799</c:v>
                </c:pt>
                <c:pt idx="1897">
                  <c:v>-31.422486570239801</c:v>
                </c:pt>
                <c:pt idx="1898">
                  <c:v>-31.558813155745199</c:v>
                </c:pt>
                <c:pt idx="1899">
                  <c:v>-31.689096879699001</c:v>
                </c:pt>
                <c:pt idx="1900">
                  <c:v>-31.763508175240698</c:v>
                </c:pt>
                <c:pt idx="1901">
                  <c:v>-31.790675592365101</c:v>
                </c:pt>
                <c:pt idx="1902">
                  <c:v>-31.893469356095501</c:v>
                </c:pt>
                <c:pt idx="1903">
                  <c:v>-31.968811900371101</c:v>
                </c:pt>
                <c:pt idx="1904">
                  <c:v>-32.011774796145502</c:v>
                </c:pt>
                <c:pt idx="1905">
                  <c:v>-32.013102096856002</c:v>
                </c:pt>
                <c:pt idx="1906">
                  <c:v>-32.0162426916622</c:v>
                </c:pt>
                <c:pt idx="1907">
                  <c:v>-32.029832046335898</c:v>
                </c:pt>
                <c:pt idx="1908">
                  <c:v>-31.991713272060601</c:v>
                </c:pt>
                <c:pt idx="1909">
                  <c:v>-31.981816538823502</c:v>
                </c:pt>
                <c:pt idx="1910">
                  <c:v>-31.924193047268599</c:v>
                </c:pt>
                <c:pt idx="1911">
                  <c:v>-31.882211128571701</c:v>
                </c:pt>
                <c:pt idx="1912">
                  <c:v>-31.7305737869785</c:v>
                </c:pt>
                <c:pt idx="1913">
                  <c:v>-31.621786686951399</c:v>
                </c:pt>
                <c:pt idx="1914">
                  <c:v>-31.507608845415501</c:v>
                </c:pt>
                <c:pt idx="1915">
                  <c:v>-31.428504200164099</c:v>
                </c:pt>
                <c:pt idx="1916">
                  <c:v>-31.413318224728801</c:v>
                </c:pt>
                <c:pt idx="1917">
                  <c:v>-31.380831678452999</c:v>
                </c:pt>
                <c:pt idx="1918">
                  <c:v>-31.192220792050701</c:v>
                </c:pt>
                <c:pt idx="1919">
                  <c:v>-31.0391928841278</c:v>
                </c:pt>
                <c:pt idx="1920">
                  <c:v>-30.908193175185701</c:v>
                </c:pt>
                <c:pt idx="1921">
                  <c:v>-30.851646267859699</c:v>
                </c:pt>
                <c:pt idx="1922">
                  <c:v>-30.7243744259873</c:v>
                </c:pt>
                <c:pt idx="1923">
                  <c:v>-30.650576543312901</c:v>
                </c:pt>
                <c:pt idx="1924">
                  <c:v>-30.647956899509602</c:v>
                </c:pt>
                <c:pt idx="1925">
                  <c:v>-30.5831901832608</c:v>
                </c:pt>
                <c:pt idx="1926">
                  <c:v>-30.578774821130899</c:v>
                </c:pt>
                <c:pt idx="1927">
                  <c:v>-30.5772721336497</c:v>
                </c:pt>
                <c:pt idx="1928">
                  <c:v>-30.613650592188101</c:v>
                </c:pt>
                <c:pt idx="1929">
                  <c:v>-30.640853503277601</c:v>
                </c:pt>
                <c:pt idx="1930">
                  <c:v>-30.675217047400999</c:v>
                </c:pt>
                <c:pt idx="1931">
                  <c:v>-30.760136066880499</c:v>
                </c:pt>
                <c:pt idx="1932">
                  <c:v>-30.766140057708999</c:v>
                </c:pt>
                <c:pt idx="1933">
                  <c:v>-30.924660366118601</c:v>
                </c:pt>
                <c:pt idx="1934">
                  <c:v>-30.972722272659201</c:v>
                </c:pt>
                <c:pt idx="1935">
                  <c:v>-31.062249305800702</c:v>
                </c:pt>
                <c:pt idx="1936">
                  <c:v>-31.2047997935809</c:v>
                </c:pt>
                <c:pt idx="1937">
                  <c:v>-31.3424977425855</c:v>
                </c:pt>
                <c:pt idx="1938">
                  <c:v>-31.447880494951299</c:v>
                </c:pt>
                <c:pt idx="1939">
                  <c:v>-31.482100629136301</c:v>
                </c:pt>
                <c:pt idx="1940">
                  <c:v>-31.5885940390564</c:v>
                </c:pt>
                <c:pt idx="1941">
                  <c:v>-31.643436961068598</c:v>
                </c:pt>
                <c:pt idx="1942">
                  <c:v>-31.6665521446436</c:v>
                </c:pt>
                <c:pt idx="1943">
                  <c:v>-31.6673359134344</c:v>
                </c:pt>
                <c:pt idx="1944">
                  <c:v>-31.652992749025699</c:v>
                </c:pt>
                <c:pt idx="1945">
                  <c:v>-31.5518708689529</c:v>
                </c:pt>
                <c:pt idx="1946">
                  <c:v>-31.525043103992601</c:v>
                </c:pt>
                <c:pt idx="1947">
                  <c:v>-31.412171777257399</c:v>
                </c:pt>
                <c:pt idx="1948">
                  <c:v>-31.360328020421399</c:v>
                </c:pt>
                <c:pt idx="1949">
                  <c:v>-31.190450081521401</c:v>
                </c:pt>
                <c:pt idx="1950">
                  <c:v>-31.012260146029199</c:v>
                </c:pt>
                <c:pt idx="1951">
                  <c:v>-30.9099127766981</c:v>
                </c:pt>
                <c:pt idx="1952">
                  <c:v>-30.867778198520998</c:v>
                </c:pt>
                <c:pt idx="1953">
                  <c:v>-30.812380311557199</c:v>
                </c:pt>
                <c:pt idx="1954">
                  <c:v>-30.570133334394601</c:v>
                </c:pt>
                <c:pt idx="1955">
                  <c:v>-30.514756945322201</c:v>
                </c:pt>
                <c:pt idx="1956">
                  <c:v>-30.3918416023931</c:v>
                </c:pt>
                <c:pt idx="1957">
                  <c:v>-30.2837414873574</c:v>
                </c:pt>
                <c:pt idx="1958">
                  <c:v>-30.2447579184071</c:v>
                </c:pt>
                <c:pt idx="1959">
                  <c:v>-30.208504104928998</c:v>
                </c:pt>
                <c:pt idx="1960">
                  <c:v>-30.1841996044454</c:v>
                </c:pt>
                <c:pt idx="1961">
                  <c:v>-30.063190282797802</c:v>
                </c:pt>
                <c:pt idx="1962">
                  <c:v>-30.027010864467201</c:v>
                </c:pt>
                <c:pt idx="1963">
                  <c:v>-30.011799104232399</c:v>
                </c:pt>
                <c:pt idx="1964">
                  <c:v>-30.036798743237298</c:v>
                </c:pt>
                <c:pt idx="1965">
                  <c:v>-30.110978980438301</c:v>
                </c:pt>
                <c:pt idx="1966">
                  <c:v>-30.196504703324099</c:v>
                </c:pt>
                <c:pt idx="1967">
                  <c:v>-30.304779761344999</c:v>
                </c:pt>
                <c:pt idx="1968">
                  <c:v>-30.389556128304399</c:v>
                </c:pt>
                <c:pt idx="1969">
                  <c:v>-30.462827688296599</c:v>
                </c:pt>
                <c:pt idx="1970">
                  <c:v>-30.6824474316535</c:v>
                </c:pt>
                <c:pt idx="1971">
                  <c:v>-30.750959067265001</c:v>
                </c:pt>
                <c:pt idx="1972">
                  <c:v>-30.887320276927099</c:v>
                </c:pt>
                <c:pt idx="1973">
                  <c:v>-30.913305685816901</c:v>
                </c:pt>
                <c:pt idx="1974">
                  <c:v>-31.015752413517301</c:v>
                </c:pt>
                <c:pt idx="1975">
                  <c:v>-31.0472460740604</c:v>
                </c:pt>
                <c:pt idx="1976">
                  <c:v>-31.0728292379085</c:v>
                </c:pt>
                <c:pt idx="1977">
                  <c:v>-31.006174115257199</c:v>
                </c:pt>
                <c:pt idx="1978">
                  <c:v>-31.0006865812637</c:v>
                </c:pt>
                <c:pt idx="1979">
                  <c:v>-30.912242274593801</c:v>
                </c:pt>
                <c:pt idx="1980">
                  <c:v>-30.7093608081395</c:v>
                </c:pt>
                <c:pt idx="1981">
                  <c:v>-30.675119115772901</c:v>
                </c:pt>
                <c:pt idx="1982">
                  <c:v>-30.285804465800499</c:v>
                </c:pt>
                <c:pt idx="1983">
                  <c:v>-30.162999887081</c:v>
                </c:pt>
                <c:pt idx="1984">
                  <c:v>-30.016693913578301</c:v>
                </c:pt>
                <c:pt idx="1985">
                  <c:v>-29.783199275174599</c:v>
                </c:pt>
                <c:pt idx="1986">
                  <c:v>-29.576011574615599</c:v>
                </c:pt>
                <c:pt idx="1987">
                  <c:v>-29.4680583924996</c:v>
                </c:pt>
                <c:pt idx="1988">
                  <c:v>-29.440982814661101</c:v>
                </c:pt>
                <c:pt idx="1989">
                  <c:v>-29.408106423077498</c:v>
                </c:pt>
                <c:pt idx="1990">
                  <c:v>-29.277856166553899</c:v>
                </c:pt>
                <c:pt idx="1991">
                  <c:v>-29.197125817713601</c:v>
                </c:pt>
                <c:pt idx="1992">
                  <c:v>-29.173835177062699</c:v>
                </c:pt>
                <c:pt idx="1993">
                  <c:v>-29.177831214257399</c:v>
                </c:pt>
                <c:pt idx="1994">
                  <c:v>-29.2207291622897</c:v>
                </c:pt>
                <c:pt idx="1995">
                  <c:v>-29.320942344185301</c:v>
                </c:pt>
                <c:pt idx="1996">
                  <c:v>-29.406661904804199</c:v>
                </c:pt>
                <c:pt idx="1997">
                  <c:v>-29.575161202318501</c:v>
                </c:pt>
                <c:pt idx="1998">
                  <c:v>-29.629714480070302</c:v>
                </c:pt>
                <c:pt idx="1999">
                  <c:v>-29.7283887325788</c:v>
                </c:pt>
                <c:pt idx="2000">
                  <c:v>-29.986226417162499</c:v>
                </c:pt>
                <c:pt idx="2001">
                  <c:v>-30.051062876407101</c:v>
                </c:pt>
                <c:pt idx="2002">
                  <c:v>-30.081068139033501</c:v>
                </c:pt>
                <c:pt idx="2003">
                  <c:v>-30.0283014438081</c:v>
                </c:pt>
                <c:pt idx="2004">
                  <c:v>-29.979302401877099</c:v>
                </c:pt>
                <c:pt idx="2005">
                  <c:v>-29.903756898933</c:v>
                </c:pt>
                <c:pt idx="2006">
                  <c:v>-29.724637825063802</c:v>
                </c:pt>
                <c:pt idx="2007">
                  <c:v>-29.495163968761702</c:v>
                </c:pt>
                <c:pt idx="2008">
                  <c:v>-29.482904949051399</c:v>
                </c:pt>
                <c:pt idx="2009">
                  <c:v>-29.266596625704899</c:v>
                </c:pt>
                <c:pt idx="2010">
                  <c:v>-29.2171571647091</c:v>
                </c:pt>
                <c:pt idx="2011">
                  <c:v>-28.9372110140933</c:v>
                </c:pt>
                <c:pt idx="2012">
                  <c:v>-28.6573424594831</c:v>
                </c:pt>
                <c:pt idx="2013">
                  <c:v>-28.4657855856704</c:v>
                </c:pt>
                <c:pt idx="2014">
                  <c:v>-28.426882102875801</c:v>
                </c:pt>
                <c:pt idx="2015">
                  <c:v>-28.311938911086902</c:v>
                </c:pt>
                <c:pt idx="2016">
                  <c:v>-27.999667601764699</c:v>
                </c:pt>
                <c:pt idx="2017">
                  <c:v>-27.8068595380233</c:v>
                </c:pt>
                <c:pt idx="2018">
                  <c:v>-27.652540947689399</c:v>
                </c:pt>
                <c:pt idx="2019">
                  <c:v>-27.611160360277101</c:v>
                </c:pt>
                <c:pt idx="2020">
                  <c:v>-27.5350163052338</c:v>
                </c:pt>
                <c:pt idx="2021">
                  <c:v>-50</c:v>
                </c:pt>
                <c:pt idx="2022">
                  <c:v>-49.997712461521502</c:v>
                </c:pt>
                <c:pt idx="2023">
                  <c:v>-49.982183308377103</c:v>
                </c:pt>
                <c:pt idx="2024">
                  <c:v>-49.981127156914098</c:v>
                </c:pt>
                <c:pt idx="2025">
                  <c:v>-49.957615391979601</c:v>
                </c:pt>
                <c:pt idx="2026">
                  <c:v>-49.931550294608002</c:v>
                </c:pt>
                <c:pt idx="2027">
                  <c:v>-49.849592255556303</c:v>
                </c:pt>
                <c:pt idx="2028">
                  <c:v>-49.755204167095101</c:v>
                </c:pt>
                <c:pt idx="2029">
                  <c:v>-49.632779148005099</c:v>
                </c:pt>
                <c:pt idx="2030">
                  <c:v>-49.5638940016158</c:v>
                </c:pt>
                <c:pt idx="2031">
                  <c:v>-49.509802209000703</c:v>
                </c:pt>
                <c:pt idx="2032">
                  <c:v>-49.330388308390901</c:v>
                </c:pt>
                <c:pt idx="2033">
                  <c:v>-49.169741126700103</c:v>
                </c:pt>
                <c:pt idx="2034">
                  <c:v>-49.113963581267399</c:v>
                </c:pt>
                <c:pt idx="2035">
                  <c:v>-49.017866424624899</c:v>
                </c:pt>
                <c:pt idx="2036">
                  <c:v>-48.875397084035797</c:v>
                </c:pt>
                <c:pt idx="2037">
                  <c:v>-48.851644509060399</c:v>
                </c:pt>
                <c:pt idx="2038">
                  <c:v>-48.829113042388698</c:v>
                </c:pt>
                <c:pt idx="2039">
                  <c:v>-48.788929160064399</c:v>
                </c:pt>
                <c:pt idx="2040">
                  <c:v>-48.7856333870347</c:v>
                </c:pt>
                <c:pt idx="2041">
                  <c:v>-48.718832641060096</c:v>
                </c:pt>
                <c:pt idx="2042">
                  <c:v>-48.640532924759697</c:v>
                </c:pt>
                <c:pt idx="2043">
                  <c:v>-48.5267267514837</c:v>
                </c:pt>
                <c:pt idx="2044">
                  <c:v>-48.509618835274601</c:v>
                </c:pt>
                <c:pt idx="2045">
                  <c:v>-48.3579300513126</c:v>
                </c:pt>
                <c:pt idx="2046">
                  <c:v>-48.246637145189297</c:v>
                </c:pt>
                <c:pt idx="2047">
                  <c:v>-48.143516614720802</c:v>
                </c:pt>
                <c:pt idx="2048">
                  <c:v>-48.112054981464603</c:v>
                </c:pt>
                <c:pt idx="2049">
                  <c:v>-48.075003514209399</c:v>
                </c:pt>
                <c:pt idx="2050">
                  <c:v>-47.974089130233097</c:v>
                </c:pt>
                <c:pt idx="2051">
                  <c:v>-47.969934527539898</c:v>
                </c:pt>
                <c:pt idx="2052">
                  <c:v>-47.968809646613998</c:v>
                </c:pt>
                <c:pt idx="2053">
                  <c:v>-47.967147908402197</c:v>
                </c:pt>
                <c:pt idx="2054">
                  <c:v>-47.957256086149698</c:v>
                </c:pt>
                <c:pt idx="2055">
                  <c:v>-47.939710503380503</c:v>
                </c:pt>
                <c:pt idx="2056">
                  <c:v>-47.885982398218601</c:v>
                </c:pt>
                <c:pt idx="2057">
                  <c:v>-47.796724530746303</c:v>
                </c:pt>
                <c:pt idx="2058">
                  <c:v>-47.6944167856416</c:v>
                </c:pt>
                <c:pt idx="2059">
                  <c:v>-47.651048725677597</c:v>
                </c:pt>
                <c:pt idx="2060">
                  <c:v>-47.622935674930702</c:v>
                </c:pt>
                <c:pt idx="2061">
                  <c:v>-47.600917717314701</c:v>
                </c:pt>
                <c:pt idx="2062">
                  <c:v>-47.490761219826197</c:v>
                </c:pt>
                <c:pt idx="2063">
                  <c:v>-47.4161382331148</c:v>
                </c:pt>
                <c:pt idx="2064">
                  <c:v>-47.414190882272699</c:v>
                </c:pt>
                <c:pt idx="2065">
                  <c:v>-47.380210974999898</c:v>
                </c:pt>
                <c:pt idx="2066">
                  <c:v>-47.366162878608002</c:v>
                </c:pt>
                <c:pt idx="2067">
                  <c:v>-47.353539628173202</c:v>
                </c:pt>
                <c:pt idx="2068">
                  <c:v>-47.367307405354701</c:v>
                </c:pt>
                <c:pt idx="2069">
                  <c:v>-47.377056887516602</c:v>
                </c:pt>
                <c:pt idx="2070">
                  <c:v>-47.382995575948499</c:v>
                </c:pt>
                <c:pt idx="2071">
                  <c:v>-47.371186949370603</c:v>
                </c:pt>
                <c:pt idx="2072">
                  <c:v>-47.366328459088301</c:v>
                </c:pt>
                <c:pt idx="2073">
                  <c:v>-47.257280507673798</c:v>
                </c:pt>
                <c:pt idx="2074">
                  <c:v>-47.179301538646897</c:v>
                </c:pt>
                <c:pt idx="2075">
                  <c:v>-47.148182938636097</c:v>
                </c:pt>
                <c:pt idx="2076">
                  <c:v>-47.057192752410103</c:v>
                </c:pt>
                <c:pt idx="2077">
                  <c:v>-47.0498517793445</c:v>
                </c:pt>
                <c:pt idx="2078">
                  <c:v>-46.997125097578099</c:v>
                </c:pt>
                <c:pt idx="2079">
                  <c:v>-46.945464167310703</c:v>
                </c:pt>
                <c:pt idx="2080">
                  <c:v>-46.905966271128001</c:v>
                </c:pt>
                <c:pt idx="2081">
                  <c:v>-46.905838705274299</c:v>
                </c:pt>
                <c:pt idx="2082">
                  <c:v>-46.875874308514099</c:v>
                </c:pt>
                <c:pt idx="2083">
                  <c:v>-46.853364858109401</c:v>
                </c:pt>
                <c:pt idx="2084">
                  <c:v>-46.851539664652698</c:v>
                </c:pt>
                <c:pt idx="2085">
                  <c:v>-46.8451300771221</c:v>
                </c:pt>
                <c:pt idx="2086">
                  <c:v>-46.846412579298601</c:v>
                </c:pt>
                <c:pt idx="2087">
                  <c:v>-46.853342166970201</c:v>
                </c:pt>
                <c:pt idx="2088">
                  <c:v>-46.874150120208299</c:v>
                </c:pt>
                <c:pt idx="2089">
                  <c:v>-46.898706601284502</c:v>
                </c:pt>
                <c:pt idx="2090">
                  <c:v>-46.906500265595902</c:v>
                </c:pt>
                <c:pt idx="2091">
                  <c:v>-46.917701541893003</c:v>
                </c:pt>
                <c:pt idx="2092">
                  <c:v>-46.943226330224903</c:v>
                </c:pt>
                <c:pt idx="2093">
                  <c:v>-46.952382198331399</c:v>
                </c:pt>
                <c:pt idx="2094">
                  <c:v>-46.943112601869203</c:v>
                </c:pt>
                <c:pt idx="2095">
                  <c:v>-46.942722134932197</c:v>
                </c:pt>
                <c:pt idx="2096">
                  <c:v>-46.9177582074715</c:v>
                </c:pt>
                <c:pt idx="2097">
                  <c:v>-46.8898752099606</c:v>
                </c:pt>
                <c:pt idx="2098">
                  <c:v>-46.8116356390249</c:v>
                </c:pt>
                <c:pt idx="2099">
                  <c:v>-46.752767793098599</c:v>
                </c:pt>
                <c:pt idx="2100">
                  <c:v>-46.708211317387502</c:v>
                </c:pt>
                <c:pt idx="2101">
                  <c:v>-46.647189357910598</c:v>
                </c:pt>
                <c:pt idx="2102">
                  <c:v>-46.606713662805497</c:v>
                </c:pt>
                <c:pt idx="2103">
                  <c:v>-46.546958360403003</c:v>
                </c:pt>
                <c:pt idx="2104">
                  <c:v>-46.513512234335998</c:v>
                </c:pt>
                <c:pt idx="2105">
                  <c:v>-46.501855183975898</c:v>
                </c:pt>
                <c:pt idx="2106">
                  <c:v>-46.504432366604703</c:v>
                </c:pt>
                <c:pt idx="2107">
                  <c:v>-46.529792240496803</c:v>
                </c:pt>
                <c:pt idx="2108">
                  <c:v>-46.566630350158597</c:v>
                </c:pt>
                <c:pt idx="2109">
                  <c:v>-46.583992652846497</c:v>
                </c:pt>
                <c:pt idx="2110">
                  <c:v>-46.598285381310802</c:v>
                </c:pt>
                <c:pt idx="2111">
                  <c:v>-46.627693558614702</c:v>
                </c:pt>
                <c:pt idx="2112">
                  <c:v>-46.635601559273802</c:v>
                </c:pt>
                <c:pt idx="2113">
                  <c:v>-46.645919528640597</c:v>
                </c:pt>
                <c:pt idx="2114">
                  <c:v>-46.645992503364901</c:v>
                </c:pt>
                <c:pt idx="2115">
                  <c:v>-46.644083862685598</c:v>
                </c:pt>
                <c:pt idx="2116">
                  <c:v>-46.612179229679199</c:v>
                </c:pt>
                <c:pt idx="2117">
                  <c:v>-46.564076602956298</c:v>
                </c:pt>
                <c:pt idx="2118">
                  <c:v>-46.499843892947901</c:v>
                </c:pt>
                <c:pt idx="2119">
                  <c:v>-46.471179475088597</c:v>
                </c:pt>
                <c:pt idx="2120">
                  <c:v>-46.393443761593304</c:v>
                </c:pt>
                <c:pt idx="2121">
                  <c:v>-46.340422671252298</c:v>
                </c:pt>
                <c:pt idx="2122">
                  <c:v>-46.3228326539056</c:v>
                </c:pt>
                <c:pt idx="2123">
                  <c:v>-46.294227055136503</c:v>
                </c:pt>
                <c:pt idx="2124">
                  <c:v>-46.2875493024411</c:v>
                </c:pt>
                <c:pt idx="2125">
                  <c:v>-46.293172439107401</c:v>
                </c:pt>
                <c:pt idx="2126">
                  <c:v>-46.316127330941399</c:v>
                </c:pt>
                <c:pt idx="2127">
                  <c:v>-46.330201488227402</c:v>
                </c:pt>
                <c:pt idx="2128">
                  <c:v>-46.379987342615102</c:v>
                </c:pt>
                <c:pt idx="2129">
                  <c:v>-46.428954071777802</c:v>
                </c:pt>
                <c:pt idx="2130">
                  <c:v>-46.433058988393299</c:v>
                </c:pt>
                <c:pt idx="2131">
                  <c:v>-46.451405803854499</c:v>
                </c:pt>
                <c:pt idx="2132">
                  <c:v>-46.466296924700202</c:v>
                </c:pt>
                <c:pt idx="2133">
                  <c:v>-46.478536018469597</c:v>
                </c:pt>
                <c:pt idx="2134">
                  <c:v>-46.477209573145998</c:v>
                </c:pt>
                <c:pt idx="2135">
                  <c:v>-46.464824759177901</c:v>
                </c:pt>
                <c:pt idx="2136">
                  <c:v>-46.446612119644001</c:v>
                </c:pt>
                <c:pt idx="2137">
                  <c:v>-46.424600085230203</c:v>
                </c:pt>
                <c:pt idx="2138">
                  <c:v>-46.419464947238403</c:v>
                </c:pt>
                <c:pt idx="2139">
                  <c:v>-46.3994410822541</c:v>
                </c:pt>
                <c:pt idx="2140">
                  <c:v>-46.360572482542402</c:v>
                </c:pt>
                <c:pt idx="2141">
                  <c:v>-46.320818770459198</c:v>
                </c:pt>
                <c:pt idx="2142">
                  <c:v>-46.293005898220898</c:v>
                </c:pt>
                <c:pt idx="2143">
                  <c:v>-46.285739286523203</c:v>
                </c:pt>
                <c:pt idx="2144">
                  <c:v>-46.2330178336518</c:v>
                </c:pt>
                <c:pt idx="2145">
                  <c:v>-46.212007808853997</c:v>
                </c:pt>
                <c:pt idx="2146">
                  <c:v>-46.193067558091897</c:v>
                </c:pt>
                <c:pt idx="2147">
                  <c:v>-46.1860916497346</c:v>
                </c:pt>
                <c:pt idx="2148">
                  <c:v>-46.187637412036899</c:v>
                </c:pt>
                <c:pt idx="2149">
                  <c:v>-46.189049176523397</c:v>
                </c:pt>
                <c:pt idx="2150">
                  <c:v>-46.191313837723499</c:v>
                </c:pt>
                <c:pt idx="2151">
                  <c:v>-46.222231929786503</c:v>
                </c:pt>
                <c:pt idx="2152">
                  <c:v>-46.249793723075904</c:v>
                </c:pt>
                <c:pt idx="2153">
                  <c:v>-46.285381077777103</c:v>
                </c:pt>
                <c:pt idx="2154">
                  <c:v>-46.298340005029601</c:v>
                </c:pt>
                <c:pt idx="2155">
                  <c:v>-46.3660085680187</c:v>
                </c:pt>
                <c:pt idx="2156">
                  <c:v>-46.368809240476402</c:v>
                </c:pt>
                <c:pt idx="2157">
                  <c:v>-46.411929191441999</c:v>
                </c:pt>
                <c:pt idx="2158">
                  <c:v>-46.442529053204503</c:v>
                </c:pt>
                <c:pt idx="2159">
                  <c:v>-46.470442923188799</c:v>
                </c:pt>
                <c:pt idx="2160">
                  <c:v>-46.480278234276099</c:v>
                </c:pt>
                <c:pt idx="2161">
                  <c:v>-46.476206479008297</c:v>
                </c:pt>
                <c:pt idx="2162">
                  <c:v>-46.459706768243002</c:v>
                </c:pt>
                <c:pt idx="2163">
                  <c:v>-46.436363937235399</c:v>
                </c:pt>
                <c:pt idx="2164">
                  <c:v>-46.4329766893892</c:v>
                </c:pt>
                <c:pt idx="2165">
                  <c:v>-46.412757757388398</c:v>
                </c:pt>
                <c:pt idx="2166">
                  <c:v>-46.391429025089799</c:v>
                </c:pt>
                <c:pt idx="2167">
                  <c:v>-46.331364805603997</c:v>
                </c:pt>
                <c:pt idx="2168">
                  <c:v>-46.3111936824913</c:v>
                </c:pt>
                <c:pt idx="2169">
                  <c:v>-46.285561838353203</c:v>
                </c:pt>
                <c:pt idx="2170">
                  <c:v>-46.2831124223557</c:v>
                </c:pt>
                <c:pt idx="2171">
                  <c:v>-46.275432515661997</c:v>
                </c:pt>
                <c:pt idx="2172">
                  <c:v>-46.284628989990402</c:v>
                </c:pt>
                <c:pt idx="2173">
                  <c:v>-46.316503076956401</c:v>
                </c:pt>
                <c:pt idx="2174">
                  <c:v>-46.355367008435003</c:v>
                </c:pt>
                <c:pt idx="2175">
                  <c:v>-46.390775183804003</c:v>
                </c:pt>
                <c:pt idx="2176">
                  <c:v>-46.449687311169001</c:v>
                </c:pt>
                <c:pt idx="2177">
                  <c:v>-46.474191893513201</c:v>
                </c:pt>
                <c:pt idx="2178">
                  <c:v>-46.554208200109699</c:v>
                </c:pt>
                <c:pt idx="2179">
                  <c:v>-46.627228964557503</c:v>
                </c:pt>
                <c:pt idx="2180">
                  <c:v>-46.643105321364203</c:v>
                </c:pt>
                <c:pt idx="2181">
                  <c:v>-46.668124093200497</c:v>
                </c:pt>
                <c:pt idx="2182">
                  <c:v>-46.696640047156201</c:v>
                </c:pt>
                <c:pt idx="2183">
                  <c:v>-46.713319371755702</c:v>
                </c:pt>
                <c:pt idx="2184">
                  <c:v>-46.717828558804896</c:v>
                </c:pt>
                <c:pt idx="2185">
                  <c:v>-46.717973783099403</c:v>
                </c:pt>
                <c:pt idx="2186">
                  <c:v>-46.717830161790097</c:v>
                </c:pt>
                <c:pt idx="2187">
                  <c:v>-46.710723281014602</c:v>
                </c:pt>
                <c:pt idx="2188">
                  <c:v>-46.702229753554903</c:v>
                </c:pt>
                <c:pt idx="2189">
                  <c:v>-46.697299799365098</c:v>
                </c:pt>
                <c:pt idx="2190">
                  <c:v>-46.700893073410398</c:v>
                </c:pt>
                <c:pt idx="2191">
                  <c:v>-46.703129616653001</c:v>
                </c:pt>
                <c:pt idx="2192">
                  <c:v>-46.710339235229</c:v>
                </c:pt>
                <c:pt idx="2193">
                  <c:v>-46.738066388027399</c:v>
                </c:pt>
                <c:pt idx="2194">
                  <c:v>-46.739305816656298</c:v>
                </c:pt>
                <c:pt idx="2195">
                  <c:v>-46.796495960249601</c:v>
                </c:pt>
                <c:pt idx="2196">
                  <c:v>-46.824462571364002</c:v>
                </c:pt>
                <c:pt idx="2197">
                  <c:v>-46.898085689303699</c:v>
                </c:pt>
                <c:pt idx="2198">
                  <c:v>-47.033022125009801</c:v>
                </c:pt>
                <c:pt idx="2199">
                  <c:v>-47.041669341099599</c:v>
                </c:pt>
                <c:pt idx="2200">
                  <c:v>-47.1423833415327</c:v>
                </c:pt>
                <c:pt idx="2201">
                  <c:v>-47.148066653684197</c:v>
                </c:pt>
                <c:pt idx="2202">
                  <c:v>-47.311042280189497</c:v>
                </c:pt>
                <c:pt idx="2203">
                  <c:v>-47.377165857040303</c:v>
                </c:pt>
                <c:pt idx="2204">
                  <c:v>-47.477252679708897</c:v>
                </c:pt>
                <c:pt idx="2205">
                  <c:v>-47.526664346644402</c:v>
                </c:pt>
                <c:pt idx="2206">
                  <c:v>-47.6450728324821</c:v>
                </c:pt>
                <c:pt idx="2207">
                  <c:v>-47.704131086346699</c:v>
                </c:pt>
                <c:pt idx="2208">
                  <c:v>-47.769915061489598</c:v>
                </c:pt>
                <c:pt idx="2209">
                  <c:v>-47.804710896295802</c:v>
                </c:pt>
                <c:pt idx="2210">
                  <c:v>-47.807268687055398</c:v>
                </c:pt>
                <c:pt idx="2211">
                  <c:v>-47.827425242619697</c:v>
                </c:pt>
                <c:pt idx="2212">
                  <c:v>-47.818220158322298</c:v>
                </c:pt>
                <c:pt idx="2213">
                  <c:v>-47.817679780487801</c:v>
                </c:pt>
                <c:pt idx="2214">
                  <c:v>-47.802067925347501</c:v>
                </c:pt>
                <c:pt idx="2215">
                  <c:v>-47.7641834846848</c:v>
                </c:pt>
                <c:pt idx="2216">
                  <c:v>-47.761958832024298</c:v>
                </c:pt>
                <c:pt idx="2217">
                  <c:v>-47.6459057965155</c:v>
                </c:pt>
                <c:pt idx="2218">
                  <c:v>-47.636927116789302</c:v>
                </c:pt>
                <c:pt idx="2219">
                  <c:v>-47.538285537568797</c:v>
                </c:pt>
                <c:pt idx="2220">
                  <c:v>-47.484566514475297</c:v>
                </c:pt>
                <c:pt idx="2221">
                  <c:v>-47.329295405719201</c:v>
                </c:pt>
                <c:pt idx="2222">
                  <c:v>-47.193327003263498</c:v>
                </c:pt>
                <c:pt idx="2223">
                  <c:v>-47.170880726240703</c:v>
                </c:pt>
                <c:pt idx="2224">
                  <c:v>-46.863810010927097</c:v>
                </c:pt>
                <c:pt idx="2225">
                  <c:v>-46.652457500311897</c:v>
                </c:pt>
                <c:pt idx="2226">
                  <c:v>-46.411765057657</c:v>
                </c:pt>
                <c:pt idx="2227">
                  <c:v>-46.307607058141599</c:v>
                </c:pt>
                <c:pt idx="2228">
                  <c:v>-46.183898232325198</c:v>
                </c:pt>
                <c:pt idx="2229">
                  <c:v>-45.830005399715603</c:v>
                </c:pt>
                <c:pt idx="2230">
                  <c:v>-45.440366296909303</c:v>
                </c:pt>
                <c:pt idx="2231">
                  <c:v>-45.334378125673602</c:v>
                </c:pt>
                <c:pt idx="2232">
                  <c:v>-45.119367204599399</c:v>
                </c:pt>
                <c:pt idx="2233">
                  <c:v>-45.084568214416301</c:v>
                </c:pt>
                <c:pt idx="2234">
                  <c:v>-45.034713423076902</c:v>
                </c:pt>
                <c:pt idx="2235">
                  <c:v>-44.266697256192302</c:v>
                </c:pt>
                <c:pt idx="2236">
                  <c:v>-43.927102283687802</c:v>
                </c:pt>
                <c:pt idx="2237">
                  <c:v>-43.510466664318599</c:v>
                </c:pt>
                <c:pt idx="2238">
                  <c:v>-43.2860950260933</c:v>
                </c:pt>
                <c:pt idx="2239">
                  <c:v>-42.837069070517302</c:v>
                </c:pt>
                <c:pt idx="2240">
                  <c:v>-42.592362861484297</c:v>
                </c:pt>
                <c:pt idx="2241">
                  <c:v>-42.174969336457899</c:v>
                </c:pt>
                <c:pt idx="2242">
                  <c:v>-42.1628442329609</c:v>
                </c:pt>
                <c:pt idx="2243">
                  <c:v>-41.8629276210293</c:v>
                </c:pt>
                <c:pt idx="2244">
                  <c:v>-41.606609673540099</c:v>
                </c:pt>
                <c:pt idx="2245">
                  <c:v>-41.541978226713802</c:v>
                </c:pt>
                <c:pt idx="2246">
                  <c:v>-41.402065487999998</c:v>
                </c:pt>
                <c:pt idx="2247">
                  <c:v>-41.293714490030602</c:v>
                </c:pt>
                <c:pt idx="2248">
                  <c:v>-41.033805727466799</c:v>
                </c:pt>
                <c:pt idx="2249">
                  <c:v>-40.997761564087803</c:v>
                </c:pt>
                <c:pt idx="2250">
                  <c:v>-40.951296216720003</c:v>
                </c:pt>
                <c:pt idx="2251">
                  <c:v>-40.942794854353401</c:v>
                </c:pt>
                <c:pt idx="2252">
                  <c:v>-40.973159023774699</c:v>
                </c:pt>
                <c:pt idx="2253">
                  <c:v>-41.037042001057202</c:v>
                </c:pt>
                <c:pt idx="2254">
                  <c:v>-41.121426466318901</c:v>
                </c:pt>
                <c:pt idx="2255">
                  <c:v>-41.210209267995999</c:v>
                </c:pt>
                <c:pt idx="2256">
                  <c:v>-41.290180280365</c:v>
                </c:pt>
                <c:pt idx="2257">
                  <c:v>-41.359614071493603</c:v>
                </c:pt>
                <c:pt idx="2258">
                  <c:v>-41.435757159020703</c:v>
                </c:pt>
                <c:pt idx="2259">
                  <c:v>-41.498312187488899</c:v>
                </c:pt>
                <c:pt idx="2260">
                  <c:v>-41.520549567594102</c:v>
                </c:pt>
                <c:pt idx="2261">
                  <c:v>-41.534988067711602</c:v>
                </c:pt>
                <c:pt idx="2262">
                  <c:v>-41.5587244311332</c:v>
                </c:pt>
                <c:pt idx="2263">
                  <c:v>-41.570077933862699</c:v>
                </c:pt>
                <c:pt idx="2264">
                  <c:v>-41.566248264486397</c:v>
                </c:pt>
                <c:pt idx="2265">
                  <c:v>-41.549657861179398</c:v>
                </c:pt>
                <c:pt idx="2266">
                  <c:v>-41.5289603858742</c:v>
                </c:pt>
                <c:pt idx="2267">
                  <c:v>-41.522253341392698</c:v>
                </c:pt>
                <c:pt idx="2268">
                  <c:v>-41.511857820463902</c:v>
                </c:pt>
                <c:pt idx="2269">
                  <c:v>-41.508374583595</c:v>
                </c:pt>
                <c:pt idx="2270">
                  <c:v>-41.503293978918997</c:v>
                </c:pt>
                <c:pt idx="2271">
                  <c:v>-41.477940242232002</c:v>
                </c:pt>
                <c:pt idx="2272">
                  <c:v>-41.477545008564299</c:v>
                </c:pt>
                <c:pt idx="2273">
                  <c:v>-41.4949836046721</c:v>
                </c:pt>
                <c:pt idx="2274">
                  <c:v>-41.5353733111045</c:v>
                </c:pt>
                <c:pt idx="2275">
                  <c:v>-41.572855439173303</c:v>
                </c:pt>
                <c:pt idx="2276">
                  <c:v>-41.678143721729299</c:v>
                </c:pt>
                <c:pt idx="2277">
                  <c:v>-41.763660427698497</c:v>
                </c:pt>
                <c:pt idx="2278">
                  <c:v>-41.852994688110002</c:v>
                </c:pt>
                <c:pt idx="2279">
                  <c:v>-41.854132500775997</c:v>
                </c:pt>
                <c:pt idx="2280">
                  <c:v>-41.925162789334898</c:v>
                </c:pt>
                <c:pt idx="2281">
                  <c:v>-41.953610378737999</c:v>
                </c:pt>
                <c:pt idx="2282">
                  <c:v>-42.062824990555796</c:v>
                </c:pt>
                <c:pt idx="2283">
                  <c:v>-42.159402378115097</c:v>
                </c:pt>
                <c:pt idx="2284">
                  <c:v>-42.178166930739202</c:v>
                </c:pt>
                <c:pt idx="2285">
                  <c:v>-42.214805004603797</c:v>
                </c:pt>
                <c:pt idx="2286">
                  <c:v>-42.252933434131201</c:v>
                </c:pt>
                <c:pt idx="2287">
                  <c:v>-42.276007467313597</c:v>
                </c:pt>
                <c:pt idx="2288">
                  <c:v>-42.283655657226703</c:v>
                </c:pt>
                <c:pt idx="2289">
                  <c:v>-42.283728278080098</c:v>
                </c:pt>
                <c:pt idx="2290">
                  <c:v>-42.283879168068601</c:v>
                </c:pt>
                <c:pt idx="2291">
                  <c:v>-42.272596920054497</c:v>
                </c:pt>
                <c:pt idx="2292">
                  <c:v>-42.235197159627198</c:v>
                </c:pt>
                <c:pt idx="2293">
                  <c:v>-42.2009410129345</c:v>
                </c:pt>
                <c:pt idx="2294">
                  <c:v>-42.137176418817901</c:v>
                </c:pt>
                <c:pt idx="2295">
                  <c:v>-42.108561857403799</c:v>
                </c:pt>
                <c:pt idx="2296">
                  <c:v>-42.055731292014499</c:v>
                </c:pt>
                <c:pt idx="2297">
                  <c:v>-42.026510766809999</c:v>
                </c:pt>
                <c:pt idx="2298">
                  <c:v>-42.020148377167096</c:v>
                </c:pt>
                <c:pt idx="2299">
                  <c:v>-42.039869212257798</c:v>
                </c:pt>
                <c:pt idx="2300">
                  <c:v>-42.119411384939397</c:v>
                </c:pt>
                <c:pt idx="2301">
                  <c:v>-42.201484418574701</c:v>
                </c:pt>
                <c:pt idx="2302">
                  <c:v>-42.275792643206998</c:v>
                </c:pt>
                <c:pt idx="2303">
                  <c:v>-42.292240127370903</c:v>
                </c:pt>
                <c:pt idx="2304">
                  <c:v>-42.378664930329201</c:v>
                </c:pt>
                <c:pt idx="2305">
                  <c:v>-42.4563479096986</c:v>
                </c:pt>
                <c:pt idx="2306">
                  <c:v>-42.459638653389803</c:v>
                </c:pt>
                <c:pt idx="2307">
                  <c:v>-42.499496152396397</c:v>
                </c:pt>
                <c:pt idx="2308">
                  <c:v>-42.537555661433103</c:v>
                </c:pt>
                <c:pt idx="2309">
                  <c:v>-42.545674372258397</c:v>
                </c:pt>
                <c:pt idx="2310">
                  <c:v>-42.564927656656501</c:v>
                </c:pt>
                <c:pt idx="2311">
                  <c:v>-42.563040405740701</c:v>
                </c:pt>
                <c:pt idx="2312">
                  <c:v>-42.521270789828698</c:v>
                </c:pt>
                <c:pt idx="2313">
                  <c:v>-42.514154786207001</c:v>
                </c:pt>
                <c:pt idx="2314">
                  <c:v>-42.475342878385497</c:v>
                </c:pt>
                <c:pt idx="2315">
                  <c:v>-42.434268512447602</c:v>
                </c:pt>
                <c:pt idx="2316">
                  <c:v>-42.417255102394897</c:v>
                </c:pt>
                <c:pt idx="2317">
                  <c:v>-42.393177533564703</c:v>
                </c:pt>
                <c:pt idx="2318">
                  <c:v>-42.334946550235202</c:v>
                </c:pt>
                <c:pt idx="2319">
                  <c:v>-42.283625278019002</c:v>
                </c:pt>
                <c:pt idx="2320">
                  <c:v>-42.268727439990201</c:v>
                </c:pt>
                <c:pt idx="2321">
                  <c:v>-42.2320447679922</c:v>
                </c:pt>
                <c:pt idx="2322">
                  <c:v>-42.2017758327423</c:v>
                </c:pt>
                <c:pt idx="2323">
                  <c:v>-42.201533151485499</c:v>
                </c:pt>
                <c:pt idx="2324">
                  <c:v>-42.210037497642503</c:v>
                </c:pt>
                <c:pt idx="2325">
                  <c:v>-42.228336871550098</c:v>
                </c:pt>
                <c:pt idx="2326">
                  <c:v>-42.277809547717602</c:v>
                </c:pt>
                <c:pt idx="2327">
                  <c:v>-42.3252608938121</c:v>
                </c:pt>
                <c:pt idx="2328">
                  <c:v>-42.376428238701102</c:v>
                </c:pt>
                <c:pt idx="2329">
                  <c:v>-42.384315195685097</c:v>
                </c:pt>
                <c:pt idx="2330">
                  <c:v>-42.419568870337002</c:v>
                </c:pt>
                <c:pt idx="2331">
                  <c:v>-42.433467335650697</c:v>
                </c:pt>
                <c:pt idx="2332">
                  <c:v>-42.505628842721698</c:v>
                </c:pt>
                <c:pt idx="2333">
                  <c:v>-42.565969923418102</c:v>
                </c:pt>
                <c:pt idx="2334">
                  <c:v>-42.571729055437203</c:v>
                </c:pt>
                <c:pt idx="2335">
                  <c:v>-42.5919167175146</c:v>
                </c:pt>
                <c:pt idx="2336">
                  <c:v>-42.602371393422601</c:v>
                </c:pt>
                <c:pt idx="2337">
                  <c:v>-42.599833401320701</c:v>
                </c:pt>
                <c:pt idx="2338">
                  <c:v>-42.595180282049803</c:v>
                </c:pt>
                <c:pt idx="2339">
                  <c:v>-42.587296723232399</c:v>
                </c:pt>
                <c:pt idx="2340">
                  <c:v>-42.582550333279301</c:v>
                </c:pt>
                <c:pt idx="2341">
                  <c:v>-42.520717950084901</c:v>
                </c:pt>
                <c:pt idx="2342">
                  <c:v>-42.478070958722597</c:v>
                </c:pt>
                <c:pt idx="2343">
                  <c:v>-42.423513221816997</c:v>
                </c:pt>
                <c:pt idx="2344">
                  <c:v>-42.374178124777998</c:v>
                </c:pt>
                <c:pt idx="2345">
                  <c:v>-42.3293204918442</c:v>
                </c:pt>
                <c:pt idx="2346">
                  <c:v>-42.281803749576397</c:v>
                </c:pt>
                <c:pt idx="2347">
                  <c:v>-42.270634961494501</c:v>
                </c:pt>
                <c:pt idx="2348">
                  <c:v>-42.212016535474604</c:v>
                </c:pt>
                <c:pt idx="2349">
                  <c:v>-42.175348226236402</c:v>
                </c:pt>
                <c:pt idx="2350">
                  <c:v>-42.172909506229601</c:v>
                </c:pt>
                <c:pt idx="2351">
                  <c:v>-42.154368315720802</c:v>
                </c:pt>
                <c:pt idx="2352">
                  <c:v>-42.168149103231002</c:v>
                </c:pt>
                <c:pt idx="2353">
                  <c:v>-42.175096822491</c:v>
                </c:pt>
                <c:pt idx="2354">
                  <c:v>-42.234088880088699</c:v>
                </c:pt>
                <c:pt idx="2355">
                  <c:v>-42.285618573792902</c:v>
                </c:pt>
                <c:pt idx="2356">
                  <c:v>-42.340783696683097</c:v>
                </c:pt>
                <c:pt idx="2357">
                  <c:v>-42.349148211298697</c:v>
                </c:pt>
                <c:pt idx="2358">
                  <c:v>-42.393879775258704</c:v>
                </c:pt>
                <c:pt idx="2359">
                  <c:v>-42.448113558162902</c:v>
                </c:pt>
                <c:pt idx="2360">
                  <c:v>-42.481678601156602</c:v>
                </c:pt>
                <c:pt idx="2361">
                  <c:v>-42.489903418080097</c:v>
                </c:pt>
                <c:pt idx="2362">
                  <c:v>-42.495067043080397</c:v>
                </c:pt>
                <c:pt idx="2363">
                  <c:v>-42.486304828551702</c:v>
                </c:pt>
                <c:pt idx="2364">
                  <c:v>-42.438349204736397</c:v>
                </c:pt>
                <c:pt idx="2365">
                  <c:v>-42.430933371199899</c:v>
                </c:pt>
                <c:pt idx="2366">
                  <c:v>-42.350945652430397</c:v>
                </c:pt>
                <c:pt idx="2367">
                  <c:v>-42.228652873150203</c:v>
                </c:pt>
                <c:pt idx="2368">
                  <c:v>-42.205937301610703</c:v>
                </c:pt>
                <c:pt idx="2369">
                  <c:v>-42.138970526033297</c:v>
                </c:pt>
                <c:pt idx="2370">
                  <c:v>-42.101421330806403</c:v>
                </c:pt>
                <c:pt idx="2371">
                  <c:v>-42.026843572620798</c:v>
                </c:pt>
                <c:pt idx="2372">
                  <c:v>-41.997463839013399</c:v>
                </c:pt>
                <c:pt idx="2373">
                  <c:v>-41.966651328399799</c:v>
                </c:pt>
                <c:pt idx="2374">
                  <c:v>-41.963110983442903</c:v>
                </c:pt>
                <c:pt idx="2375">
                  <c:v>-41.9654173650503</c:v>
                </c:pt>
                <c:pt idx="2376">
                  <c:v>-42.013405261349703</c:v>
                </c:pt>
                <c:pt idx="2377">
                  <c:v>-42.0139255872079</c:v>
                </c:pt>
                <c:pt idx="2378">
                  <c:v>-42.058821841466603</c:v>
                </c:pt>
                <c:pt idx="2379">
                  <c:v>-42.104863067700499</c:v>
                </c:pt>
                <c:pt idx="2380">
                  <c:v>-42.161273360482099</c:v>
                </c:pt>
                <c:pt idx="2381">
                  <c:v>-42.185405751819303</c:v>
                </c:pt>
                <c:pt idx="2382">
                  <c:v>-42.229056004915499</c:v>
                </c:pt>
                <c:pt idx="2383">
                  <c:v>-42.232074033785203</c:v>
                </c:pt>
                <c:pt idx="2384">
                  <c:v>-42.260964756895497</c:v>
                </c:pt>
                <c:pt idx="2385">
                  <c:v>-42.254859401656503</c:v>
                </c:pt>
                <c:pt idx="2386">
                  <c:v>-42.227068459289399</c:v>
                </c:pt>
                <c:pt idx="2387">
                  <c:v>-42.1976114537893</c:v>
                </c:pt>
                <c:pt idx="2388">
                  <c:v>-42.119568352672403</c:v>
                </c:pt>
                <c:pt idx="2389">
                  <c:v>-42.035548268402898</c:v>
                </c:pt>
                <c:pt idx="2390">
                  <c:v>-41.960620986644102</c:v>
                </c:pt>
                <c:pt idx="2391">
                  <c:v>-41.914880690330698</c:v>
                </c:pt>
                <c:pt idx="2392">
                  <c:v>-41.8355985638145</c:v>
                </c:pt>
                <c:pt idx="2393">
                  <c:v>-41.768002314395503</c:v>
                </c:pt>
                <c:pt idx="2394">
                  <c:v>-41.734316572280299</c:v>
                </c:pt>
                <c:pt idx="2395">
                  <c:v>-41.725590229872601</c:v>
                </c:pt>
                <c:pt idx="2396">
                  <c:v>-41.719158022298402</c:v>
                </c:pt>
                <c:pt idx="2397">
                  <c:v>-41.667272726921098</c:v>
                </c:pt>
                <c:pt idx="2398">
                  <c:v>-41.654731914120703</c:v>
                </c:pt>
                <c:pt idx="2399">
                  <c:v>-41.656119536773701</c:v>
                </c:pt>
                <c:pt idx="2400">
                  <c:v>-41.667018529502201</c:v>
                </c:pt>
                <c:pt idx="2401">
                  <c:v>-41.698986904052603</c:v>
                </c:pt>
                <c:pt idx="2402">
                  <c:v>-41.704734536395897</c:v>
                </c:pt>
                <c:pt idx="2403">
                  <c:v>-41.740148780136998</c:v>
                </c:pt>
                <c:pt idx="2404">
                  <c:v>-41.777454621156302</c:v>
                </c:pt>
                <c:pt idx="2405">
                  <c:v>-41.819255711396501</c:v>
                </c:pt>
                <c:pt idx="2406">
                  <c:v>-41.868398707249703</c:v>
                </c:pt>
                <c:pt idx="2407">
                  <c:v>-41.890713175872399</c:v>
                </c:pt>
                <c:pt idx="2408">
                  <c:v>-41.904100047054101</c:v>
                </c:pt>
                <c:pt idx="2409">
                  <c:v>-41.905907399390401</c:v>
                </c:pt>
                <c:pt idx="2410">
                  <c:v>-41.868963873736703</c:v>
                </c:pt>
                <c:pt idx="2411">
                  <c:v>-41.781808055579098</c:v>
                </c:pt>
                <c:pt idx="2412">
                  <c:v>-41.735375874999299</c:v>
                </c:pt>
                <c:pt idx="2413">
                  <c:v>-41.669055517593797</c:v>
                </c:pt>
                <c:pt idx="2414">
                  <c:v>-41.612889848581901</c:v>
                </c:pt>
                <c:pt idx="2415">
                  <c:v>-41.543757955053401</c:v>
                </c:pt>
                <c:pt idx="2416">
                  <c:v>-41.476348964423103</c:v>
                </c:pt>
                <c:pt idx="2417">
                  <c:v>-41.443927676058301</c:v>
                </c:pt>
                <c:pt idx="2418">
                  <c:v>-41.427866532506599</c:v>
                </c:pt>
                <c:pt idx="2419">
                  <c:v>-41.3985896141672</c:v>
                </c:pt>
                <c:pt idx="2420">
                  <c:v>-41.320843530933999</c:v>
                </c:pt>
                <c:pt idx="2421">
                  <c:v>-41.267776798525801</c:v>
                </c:pt>
                <c:pt idx="2422">
                  <c:v>-41.219420371976497</c:v>
                </c:pt>
                <c:pt idx="2423">
                  <c:v>-41.185639511855797</c:v>
                </c:pt>
                <c:pt idx="2424">
                  <c:v>-41.167802693386598</c:v>
                </c:pt>
                <c:pt idx="2425">
                  <c:v>-41.160828316591498</c:v>
                </c:pt>
                <c:pt idx="2426">
                  <c:v>-41.175928241344103</c:v>
                </c:pt>
                <c:pt idx="2427">
                  <c:v>-41.191120071344798</c:v>
                </c:pt>
                <c:pt idx="2428">
                  <c:v>-41.2440129071516</c:v>
                </c:pt>
                <c:pt idx="2429">
                  <c:v>-41.282208431311901</c:v>
                </c:pt>
                <c:pt idx="2430">
                  <c:v>-41.322170485246097</c:v>
                </c:pt>
                <c:pt idx="2431">
                  <c:v>-41.337185519842798</c:v>
                </c:pt>
                <c:pt idx="2432">
                  <c:v>-41.335396396293902</c:v>
                </c:pt>
                <c:pt idx="2433">
                  <c:v>-41.293909919403298</c:v>
                </c:pt>
                <c:pt idx="2434">
                  <c:v>-41.282624925598398</c:v>
                </c:pt>
                <c:pt idx="2435">
                  <c:v>-41.221795935773599</c:v>
                </c:pt>
                <c:pt idx="2436">
                  <c:v>-41.157920511948099</c:v>
                </c:pt>
                <c:pt idx="2437">
                  <c:v>-41.004060033570802</c:v>
                </c:pt>
                <c:pt idx="2438">
                  <c:v>-40.883753117422202</c:v>
                </c:pt>
                <c:pt idx="2439">
                  <c:v>-40.731927775933897</c:v>
                </c:pt>
                <c:pt idx="2440">
                  <c:v>-40.648191973701302</c:v>
                </c:pt>
                <c:pt idx="2441">
                  <c:v>-40.529035730716998</c:v>
                </c:pt>
                <c:pt idx="2442">
                  <c:v>-40.432407873791398</c:v>
                </c:pt>
                <c:pt idx="2443">
                  <c:v>-40.3686582747888</c:v>
                </c:pt>
                <c:pt idx="2444">
                  <c:v>-40.369304908452897</c:v>
                </c:pt>
                <c:pt idx="2445">
                  <c:v>-40.393378310178399</c:v>
                </c:pt>
                <c:pt idx="2446">
                  <c:v>-40.430384822021402</c:v>
                </c:pt>
                <c:pt idx="2447">
                  <c:v>-40.4319247340025</c:v>
                </c:pt>
                <c:pt idx="2448">
                  <c:v>-40.446003746488699</c:v>
                </c:pt>
                <c:pt idx="2449">
                  <c:v>-40.4452288703514</c:v>
                </c:pt>
                <c:pt idx="2450">
                  <c:v>-40.409821258514</c:v>
                </c:pt>
                <c:pt idx="2451">
                  <c:v>-40.340077931718398</c:v>
                </c:pt>
                <c:pt idx="2452">
                  <c:v>-40.187432372932697</c:v>
                </c:pt>
                <c:pt idx="2453">
                  <c:v>-40.168933224365801</c:v>
                </c:pt>
                <c:pt idx="2454">
                  <c:v>-40.015474140063901</c:v>
                </c:pt>
                <c:pt idx="2455">
                  <c:v>-39.9147316721509</c:v>
                </c:pt>
                <c:pt idx="2456">
                  <c:v>-39.744606968096903</c:v>
                </c:pt>
                <c:pt idx="2457">
                  <c:v>-39.607453922502302</c:v>
                </c:pt>
                <c:pt idx="2458">
                  <c:v>-39.497552388621401</c:v>
                </c:pt>
                <c:pt idx="2459">
                  <c:v>-39.409779026955903</c:v>
                </c:pt>
                <c:pt idx="2460">
                  <c:v>-39.398754199437803</c:v>
                </c:pt>
                <c:pt idx="2461">
                  <c:v>-39.344409462008997</c:v>
                </c:pt>
                <c:pt idx="2462">
                  <c:v>-60</c:v>
                </c:pt>
                <c:pt idx="2463">
                  <c:v>-59.997073041868802</c:v>
                </c:pt>
                <c:pt idx="2464">
                  <c:v>-59.9632791181728</c:v>
                </c:pt>
                <c:pt idx="2465">
                  <c:v>-59.956727924563502</c:v>
                </c:pt>
                <c:pt idx="2466">
                  <c:v>-59.913693954005304</c:v>
                </c:pt>
                <c:pt idx="2467">
                  <c:v>-59.851494937438801</c:v>
                </c:pt>
                <c:pt idx="2468">
                  <c:v>-59.8110170691211</c:v>
                </c:pt>
                <c:pt idx="2469">
                  <c:v>-59.792928816220403</c:v>
                </c:pt>
                <c:pt idx="2470">
                  <c:v>-59.784018883964102</c:v>
                </c:pt>
                <c:pt idx="2471">
                  <c:v>-59.649503814277402</c:v>
                </c:pt>
                <c:pt idx="2472">
                  <c:v>-59.497712585121199</c:v>
                </c:pt>
                <c:pt idx="2473">
                  <c:v>-59.479645909367498</c:v>
                </c:pt>
                <c:pt idx="2474">
                  <c:v>-59.403715282162203</c:v>
                </c:pt>
                <c:pt idx="2475">
                  <c:v>-59.260948163283402</c:v>
                </c:pt>
                <c:pt idx="2476">
                  <c:v>-59.137104256485401</c:v>
                </c:pt>
                <c:pt idx="2477">
                  <c:v>-59.063359524469597</c:v>
                </c:pt>
                <c:pt idx="2478">
                  <c:v>-59.055781282901997</c:v>
                </c:pt>
                <c:pt idx="2479">
                  <c:v>-59.054009931145004</c:v>
                </c:pt>
                <c:pt idx="2480">
                  <c:v>-59.022724760299198</c:v>
                </c:pt>
                <c:pt idx="2481">
                  <c:v>-58.898072552727498</c:v>
                </c:pt>
                <c:pt idx="2482">
                  <c:v>-58.7603026629548</c:v>
                </c:pt>
                <c:pt idx="2483">
                  <c:v>-58.713032516400901</c:v>
                </c:pt>
                <c:pt idx="2484">
                  <c:v>-58.696964208771199</c:v>
                </c:pt>
                <c:pt idx="2485">
                  <c:v>-58.668057931662297</c:v>
                </c:pt>
                <c:pt idx="2486">
                  <c:v>-58.479746480001701</c:v>
                </c:pt>
                <c:pt idx="2487">
                  <c:v>-58.403435895440097</c:v>
                </c:pt>
                <c:pt idx="2488">
                  <c:v>-58.2869015086101</c:v>
                </c:pt>
                <c:pt idx="2489">
                  <c:v>-58.1965086915556</c:v>
                </c:pt>
                <c:pt idx="2490">
                  <c:v>-58.148880403157499</c:v>
                </c:pt>
                <c:pt idx="2491">
                  <c:v>-58.1446375261878</c:v>
                </c:pt>
                <c:pt idx="2492">
                  <c:v>-58.138317339538297</c:v>
                </c:pt>
                <c:pt idx="2493">
                  <c:v>-58.019212919940898</c:v>
                </c:pt>
                <c:pt idx="2494">
                  <c:v>-57.967864423789301</c:v>
                </c:pt>
                <c:pt idx="2495">
                  <c:v>-57.893034838863798</c:v>
                </c:pt>
                <c:pt idx="2496">
                  <c:v>-57.874866540690398</c:v>
                </c:pt>
                <c:pt idx="2497">
                  <c:v>-57.743311900310097</c:v>
                </c:pt>
                <c:pt idx="2498">
                  <c:v>-57.650211322016297</c:v>
                </c:pt>
                <c:pt idx="2499">
                  <c:v>-57.587599480637799</c:v>
                </c:pt>
                <c:pt idx="2500">
                  <c:v>-57.548083945262299</c:v>
                </c:pt>
                <c:pt idx="2501">
                  <c:v>-57.545066034627702</c:v>
                </c:pt>
                <c:pt idx="2502">
                  <c:v>-57.508223922845097</c:v>
                </c:pt>
                <c:pt idx="2503">
                  <c:v>-57.492935816058399</c:v>
                </c:pt>
                <c:pt idx="2504">
                  <c:v>-57.464573582886302</c:v>
                </c:pt>
                <c:pt idx="2505">
                  <c:v>-57.4362493340493</c:v>
                </c:pt>
                <c:pt idx="2506">
                  <c:v>-57.433094948701203</c:v>
                </c:pt>
                <c:pt idx="2507">
                  <c:v>-57.364027923466999</c:v>
                </c:pt>
                <c:pt idx="2508">
                  <c:v>-57.298038007338</c:v>
                </c:pt>
                <c:pt idx="2509">
                  <c:v>-57.237806034063098</c:v>
                </c:pt>
                <c:pt idx="2510">
                  <c:v>-57.1865536527093</c:v>
                </c:pt>
                <c:pt idx="2511">
                  <c:v>-57.182044353809097</c:v>
                </c:pt>
                <c:pt idx="2512">
                  <c:v>-57.159671163143599</c:v>
                </c:pt>
                <c:pt idx="2513">
                  <c:v>-57.147722785280301</c:v>
                </c:pt>
                <c:pt idx="2514">
                  <c:v>-57.117415075685201</c:v>
                </c:pt>
                <c:pt idx="2515">
                  <c:v>-57.105507602653503</c:v>
                </c:pt>
                <c:pt idx="2516">
                  <c:v>-57.101712053434603</c:v>
                </c:pt>
                <c:pt idx="2517">
                  <c:v>-57.1016677383857</c:v>
                </c:pt>
                <c:pt idx="2518">
                  <c:v>-57.093249318755298</c:v>
                </c:pt>
                <c:pt idx="2519">
                  <c:v>-57.086267556138601</c:v>
                </c:pt>
                <c:pt idx="2520">
                  <c:v>-57.0439622319888</c:v>
                </c:pt>
                <c:pt idx="2521">
                  <c:v>-57.006512967897599</c:v>
                </c:pt>
                <c:pt idx="2522">
                  <c:v>-56.9584449009092</c:v>
                </c:pt>
                <c:pt idx="2523">
                  <c:v>-56.934984232050503</c:v>
                </c:pt>
                <c:pt idx="2524">
                  <c:v>-56.914784016043399</c:v>
                </c:pt>
                <c:pt idx="2525">
                  <c:v>-56.885154180158501</c:v>
                </c:pt>
                <c:pt idx="2526">
                  <c:v>-56.821815378981903</c:v>
                </c:pt>
                <c:pt idx="2527">
                  <c:v>-56.812252227902299</c:v>
                </c:pt>
                <c:pt idx="2528">
                  <c:v>-56.802519983664901</c:v>
                </c:pt>
                <c:pt idx="2529">
                  <c:v>-56.796771525429399</c:v>
                </c:pt>
                <c:pt idx="2530">
                  <c:v>-56.797439754687097</c:v>
                </c:pt>
                <c:pt idx="2531">
                  <c:v>-56.804410124445198</c:v>
                </c:pt>
                <c:pt idx="2532">
                  <c:v>-56.808056251335998</c:v>
                </c:pt>
                <c:pt idx="2533">
                  <c:v>-56.804809472746797</c:v>
                </c:pt>
                <c:pt idx="2534">
                  <c:v>-56.791419711190798</c:v>
                </c:pt>
                <c:pt idx="2535">
                  <c:v>-56.782246417647798</c:v>
                </c:pt>
                <c:pt idx="2536">
                  <c:v>-56.724901898018103</c:v>
                </c:pt>
                <c:pt idx="2537">
                  <c:v>-56.722619247239201</c:v>
                </c:pt>
                <c:pt idx="2538">
                  <c:v>-56.684957895995304</c:v>
                </c:pt>
                <c:pt idx="2539">
                  <c:v>-56.665615368891501</c:v>
                </c:pt>
                <c:pt idx="2540">
                  <c:v>-56.631998052878899</c:v>
                </c:pt>
                <c:pt idx="2541">
                  <c:v>-56.608770958450798</c:v>
                </c:pt>
                <c:pt idx="2542">
                  <c:v>-56.598995505681202</c:v>
                </c:pt>
                <c:pt idx="2543">
                  <c:v>-56.598207970440598</c:v>
                </c:pt>
                <c:pt idx="2544">
                  <c:v>-56.597681230583397</c:v>
                </c:pt>
                <c:pt idx="2545">
                  <c:v>-56.593779685387503</c:v>
                </c:pt>
                <c:pt idx="2546">
                  <c:v>-56.605280223228803</c:v>
                </c:pt>
                <c:pt idx="2547">
                  <c:v>-56.616224559590897</c:v>
                </c:pt>
                <c:pt idx="2548">
                  <c:v>-56.628949306868002</c:v>
                </c:pt>
                <c:pt idx="2549">
                  <c:v>-56.634840156853897</c:v>
                </c:pt>
                <c:pt idx="2550">
                  <c:v>-56.633272893875301</c:v>
                </c:pt>
                <c:pt idx="2551">
                  <c:v>-56.631048965799998</c:v>
                </c:pt>
                <c:pt idx="2552">
                  <c:v>-56.616475358747003</c:v>
                </c:pt>
                <c:pt idx="2553">
                  <c:v>-56.598196444062303</c:v>
                </c:pt>
                <c:pt idx="2554">
                  <c:v>-56.590690655303803</c:v>
                </c:pt>
                <c:pt idx="2555">
                  <c:v>-56.584333196052903</c:v>
                </c:pt>
                <c:pt idx="2556">
                  <c:v>-56.579468593238303</c:v>
                </c:pt>
                <c:pt idx="2557">
                  <c:v>-56.568658176132601</c:v>
                </c:pt>
                <c:pt idx="2558">
                  <c:v>-56.529932895999799</c:v>
                </c:pt>
                <c:pt idx="2559">
                  <c:v>-56.5264032773024</c:v>
                </c:pt>
                <c:pt idx="2560">
                  <c:v>-56.5159347544677</c:v>
                </c:pt>
                <c:pt idx="2561">
                  <c:v>-56.511584851903201</c:v>
                </c:pt>
                <c:pt idx="2562">
                  <c:v>-56.513033134929401</c:v>
                </c:pt>
                <c:pt idx="2563">
                  <c:v>-56.516999813173598</c:v>
                </c:pt>
                <c:pt idx="2564">
                  <c:v>-56.539596376369097</c:v>
                </c:pt>
                <c:pt idx="2565">
                  <c:v>-56.548802113649003</c:v>
                </c:pt>
                <c:pt idx="2566">
                  <c:v>-56.566569492930498</c:v>
                </c:pt>
                <c:pt idx="2567">
                  <c:v>-56.580861033234797</c:v>
                </c:pt>
                <c:pt idx="2568">
                  <c:v>-56.598399537175503</c:v>
                </c:pt>
                <c:pt idx="2569">
                  <c:v>-56.611147964239002</c:v>
                </c:pt>
                <c:pt idx="2570">
                  <c:v>-56.613247821214898</c:v>
                </c:pt>
                <c:pt idx="2571">
                  <c:v>-56.609622661686103</c:v>
                </c:pt>
                <c:pt idx="2572">
                  <c:v>-56.606439824815503</c:v>
                </c:pt>
                <c:pt idx="2573">
                  <c:v>-56.595060880153497</c:v>
                </c:pt>
                <c:pt idx="2574">
                  <c:v>-56.582478047755401</c:v>
                </c:pt>
                <c:pt idx="2575">
                  <c:v>-56.582194144314698</c:v>
                </c:pt>
                <c:pt idx="2576">
                  <c:v>-56.571393078311601</c:v>
                </c:pt>
                <c:pt idx="2577">
                  <c:v>-56.570173471189698</c:v>
                </c:pt>
                <c:pt idx="2578">
                  <c:v>-56.571241179415402</c:v>
                </c:pt>
                <c:pt idx="2579">
                  <c:v>-56.584095387458603</c:v>
                </c:pt>
                <c:pt idx="2580">
                  <c:v>-56.589065119033698</c:v>
                </c:pt>
                <c:pt idx="2581">
                  <c:v>-56.602049299446399</c:v>
                </c:pt>
                <c:pt idx="2582">
                  <c:v>-56.611341173364302</c:v>
                </c:pt>
                <c:pt idx="2583">
                  <c:v>-56.6605817678251</c:v>
                </c:pt>
                <c:pt idx="2584">
                  <c:v>-56.700458801982499</c:v>
                </c:pt>
                <c:pt idx="2585">
                  <c:v>-56.739418128018897</c:v>
                </c:pt>
                <c:pt idx="2586">
                  <c:v>-56.744060213557603</c:v>
                </c:pt>
                <c:pt idx="2587">
                  <c:v>-56.779324228117297</c:v>
                </c:pt>
                <c:pt idx="2588">
                  <c:v>-56.810656865016</c:v>
                </c:pt>
                <c:pt idx="2589">
                  <c:v>-56.813244867733303</c:v>
                </c:pt>
                <c:pt idx="2590">
                  <c:v>-56.826161654839098</c:v>
                </c:pt>
                <c:pt idx="2591">
                  <c:v>-56.841627255573101</c:v>
                </c:pt>
                <c:pt idx="2592">
                  <c:v>-56.847364981498501</c:v>
                </c:pt>
                <c:pt idx="2593">
                  <c:v>-56.872718508192101</c:v>
                </c:pt>
                <c:pt idx="2594">
                  <c:v>-56.897638300987801</c:v>
                </c:pt>
                <c:pt idx="2595">
                  <c:v>-56.933483469236101</c:v>
                </c:pt>
                <c:pt idx="2596">
                  <c:v>-56.9380565177471</c:v>
                </c:pt>
                <c:pt idx="2597">
                  <c:v>-56.963340145115197</c:v>
                </c:pt>
                <c:pt idx="2598">
                  <c:v>-56.970507175435998</c:v>
                </c:pt>
                <c:pt idx="2599">
                  <c:v>-56.9822795354088</c:v>
                </c:pt>
                <c:pt idx="2600">
                  <c:v>-57.100588870307298</c:v>
                </c:pt>
                <c:pt idx="2601">
                  <c:v>-57.1577492624942</c:v>
                </c:pt>
                <c:pt idx="2602">
                  <c:v>-57.225363206903303</c:v>
                </c:pt>
                <c:pt idx="2603">
                  <c:v>-57.268482147496698</c:v>
                </c:pt>
                <c:pt idx="2604">
                  <c:v>-57.365186118801503</c:v>
                </c:pt>
                <c:pt idx="2605">
                  <c:v>-57.368447989485297</c:v>
                </c:pt>
                <c:pt idx="2606">
                  <c:v>-57.425332885968899</c:v>
                </c:pt>
                <c:pt idx="2607">
                  <c:v>-57.447300737819802</c:v>
                </c:pt>
                <c:pt idx="2608">
                  <c:v>-57.468858684465197</c:v>
                </c:pt>
                <c:pt idx="2609">
                  <c:v>-57.469631569042598</c:v>
                </c:pt>
                <c:pt idx="2610">
                  <c:v>-57.443719597974898</c:v>
                </c:pt>
                <c:pt idx="2611">
                  <c:v>-57.436820216498802</c:v>
                </c:pt>
                <c:pt idx="2612">
                  <c:v>-57.382414503053099</c:v>
                </c:pt>
                <c:pt idx="2613">
                  <c:v>-57.304647048645201</c:v>
                </c:pt>
                <c:pt idx="2614">
                  <c:v>-57.231066630002601</c:v>
                </c:pt>
                <c:pt idx="2615">
                  <c:v>-57.225312969033503</c:v>
                </c:pt>
                <c:pt idx="2616">
                  <c:v>-57.220767249933402</c:v>
                </c:pt>
                <c:pt idx="2617">
                  <c:v>-56.972409938110097</c:v>
                </c:pt>
                <c:pt idx="2618">
                  <c:v>-56.848827595009901</c:v>
                </c:pt>
                <c:pt idx="2619">
                  <c:v>-56.693686630856902</c:v>
                </c:pt>
                <c:pt idx="2620">
                  <c:v>-56.517758171368897</c:v>
                </c:pt>
                <c:pt idx="2621">
                  <c:v>-56.510550015404903</c:v>
                </c:pt>
                <c:pt idx="2622">
                  <c:v>-56.319795450805302</c:v>
                </c:pt>
                <c:pt idx="2623">
                  <c:v>-56.083115511122202</c:v>
                </c:pt>
                <c:pt idx="2624">
                  <c:v>-55.822479502625796</c:v>
                </c:pt>
                <c:pt idx="2625">
                  <c:v>-55.764605175105203</c:v>
                </c:pt>
                <c:pt idx="2626">
                  <c:v>-55.4152027679648</c:v>
                </c:pt>
                <c:pt idx="2627">
                  <c:v>-55.329563215877897</c:v>
                </c:pt>
                <c:pt idx="2628">
                  <c:v>-54.897001754828601</c:v>
                </c:pt>
                <c:pt idx="2629">
                  <c:v>-54.604224446670599</c:v>
                </c:pt>
                <c:pt idx="2630">
                  <c:v>-53.984205719584899</c:v>
                </c:pt>
                <c:pt idx="2631">
                  <c:v>-53.777308282804697</c:v>
                </c:pt>
                <c:pt idx="2632">
                  <c:v>-53.413085967139303</c:v>
                </c:pt>
                <c:pt idx="2633">
                  <c:v>-53.308808379096597</c:v>
                </c:pt>
                <c:pt idx="2634">
                  <c:v>-53.065643449837303</c:v>
                </c:pt>
                <c:pt idx="2635">
                  <c:v>-52.870051148825503</c:v>
                </c:pt>
                <c:pt idx="2636">
                  <c:v>-52.5438754153557</c:v>
                </c:pt>
                <c:pt idx="2637">
                  <c:v>-52.335316921032998</c:v>
                </c:pt>
                <c:pt idx="2638">
                  <c:v>-52.300884283493801</c:v>
                </c:pt>
                <c:pt idx="2639">
                  <c:v>-52.182594765924001</c:v>
                </c:pt>
                <c:pt idx="2640">
                  <c:v>-52.128045096425303</c:v>
                </c:pt>
                <c:pt idx="2641">
                  <c:v>-52.080201717223702</c:v>
                </c:pt>
                <c:pt idx="2642">
                  <c:v>-52.070925034285501</c:v>
                </c:pt>
                <c:pt idx="2643">
                  <c:v>-52.072204865803897</c:v>
                </c:pt>
                <c:pt idx="2644">
                  <c:v>-52.0758066309306</c:v>
                </c:pt>
                <c:pt idx="2645">
                  <c:v>-52.080663417913797</c:v>
                </c:pt>
                <c:pt idx="2646">
                  <c:v>-52.082239527755803</c:v>
                </c:pt>
                <c:pt idx="2647">
                  <c:v>-52.0850709154439</c:v>
                </c:pt>
                <c:pt idx="2648">
                  <c:v>-52.094320853360102</c:v>
                </c:pt>
                <c:pt idx="2649">
                  <c:v>-52.093818992523502</c:v>
                </c:pt>
                <c:pt idx="2650">
                  <c:v>-52.091914419736902</c:v>
                </c:pt>
                <c:pt idx="2651">
                  <c:v>-52.090680858478898</c:v>
                </c:pt>
                <c:pt idx="2652">
                  <c:v>-52.090319752030098</c:v>
                </c:pt>
                <c:pt idx="2653">
                  <c:v>-52.090003832293803</c:v>
                </c:pt>
                <c:pt idx="2654">
                  <c:v>-52.0899235258928</c:v>
                </c:pt>
                <c:pt idx="2655">
                  <c:v>-52.103134791132398</c:v>
                </c:pt>
                <c:pt idx="2656">
                  <c:v>-52.122220756688201</c:v>
                </c:pt>
                <c:pt idx="2657">
                  <c:v>-52.151681522231598</c:v>
                </c:pt>
                <c:pt idx="2658">
                  <c:v>-52.192518370453101</c:v>
                </c:pt>
                <c:pt idx="2659">
                  <c:v>-52.239024272345603</c:v>
                </c:pt>
                <c:pt idx="2660">
                  <c:v>-52.293119661288898</c:v>
                </c:pt>
                <c:pt idx="2661">
                  <c:v>-52.333314135807697</c:v>
                </c:pt>
                <c:pt idx="2662">
                  <c:v>-52.384985213191698</c:v>
                </c:pt>
                <c:pt idx="2663">
                  <c:v>-52.400843567052</c:v>
                </c:pt>
                <c:pt idx="2664">
                  <c:v>-52.445725834376603</c:v>
                </c:pt>
                <c:pt idx="2665">
                  <c:v>-52.4796581825643</c:v>
                </c:pt>
                <c:pt idx="2666">
                  <c:v>-52.495611073308801</c:v>
                </c:pt>
                <c:pt idx="2667">
                  <c:v>-52.4988693575485</c:v>
                </c:pt>
                <c:pt idx="2668">
                  <c:v>-52.499451385839997</c:v>
                </c:pt>
                <c:pt idx="2669">
                  <c:v>-52.514828612372099</c:v>
                </c:pt>
                <c:pt idx="2670">
                  <c:v>-52.515015395534597</c:v>
                </c:pt>
                <c:pt idx="2671">
                  <c:v>-52.509385041787702</c:v>
                </c:pt>
                <c:pt idx="2672">
                  <c:v>-52.503374315045797</c:v>
                </c:pt>
                <c:pt idx="2673">
                  <c:v>-52.489795768925603</c:v>
                </c:pt>
                <c:pt idx="2674">
                  <c:v>-52.486408336786702</c:v>
                </c:pt>
                <c:pt idx="2675">
                  <c:v>-52.489711198615602</c:v>
                </c:pt>
                <c:pt idx="2676">
                  <c:v>-52.504039250299698</c:v>
                </c:pt>
                <c:pt idx="2677">
                  <c:v>-52.517506420535099</c:v>
                </c:pt>
                <c:pt idx="2678">
                  <c:v>-52.551514066196802</c:v>
                </c:pt>
                <c:pt idx="2679">
                  <c:v>-52.560517788119398</c:v>
                </c:pt>
                <c:pt idx="2680">
                  <c:v>-52.615194808021002</c:v>
                </c:pt>
                <c:pt idx="2681">
                  <c:v>-52.6546777490165</c:v>
                </c:pt>
                <c:pt idx="2682">
                  <c:v>-52.688903879003199</c:v>
                </c:pt>
                <c:pt idx="2683">
                  <c:v>-52.707900474254899</c:v>
                </c:pt>
                <c:pt idx="2684">
                  <c:v>-52.712980135744203</c:v>
                </c:pt>
                <c:pt idx="2685">
                  <c:v>-52.728635111252103</c:v>
                </c:pt>
                <c:pt idx="2686">
                  <c:v>-52.729517249875897</c:v>
                </c:pt>
                <c:pt idx="2687">
                  <c:v>-52.726151822949603</c:v>
                </c:pt>
                <c:pt idx="2688">
                  <c:v>-52.722690335672198</c:v>
                </c:pt>
                <c:pt idx="2689">
                  <c:v>-52.703946658933802</c:v>
                </c:pt>
                <c:pt idx="2690">
                  <c:v>-52.682266278449802</c:v>
                </c:pt>
                <c:pt idx="2691">
                  <c:v>-52.680846291431202</c:v>
                </c:pt>
                <c:pt idx="2692">
                  <c:v>-52.660847519707801</c:v>
                </c:pt>
                <c:pt idx="2693">
                  <c:v>-52.641607759506101</c:v>
                </c:pt>
                <c:pt idx="2694">
                  <c:v>-52.620503137355797</c:v>
                </c:pt>
                <c:pt idx="2695">
                  <c:v>-52.619972037375703</c:v>
                </c:pt>
                <c:pt idx="2696">
                  <c:v>-52.625377597678998</c:v>
                </c:pt>
                <c:pt idx="2697">
                  <c:v>-52.638575472103803</c:v>
                </c:pt>
                <c:pt idx="2698">
                  <c:v>-52.661936910817502</c:v>
                </c:pt>
                <c:pt idx="2699">
                  <c:v>-52.685844520907601</c:v>
                </c:pt>
                <c:pt idx="2700">
                  <c:v>-52.707478103838099</c:v>
                </c:pt>
                <c:pt idx="2701">
                  <c:v>-52.70887111503</c:v>
                </c:pt>
                <c:pt idx="2702">
                  <c:v>-52.722755480136598</c:v>
                </c:pt>
                <c:pt idx="2703">
                  <c:v>-52.726938702625503</c:v>
                </c:pt>
                <c:pt idx="2704">
                  <c:v>-52.741879075075303</c:v>
                </c:pt>
                <c:pt idx="2705">
                  <c:v>-52.744567394804101</c:v>
                </c:pt>
                <c:pt idx="2706">
                  <c:v>-52.741404753816099</c:v>
                </c:pt>
                <c:pt idx="2707">
                  <c:v>-52.739029146413799</c:v>
                </c:pt>
                <c:pt idx="2708">
                  <c:v>-52.735333465609301</c:v>
                </c:pt>
                <c:pt idx="2709">
                  <c:v>-52.704597874649501</c:v>
                </c:pt>
                <c:pt idx="2710">
                  <c:v>-52.667843432588</c:v>
                </c:pt>
                <c:pt idx="2711">
                  <c:v>-52.647124149042497</c:v>
                </c:pt>
                <c:pt idx="2712">
                  <c:v>-52.624792928894699</c:v>
                </c:pt>
                <c:pt idx="2713">
                  <c:v>-52.621779653543904</c:v>
                </c:pt>
                <c:pt idx="2714">
                  <c:v>-52.581667823975799</c:v>
                </c:pt>
                <c:pt idx="2715">
                  <c:v>-52.576017759511203</c:v>
                </c:pt>
                <c:pt idx="2716">
                  <c:v>-52.564233243148998</c:v>
                </c:pt>
                <c:pt idx="2717">
                  <c:v>-52.563793679357602</c:v>
                </c:pt>
                <c:pt idx="2718">
                  <c:v>-52.5668535521717</c:v>
                </c:pt>
                <c:pt idx="2719">
                  <c:v>-52.5739017880448</c:v>
                </c:pt>
                <c:pt idx="2720">
                  <c:v>-52.595155380889999</c:v>
                </c:pt>
                <c:pt idx="2721">
                  <c:v>-52.612343894183901</c:v>
                </c:pt>
                <c:pt idx="2722">
                  <c:v>-52.626220373998898</c:v>
                </c:pt>
                <c:pt idx="2723">
                  <c:v>-52.628739498677</c:v>
                </c:pt>
                <c:pt idx="2724">
                  <c:v>-52.635252698298899</c:v>
                </c:pt>
                <c:pt idx="2725">
                  <c:v>-52.639237948057897</c:v>
                </c:pt>
                <c:pt idx="2726">
                  <c:v>-52.626809607934803</c:v>
                </c:pt>
                <c:pt idx="2727">
                  <c:v>-52.617854930819497</c:v>
                </c:pt>
                <c:pt idx="2728">
                  <c:v>-52.600042664544901</c:v>
                </c:pt>
                <c:pt idx="2729">
                  <c:v>-52.550229380694702</c:v>
                </c:pt>
                <c:pt idx="2730">
                  <c:v>-52.5160910940821</c:v>
                </c:pt>
                <c:pt idx="2731">
                  <c:v>-52.440903327551503</c:v>
                </c:pt>
                <c:pt idx="2732">
                  <c:v>-52.439975032963098</c:v>
                </c:pt>
                <c:pt idx="2733">
                  <c:v>-52.392431803572201</c:v>
                </c:pt>
                <c:pt idx="2734">
                  <c:v>-52.376274299426598</c:v>
                </c:pt>
                <c:pt idx="2735">
                  <c:v>-52.3650787698217</c:v>
                </c:pt>
                <c:pt idx="2736">
                  <c:v>-52.368420215437098</c:v>
                </c:pt>
                <c:pt idx="2737">
                  <c:v>-52.3903988953153</c:v>
                </c:pt>
                <c:pt idx="2738">
                  <c:v>-52.405814760094799</c:v>
                </c:pt>
                <c:pt idx="2739">
                  <c:v>-52.413515100257499</c:v>
                </c:pt>
                <c:pt idx="2740">
                  <c:v>-52.408281389383902</c:v>
                </c:pt>
                <c:pt idx="2741">
                  <c:v>-52.402797291044401</c:v>
                </c:pt>
                <c:pt idx="2742">
                  <c:v>-52.3609343456611</c:v>
                </c:pt>
                <c:pt idx="2743">
                  <c:v>-52.312208699154802</c:v>
                </c:pt>
                <c:pt idx="2744">
                  <c:v>-52.210212791195701</c:v>
                </c:pt>
                <c:pt idx="2745">
                  <c:v>-52.160637488866499</c:v>
                </c:pt>
                <c:pt idx="2746">
                  <c:v>-52.118245912403196</c:v>
                </c:pt>
                <c:pt idx="2747">
                  <c:v>-52.094765579858397</c:v>
                </c:pt>
                <c:pt idx="2748">
                  <c:v>-52.090155168385799</c:v>
                </c:pt>
                <c:pt idx="2749">
                  <c:v>-52.0879313774468</c:v>
                </c:pt>
                <c:pt idx="2750">
                  <c:v>-52.046542434089702</c:v>
                </c:pt>
                <c:pt idx="2751">
                  <c:v>-52.033335398329797</c:v>
                </c:pt>
                <c:pt idx="2752">
                  <c:v>-52.028397436015098</c:v>
                </c:pt>
                <c:pt idx="2753">
                  <c:v>-52.030232526830297</c:v>
                </c:pt>
                <c:pt idx="2754">
                  <c:v>-52.0356574727004</c:v>
                </c:pt>
                <c:pt idx="2755">
                  <c:v>-52.0382690520021</c:v>
                </c:pt>
                <c:pt idx="2756">
                  <c:v>-52.037416150544999</c:v>
                </c:pt>
                <c:pt idx="2757">
                  <c:v>-52.024328103132802</c:v>
                </c:pt>
                <c:pt idx="2758">
                  <c:v>-52.009146550856499</c:v>
                </c:pt>
                <c:pt idx="2759">
                  <c:v>-51.972305400322597</c:v>
                </c:pt>
                <c:pt idx="2760">
                  <c:v>-51.9312071585464</c:v>
                </c:pt>
                <c:pt idx="2761">
                  <c:v>-51.837345392144698</c:v>
                </c:pt>
                <c:pt idx="2762">
                  <c:v>-51.766979935920197</c:v>
                </c:pt>
                <c:pt idx="2763">
                  <c:v>-51.702332367886903</c:v>
                </c:pt>
                <c:pt idx="2764">
                  <c:v>-51.676693705945702</c:v>
                </c:pt>
                <c:pt idx="2765">
                  <c:v>-51.6381824446254</c:v>
                </c:pt>
                <c:pt idx="2766">
                  <c:v>-51.584909900117502</c:v>
                </c:pt>
                <c:pt idx="2767">
                  <c:v>-51.555818296875003</c:v>
                </c:pt>
                <c:pt idx="2768">
                  <c:v>-51.540820928533897</c:v>
                </c:pt>
                <c:pt idx="2769">
                  <c:v>-51.521965296057601</c:v>
                </c:pt>
                <c:pt idx="2770">
                  <c:v>-51.5199634938934</c:v>
                </c:pt>
                <c:pt idx="2771">
                  <c:v>-51.499613141275503</c:v>
                </c:pt>
                <c:pt idx="2772">
                  <c:v>-51.453675981018399</c:v>
                </c:pt>
                <c:pt idx="2773">
                  <c:v>-51.413308812879301</c:v>
                </c:pt>
                <c:pt idx="2774">
                  <c:v>-51.401770735977102</c:v>
                </c:pt>
                <c:pt idx="2775">
                  <c:v>-51.391779118139802</c:v>
                </c:pt>
                <c:pt idx="2776">
                  <c:v>-51.2468115632741</c:v>
                </c:pt>
                <c:pt idx="2777">
                  <c:v>-51.093682845897497</c:v>
                </c:pt>
                <c:pt idx="2778">
                  <c:v>-51.026891065882303</c:v>
                </c:pt>
                <c:pt idx="2779">
                  <c:v>-50.951114061452699</c:v>
                </c:pt>
                <c:pt idx="2780">
                  <c:v>-50.8729798823069</c:v>
                </c:pt>
                <c:pt idx="2781">
                  <c:v>-50.858030655318103</c:v>
                </c:pt>
                <c:pt idx="2782">
                  <c:v>-50.828872134333103</c:v>
                </c:pt>
                <c:pt idx="2783">
                  <c:v>-50.793234705531098</c:v>
                </c:pt>
                <c:pt idx="2784">
                  <c:v>-50.726417938707598</c:v>
                </c:pt>
                <c:pt idx="2785">
                  <c:v>-50.719383014247001</c:v>
                </c:pt>
                <c:pt idx="2786">
                  <c:v>-50.641989769496398</c:v>
                </c:pt>
                <c:pt idx="2787">
                  <c:v>-50.585570736425403</c:v>
                </c:pt>
                <c:pt idx="2788">
                  <c:v>-50.4817137570166</c:v>
                </c:pt>
                <c:pt idx="2789">
                  <c:v>-50.392319901482203</c:v>
                </c:pt>
                <c:pt idx="2790">
                  <c:v>-50.325138691378903</c:v>
                </c:pt>
                <c:pt idx="2791">
                  <c:v>-50.266747848058898</c:v>
                </c:pt>
                <c:pt idx="2792">
                  <c:v>-50.265128531368703</c:v>
                </c:pt>
                <c:pt idx="2793">
                  <c:v>-50.221696217666498</c:v>
                </c:pt>
                <c:pt idx="2794">
                  <c:v>-70</c:v>
                </c:pt>
                <c:pt idx="2795">
                  <c:v>-69.993293879060303</c:v>
                </c:pt>
                <c:pt idx="2796">
                  <c:v>-69.972511951311702</c:v>
                </c:pt>
                <c:pt idx="2797">
                  <c:v>-69.962784609801204</c:v>
                </c:pt>
                <c:pt idx="2798">
                  <c:v>-69.948989745744996</c:v>
                </c:pt>
                <c:pt idx="2799">
                  <c:v>-69.934481153793001</c:v>
                </c:pt>
                <c:pt idx="2800">
                  <c:v>-69.8362346044254</c:v>
                </c:pt>
                <c:pt idx="2801">
                  <c:v>-69.771388725100806</c:v>
                </c:pt>
                <c:pt idx="2802">
                  <c:v>-69.683819159457997</c:v>
                </c:pt>
                <c:pt idx="2803">
                  <c:v>-69.636004053212204</c:v>
                </c:pt>
                <c:pt idx="2804">
                  <c:v>-69.4950588609872</c:v>
                </c:pt>
                <c:pt idx="2805">
                  <c:v>-69.487339508137396</c:v>
                </c:pt>
                <c:pt idx="2806">
                  <c:v>-69.353518673566697</c:v>
                </c:pt>
                <c:pt idx="2807">
                  <c:v>-69.304658806695997</c:v>
                </c:pt>
                <c:pt idx="2808">
                  <c:v>-69.185987854519198</c:v>
                </c:pt>
                <c:pt idx="2809">
                  <c:v>-69.134484853657398</c:v>
                </c:pt>
                <c:pt idx="2810">
                  <c:v>-69.023194105855794</c:v>
                </c:pt>
                <c:pt idx="2811">
                  <c:v>-68.975149984029301</c:v>
                </c:pt>
                <c:pt idx="2812">
                  <c:v>-68.862287640881206</c:v>
                </c:pt>
                <c:pt idx="2813">
                  <c:v>-68.753185844587904</c:v>
                </c:pt>
                <c:pt idx="2814">
                  <c:v>-68.744764881009203</c:v>
                </c:pt>
                <c:pt idx="2815">
                  <c:v>-68.686769258471998</c:v>
                </c:pt>
                <c:pt idx="2816">
                  <c:v>-68.627045985985603</c:v>
                </c:pt>
                <c:pt idx="2817">
                  <c:v>-68.456046124639002</c:v>
                </c:pt>
                <c:pt idx="2818">
                  <c:v>-68.433964034726998</c:v>
                </c:pt>
                <c:pt idx="2819">
                  <c:v>-68.370505926123997</c:v>
                </c:pt>
                <c:pt idx="2820">
                  <c:v>-68.298757297191798</c:v>
                </c:pt>
                <c:pt idx="2821">
                  <c:v>-68.280074614196394</c:v>
                </c:pt>
                <c:pt idx="2822">
                  <c:v>-68.221131045588393</c:v>
                </c:pt>
                <c:pt idx="2823">
                  <c:v>-68.118979272049103</c:v>
                </c:pt>
                <c:pt idx="2824">
                  <c:v>-68.027114149206</c:v>
                </c:pt>
                <c:pt idx="2825">
                  <c:v>-68.017788819785295</c:v>
                </c:pt>
                <c:pt idx="2826">
                  <c:v>-67.943542894812893</c:v>
                </c:pt>
                <c:pt idx="2827">
                  <c:v>-67.927255458102806</c:v>
                </c:pt>
                <c:pt idx="2828">
                  <c:v>-67.860106534201904</c:v>
                </c:pt>
                <c:pt idx="2829">
                  <c:v>-67.827182488967594</c:v>
                </c:pt>
                <c:pt idx="2830">
                  <c:v>-67.824380373751396</c:v>
                </c:pt>
                <c:pt idx="2831">
                  <c:v>-67.770159369919796</c:v>
                </c:pt>
                <c:pt idx="2832">
                  <c:v>-67.714750865828506</c:v>
                </c:pt>
                <c:pt idx="2833">
                  <c:v>-67.695776899547994</c:v>
                </c:pt>
                <c:pt idx="2834">
                  <c:v>-67.679251452895102</c:v>
                </c:pt>
                <c:pt idx="2835">
                  <c:v>-67.657857422815198</c:v>
                </c:pt>
                <c:pt idx="2836">
                  <c:v>-67.571860784404905</c:v>
                </c:pt>
                <c:pt idx="2837">
                  <c:v>-67.550443135719703</c:v>
                </c:pt>
                <c:pt idx="2838">
                  <c:v>-67.514754074111707</c:v>
                </c:pt>
                <c:pt idx="2839">
                  <c:v>-67.486755425396495</c:v>
                </c:pt>
                <c:pt idx="2840">
                  <c:v>-67.485411569896499</c:v>
                </c:pt>
                <c:pt idx="2841">
                  <c:v>-67.466771505592604</c:v>
                </c:pt>
                <c:pt idx="2842">
                  <c:v>-67.4418835155099</c:v>
                </c:pt>
                <c:pt idx="2843">
                  <c:v>-67.430074821280002</c:v>
                </c:pt>
                <c:pt idx="2844">
                  <c:v>-67.388654232402601</c:v>
                </c:pt>
                <c:pt idx="2845">
                  <c:v>-67.360884987565299</c:v>
                </c:pt>
                <c:pt idx="2846">
                  <c:v>-67.304730585471503</c:v>
                </c:pt>
                <c:pt idx="2847">
                  <c:v>-67.275054736930599</c:v>
                </c:pt>
                <c:pt idx="2848">
                  <c:v>-67.2432285574384</c:v>
                </c:pt>
                <c:pt idx="2849">
                  <c:v>-67.218378545756295</c:v>
                </c:pt>
                <c:pt idx="2850">
                  <c:v>-67.217658717460594</c:v>
                </c:pt>
                <c:pt idx="2851">
                  <c:v>-67.191492236546395</c:v>
                </c:pt>
                <c:pt idx="2852">
                  <c:v>-67.173595657445802</c:v>
                </c:pt>
                <c:pt idx="2853">
                  <c:v>-67.167039936609896</c:v>
                </c:pt>
                <c:pt idx="2854">
                  <c:v>-67.153712312352496</c:v>
                </c:pt>
                <c:pt idx="2855">
                  <c:v>-67.140201815364605</c:v>
                </c:pt>
                <c:pt idx="2856">
                  <c:v>-67.1145102529387</c:v>
                </c:pt>
                <c:pt idx="2857">
                  <c:v>-67.0897662027227</c:v>
                </c:pt>
                <c:pt idx="2858">
                  <c:v>-67.061086817360803</c:v>
                </c:pt>
                <c:pt idx="2859">
                  <c:v>-67.045398362324306</c:v>
                </c:pt>
                <c:pt idx="2860">
                  <c:v>-67.025782577775402</c:v>
                </c:pt>
                <c:pt idx="2861">
                  <c:v>-66.992562395441098</c:v>
                </c:pt>
                <c:pt idx="2862">
                  <c:v>-66.987921070503603</c:v>
                </c:pt>
                <c:pt idx="2863">
                  <c:v>-66.979381285987103</c:v>
                </c:pt>
                <c:pt idx="2864">
                  <c:v>-66.977330015436905</c:v>
                </c:pt>
                <c:pt idx="2865">
                  <c:v>-66.974564740007906</c:v>
                </c:pt>
                <c:pt idx="2866">
                  <c:v>-66.973889717083196</c:v>
                </c:pt>
                <c:pt idx="2867">
                  <c:v>-66.970337254957599</c:v>
                </c:pt>
                <c:pt idx="2868">
                  <c:v>-66.965964604129795</c:v>
                </c:pt>
                <c:pt idx="2869">
                  <c:v>-66.953811419443994</c:v>
                </c:pt>
                <c:pt idx="2870">
                  <c:v>-66.939075831309495</c:v>
                </c:pt>
                <c:pt idx="2871">
                  <c:v>-66.927162470620004</c:v>
                </c:pt>
                <c:pt idx="2872">
                  <c:v>-66.912226555747694</c:v>
                </c:pt>
                <c:pt idx="2873">
                  <c:v>-66.900869999528197</c:v>
                </c:pt>
                <c:pt idx="2874">
                  <c:v>-66.899620431432993</c:v>
                </c:pt>
                <c:pt idx="2875">
                  <c:v>-66.888718106186403</c:v>
                </c:pt>
                <c:pt idx="2876">
                  <c:v>-66.884815324282002</c:v>
                </c:pt>
                <c:pt idx="2877">
                  <c:v>-66.885063117331498</c:v>
                </c:pt>
                <c:pt idx="2878">
                  <c:v>-66.887783755118406</c:v>
                </c:pt>
                <c:pt idx="2879">
                  <c:v>-66.891982977889299</c:v>
                </c:pt>
                <c:pt idx="2880">
                  <c:v>-66.900153963335896</c:v>
                </c:pt>
                <c:pt idx="2881">
                  <c:v>-66.907281101125207</c:v>
                </c:pt>
                <c:pt idx="2882">
                  <c:v>-66.911832628991903</c:v>
                </c:pt>
                <c:pt idx="2883">
                  <c:v>-66.913231845516606</c:v>
                </c:pt>
                <c:pt idx="2884">
                  <c:v>-66.913952826358098</c:v>
                </c:pt>
                <c:pt idx="2885">
                  <c:v>-66.913933441122296</c:v>
                </c:pt>
                <c:pt idx="2886">
                  <c:v>-66.909573920470393</c:v>
                </c:pt>
                <c:pt idx="2887">
                  <c:v>-66.907132660331499</c:v>
                </c:pt>
                <c:pt idx="2888">
                  <c:v>-66.908984189645196</c:v>
                </c:pt>
                <c:pt idx="2889">
                  <c:v>-66.910575430681206</c:v>
                </c:pt>
                <c:pt idx="2890">
                  <c:v>-66.916965303538603</c:v>
                </c:pt>
                <c:pt idx="2891">
                  <c:v>-66.936922402118995</c:v>
                </c:pt>
                <c:pt idx="2892">
                  <c:v>-66.946337260032095</c:v>
                </c:pt>
                <c:pt idx="2893">
                  <c:v>-66.967399701188896</c:v>
                </c:pt>
                <c:pt idx="2894">
                  <c:v>-66.984138068925503</c:v>
                </c:pt>
                <c:pt idx="2895">
                  <c:v>-67.024771377930506</c:v>
                </c:pt>
                <c:pt idx="2896">
                  <c:v>-67.053990147437005</c:v>
                </c:pt>
                <c:pt idx="2897">
                  <c:v>-67.070072675727403</c:v>
                </c:pt>
                <c:pt idx="2898">
                  <c:v>-67.088215769304597</c:v>
                </c:pt>
                <c:pt idx="2899">
                  <c:v>-67.107432626191198</c:v>
                </c:pt>
                <c:pt idx="2900">
                  <c:v>-67.112205068235099</c:v>
                </c:pt>
                <c:pt idx="2901">
                  <c:v>-67.133363416938394</c:v>
                </c:pt>
                <c:pt idx="2902">
                  <c:v>-67.169437698879307</c:v>
                </c:pt>
                <c:pt idx="2903">
                  <c:v>-67.187722056515895</c:v>
                </c:pt>
                <c:pt idx="2904">
                  <c:v>-67.224422343450897</c:v>
                </c:pt>
                <c:pt idx="2905">
                  <c:v>-67.264487865593793</c:v>
                </c:pt>
                <c:pt idx="2906">
                  <c:v>-67.269035465426796</c:v>
                </c:pt>
                <c:pt idx="2907">
                  <c:v>-67.305058368665001</c:v>
                </c:pt>
                <c:pt idx="2908">
                  <c:v>-67.339913902393903</c:v>
                </c:pt>
                <c:pt idx="2909">
                  <c:v>-67.360762461522</c:v>
                </c:pt>
                <c:pt idx="2910">
                  <c:v>-67.365882290016003</c:v>
                </c:pt>
                <c:pt idx="2911">
                  <c:v>-67.367284376770996</c:v>
                </c:pt>
                <c:pt idx="2912">
                  <c:v>-67.35029429299</c:v>
                </c:pt>
                <c:pt idx="2913">
                  <c:v>-67.299818190653795</c:v>
                </c:pt>
                <c:pt idx="2914">
                  <c:v>-67.295300145380494</c:v>
                </c:pt>
                <c:pt idx="2915">
                  <c:v>-67.217332365573299</c:v>
                </c:pt>
                <c:pt idx="2916">
                  <c:v>-67.194523555193598</c:v>
                </c:pt>
                <c:pt idx="2917">
                  <c:v>-67.045346513954399</c:v>
                </c:pt>
                <c:pt idx="2918">
                  <c:v>-67.041417780323698</c:v>
                </c:pt>
                <c:pt idx="2919">
                  <c:v>-66.916581848625</c:v>
                </c:pt>
                <c:pt idx="2920">
                  <c:v>-66.810323776761606</c:v>
                </c:pt>
                <c:pt idx="2921">
                  <c:v>-66.588330453495303</c:v>
                </c:pt>
                <c:pt idx="2922">
                  <c:v>-66.387485061485606</c:v>
                </c:pt>
                <c:pt idx="2923">
                  <c:v>-66.1640508684183</c:v>
                </c:pt>
                <c:pt idx="2924">
                  <c:v>-66.004598489255102</c:v>
                </c:pt>
                <c:pt idx="2925">
                  <c:v>-65.950818813933793</c:v>
                </c:pt>
                <c:pt idx="2926">
                  <c:v>-65.489300665090894</c:v>
                </c:pt>
                <c:pt idx="2927">
                  <c:v>-65.044960141166598</c:v>
                </c:pt>
                <c:pt idx="2928">
                  <c:v>-64.656433853737198</c:v>
                </c:pt>
                <c:pt idx="2929">
                  <c:v>-64.294325458718205</c:v>
                </c:pt>
                <c:pt idx="2930">
                  <c:v>-64.233370117357794</c:v>
                </c:pt>
                <c:pt idx="2931">
                  <c:v>-63.867933390120598</c:v>
                </c:pt>
                <c:pt idx="2932">
                  <c:v>-63.544465424189703</c:v>
                </c:pt>
                <c:pt idx="2933">
                  <c:v>-63.292249040026199</c:v>
                </c:pt>
                <c:pt idx="2934">
                  <c:v>-63.283717543243299</c:v>
                </c:pt>
                <c:pt idx="2935">
                  <c:v>-63.100351307660901</c:v>
                </c:pt>
                <c:pt idx="2936">
                  <c:v>-62.961219708748899</c:v>
                </c:pt>
                <c:pt idx="2937">
                  <c:v>-62.881857010378901</c:v>
                </c:pt>
                <c:pt idx="2938">
                  <c:v>-62.8795483450604</c:v>
                </c:pt>
                <c:pt idx="2939">
                  <c:v>-62.807037206320302</c:v>
                </c:pt>
                <c:pt idx="2940">
                  <c:v>-62.755945530361998</c:v>
                </c:pt>
                <c:pt idx="2941">
                  <c:v>-62.738196246035102</c:v>
                </c:pt>
                <c:pt idx="2942">
                  <c:v>-62.7313231956213</c:v>
                </c:pt>
                <c:pt idx="2943">
                  <c:v>-62.703356418021002</c:v>
                </c:pt>
                <c:pt idx="2944">
                  <c:v>-62.692234356217902</c:v>
                </c:pt>
                <c:pt idx="2945">
                  <c:v>-62.685655020233703</c:v>
                </c:pt>
                <c:pt idx="2946">
                  <c:v>-62.683259810768</c:v>
                </c:pt>
                <c:pt idx="2947">
                  <c:v>-62.684150728329598</c:v>
                </c:pt>
                <c:pt idx="2948">
                  <c:v>-62.696586558403297</c:v>
                </c:pt>
                <c:pt idx="2949">
                  <c:v>-62.705347434149097</c:v>
                </c:pt>
                <c:pt idx="2950">
                  <c:v>-62.723266818199697</c:v>
                </c:pt>
                <c:pt idx="2951">
                  <c:v>-62.746111567950699</c:v>
                </c:pt>
                <c:pt idx="2952">
                  <c:v>-62.756057409815597</c:v>
                </c:pt>
                <c:pt idx="2953">
                  <c:v>-62.765796268458999</c:v>
                </c:pt>
                <c:pt idx="2954">
                  <c:v>-62.777995085391602</c:v>
                </c:pt>
                <c:pt idx="2955">
                  <c:v>-62.8309776249233</c:v>
                </c:pt>
                <c:pt idx="2956">
                  <c:v>-62.850900136612303</c:v>
                </c:pt>
                <c:pt idx="2957">
                  <c:v>-62.873547286679198</c:v>
                </c:pt>
                <c:pt idx="2958">
                  <c:v>-62.887232648174098</c:v>
                </c:pt>
                <c:pt idx="2959">
                  <c:v>-62.893965138794599</c:v>
                </c:pt>
                <c:pt idx="2960">
                  <c:v>-62.903232443763699</c:v>
                </c:pt>
                <c:pt idx="2961">
                  <c:v>-62.908642295609503</c:v>
                </c:pt>
                <c:pt idx="2962">
                  <c:v>-62.915165338933697</c:v>
                </c:pt>
                <c:pt idx="2963">
                  <c:v>-62.917508114135302</c:v>
                </c:pt>
                <c:pt idx="2964">
                  <c:v>-62.923743891684801</c:v>
                </c:pt>
                <c:pt idx="2965">
                  <c:v>-62.937914813685303</c:v>
                </c:pt>
                <c:pt idx="2966">
                  <c:v>-62.949580295465204</c:v>
                </c:pt>
                <c:pt idx="2967">
                  <c:v>-62.968503245932702</c:v>
                </c:pt>
                <c:pt idx="2968">
                  <c:v>-62.979674575133402</c:v>
                </c:pt>
                <c:pt idx="2969">
                  <c:v>-63.004630127796503</c:v>
                </c:pt>
                <c:pt idx="2970">
                  <c:v>-63.005826143584102</c:v>
                </c:pt>
                <c:pt idx="2971">
                  <c:v>-63.029334331163298</c:v>
                </c:pt>
                <c:pt idx="2972">
                  <c:v>-63.036447339967197</c:v>
                </c:pt>
                <c:pt idx="2973">
                  <c:v>-63.046064575378402</c:v>
                </c:pt>
                <c:pt idx="2974">
                  <c:v>-63.0470299030859</c:v>
                </c:pt>
                <c:pt idx="2975">
                  <c:v>-63.043917601486697</c:v>
                </c:pt>
                <c:pt idx="2976">
                  <c:v>-63.039294296005998</c:v>
                </c:pt>
                <c:pt idx="2977">
                  <c:v>-63.031594914178498</c:v>
                </c:pt>
                <c:pt idx="2978">
                  <c:v>-63.025540247928603</c:v>
                </c:pt>
                <c:pt idx="2979">
                  <c:v>-63.022706913220503</c:v>
                </c:pt>
                <c:pt idx="2980">
                  <c:v>-63.0229412372749</c:v>
                </c:pt>
                <c:pt idx="2981">
                  <c:v>-63.025761384607797</c:v>
                </c:pt>
                <c:pt idx="2982">
                  <c:v>-63.032075151787097</c:v>
                </c:pt>
                <c:pt idx="2983">
                  <c:v>-63.035015263700402</c:v>
                </c:pt>
                <c:pt idx="2984">
                  <c:v>-63.0391369817021</c:v>
                </c:pt>
                <c:pt idx="2985">
                  <c:v>-63.044416144626602</c:v>
                </c:pt>
                <c:pt idx="2986">
                  <c:v>-63.053333320279897</c:v>
                </c:pt>
                <c:pt idx="2987">
                  <c:v>-63.0553590810662</c:v>
                </c:pt>
                <c:pt idx="2988">
                  <c:v>-63.0545265572582</c:v>
                </c:pt>
                <c:pt idx="2989">
                  <c:v>-63.047694671155803</c:v>
                </c:pt>
                <c:pt idx="2990">
                  <c:v>-63.038057561737702</c:v>
                </c:pt>
                <c:pt idx="2991">
                  <c:v>-63.036146384312303</c:v>
                </c:pt>
                <c:pt idx="2992">
                  <c:v>-63.025322456536202</c:v>
                </c:pt>
                <c:pt idx="2993">
                  <c:v>-63.000180053932297</c:v>
                </c:pt>
                <c:pt idx="2994">
                  <c:v>-62.9914906339976</c:v>
                </c:pt>
                <c:pt idx="2995">
                  <c:v>-62.9713706302107</c:v>
                </c:pt>
                <c:pt idx="2996">
                  <c:v>-62.961787423778297</c:v>
                </c:pt>
                <c:pt idx="2997">
                  <c:v>-62.9492347930343</c:v>
                </c:pt>
                <c:pt idx="2998">
                  <c:v>-62.943584319521797</c:v>
                </c:pt>
                <c:pt idx="2999">
                  <c:v>-62.942903718538901</c:v>
                </c:pt>
                <c:pt idx="3000">
                  <c:v>-62.943131034950703</c:v>
                </c:pt>
                <c:pt idx="3001">
                  <c:v>-62.943178692573298</c:v>
                </c:pt>
                <c:pt idx="3002">
                  <c:v>-62.939705553141202</c:v>
                </c:pt>
                <c:pt idx="3003">
                  <c:v>-62.933803798863103</c:v>
                </c:pt>
                <c:pt idx="3004">
                  <c:v>-62.929334120205397</c:v>
                </c:pt>
                <c:pt idx="3005">
                  <c:v>-62.913359490425101</c:v>
                </c:pt>
                <c:pt idx="3006">
                  <c:v>-62.912698711010101</c:v>
                </c:pt>
                <c:pt idx="3007">
                  <c:v>-62.862797640099501</c:v>
                </c:pt>
                <c:pt idx="3008">
                  <c:v>-62.8285263375694</c:v>
                </c:pt>
                <c:pt idx="3009">
                  <c:v>-62.799416892781899</c:v>
                </c:pt>
                <c:pt idx="3010">
                  <c:v>-62.788387261817697</c:v>
                </c:pt>
                <c:pt idx="3011">
                  <c:v>-62.781126494007303</c:v>
                </c:pt>
                <c:pt idx="3012">
                  <c:v>-62.745018599509997</c:v>
                </c:pt>
                <c:pt idx="3013">
                  <c:v>-62.7135767645713</c:v>
                </c:pt>
                <c:pt idx="3014">
                  <c:v>-62.698183693395599</c:v>
                </c:pt>
                <c:pt idx="3015">
                  <c:v>-62.691502800337197</c:v>
                </c:pt>
                <c:pt idx="3016">
                  <c:v>-62.661664514110399</c:v>
                </c:pt>
                <c:pt idx="3017">
                  <c:v>-62.658121425802797</c:v>
                </c:pt>
                <c:pt idx="3018">
                  <c:v>-62.589096311098302</c:v>
                </c:pt>
                <c:pt idx="3019">
                  <c:v>-62.567758631965503</c:v>
                </c:pt>
                <c:pt idx="3020">
                  <c:v>-62.5507235780196</c:v>
                </c:pt>
                <c:pt idx="3021">
                  <c:v>-62.510044662393497</c:v>
                </c:pt>
                <c:pt idx="3022">
                  <c:v>-62.493787965148798</c:v>
                </c:pt>
                <c:pt idx="3023">
                  <c:v>-62.454935996361101</c:v>
                </c:pt>
                <c:pt idx="3024">
                  <c:v>-62.453764200788299</c:v>
                </c:pt>
                <c:pt idx="3025">
                  <c:v>-62.443540246106302</c:v>
                </c:pt>
                <c:pt idx="3026">
                  <c:v>-62.406955441340997</c:v>
                </c:pt>
                <c:pt idx="3027">
                  <c:v>-62.359645861868103</c:v>
                </c:pt>
                <c:pt idx="3028">
                  <c:v>-62.346877474077303</c:v>
                </c:pt>
                <c:pt idx="3029">
                  <c:v>-62.331718626509499</c:v>
                </c:pt>
                <c:pt idx="3030">
                  <c:v>-62.279746519728299</c:v>
                </c:pt>
                <c:pt idx="3031">
                  <c:v>-62.264626469293503</c:v>
                </c:pt>
                <c:pt idx="3032">
                  <c:v>-62.183677337244497</c:v>
                </c:pt>
                <c:pt idx="3033">
                  <c:v>-62.175458608852303</c:v>
                </c:pt>
                <c:pt idx="3034">
                  <c:v>-62.153569859308398</c:v>
                </c:pt>
                <c:pt idx="3035">
                  <c:v>-62.109329663369401</c:v>
                </c:pt>
                <c:pt idx="3036">
                  <c:v>-62.1080184231093</c:v>
                </c:pt>
                <c:pt idx="3037">
                  <c:v>-62.022569939476</c:v>
                </c:pt>
                <c:pt idx="3038">
                  <c:v>-61.986798152498302</c:v>
                </c:pt>
                <c:pt idx="3039">
                  <c:v>-61.958724307447497</c:v>
                </c:pt>
                <c:pt idx="3040">
                  <c:v>-61.906986927834197</c:v>
                </c:pt>
                <c:pt idx="3041">
                  <c:v>-61.837062640572</c:v>
                </c:pt>
                <c:pt idx="3042">
                  <c:v>-61.804227354826899</c:v>
                </c:pt>
                <c:pt idx="3043">
                  <c:v>-61.716102185389303</c:v>
                </c:pt>
                <c:pt idx="3044">
                  <c:v>-61.658489752669603</c:v>
                </c:pt>
                <c:pt idx="3045">
                  <c:v>-61.517944562533103</c:v>
                </c:pt>
                <c:pt idx="3046">
                  <c:v>-61.420042103696503</c:v>
                </c:pt>
                <c:pt idx="3047">
                  <c:v>-61.342366445095003</c:v>
                </c:pt>
                <c:pt idx="3048">
                  <c:v>-61.321757060411699</c:v>
                </c:pt>
                <c:pt idx="3049">
                  <c:v>-61.289068056011203</c:v>
                </c:pt>
                <c:pt idx="3050">
                  <c:v>-61.2293924214095</c:v>
                </c:pt>
                <c:pt idx="3051">
                  <c:v>-61.157548234512099</c:v>
                </c:pt>
                <c:pt idx="3052">
                  <c:v>-61.145489804610001</c:v>
                </c:pt>
                <c:pt idx="3053">
                  <c:v>-61.0764765061624</c:v>
                </c:pt>
                <c:pt idx="3054">
                  <c:v>-60.994342623349397</c:v>
                </c:pt>
                <c:pt idx="3055">
                  <c:v>-60.971548839699899</c:v>
                </c:pt>
                <c:pt idx="3056">
                  <c:v>-60.923839537695599</c:v>
                </c:pt>
                <c:pt idx="3057">
                  <c:v>-60.898401833946998</c:v>
                </c:pt>
                <c:pt idx="3058">
                  <c:v>-60.896593972761998</c:v>
                </c:pt>
                <c:pt idx="3059">
                  <c:v>-60.891556248599201</c:v>
                </c:pt>
                <c:pt idx="3060">
                  <c:v>-80</c:v>
                </c:pt>
                <c:pt idx="3061">
                  <c:v>-79.999351153754006</c:v>
                </c:pt>
                <c:pt idx="3062">
                  <c:v>-79.965039414105703</c:v>
                </c:pt>
                <c:pt idx="3063">
                  <c:v>-79.9437554289498</c:v>
                </c:pt>
                <c:pt idx="3064">
                  <c:v>-79.8958814332739</c:v>
                </c:pt>
                <c:pt idx="3065">
                  <c:v>-79.8350563108975</c:v>
                </c:pt>
                <c:pt idx="3066">
                  <c:v>-79.810958015464394</c:v>
                </c:pt>
                <c:pt idx="3067">
                  <c:v>-79.775190086569495</c:v>
                </c:pt>
                <c:pt idx="3068">
                  <c:v>-79.685786784946202</c:v>
                </c:pt>
                <c:pt idx="3069">
                  <c:v>-79.593154497572101</c:v>
                </c:pt>
                <c:pt idx="3070">
                  <c:v>-79.577783466293397</c:v>
                </c:pt>
                <c:pt idx="3071">
                  <c:v>-79.522100527073704</c:v>
                </c:pt>
                <c:pt idx="3072">
                  <c:v>-79.513553316898395</c:v>
                </c:pt>
                <c:pt idx="3073">
                  <c:v>-79.398987908013396</c:v>
                </c:pt>
                <c:pt idx="3074">
                  <c:v>-79.361205303044898</c:v>
                </c:pt>
                <c:pt idx="3075">
                  <c:v>-79.239154567186503</c:v>
                </c:pt>
                <c:pt idx="3076">
                  <c:v>-79.195901745514306</c:v>
                </c:pt>
                <c:pt idx="3077">
                  <c:v>-79.184098796954203</c:v>
                </c:pt>
                <c:pt idx="3078">
                  <c:v>-79.047076560370101</c:v>
                </c:pt>
                <c:pt idx="3079">
                  <c:v>-78.912047624725304</c:v>
                </c:pt>
                <c:pt idx="3080">
                  <c:v>-78.909928348834995</c:v>
                </c:pt>
                <c:pt idx="3081">
                  <c:v>-78.791647480188502</c:v>
                </c:pt>
                <c:pt idx="3082">
                  <c:v>-78.715012258856206</c:v>
                </c:pt>
                <c:pt idx="3083">
                  <c:v>-78.616994036673702</c:v>
                </c:pt>
                <c:pt idx="3084">
                  <c:v>-78.569380031035294</c:v>
                </c:pt>
                <c:pt idx="3085">
                  <c:v>-78.449491192484999</c:v>
                </c:pt>
                <c:pt idx="3086">
                  <c:v>-78.355587234808993</c:v>
                </c:pt>
                <c:pt idx="3087">
                  <c:v>-78.276876235732004</c:v>
                </c:pt>
                <c:pt idx="3088">
                  <c:v>-78.202358685516401</c:v>
                </c:pt>
                <c:pt idx="3089">
                  <c:v>-78.142705992470496</c:v>
                </c:pt>
                <c:pt idx="3090">
                  <c:v>-78.074147149899005</c:v>
                </c:pt>
                <c:pt idx="3091">
                  <c:v>-78.034759573172195</c:v>
                </c:pt>
                <c:pt idx="3092">
                  <c:v>-77.955066815775595</c:v>
                </c:pt>
                <c:pt idx="3093">
                  <c:v>-77.920340506242994</c:v>
                </c:pt>
                <c:pt idx="3094">
                  <c:v>-77.858933700836303</c:v>
                </c:pt>
                <c:pt idx="3095">
                  <c:v>-77.8161163728292</c:v>
                </c:pt>
                <c:pt idx="3096">
                  <c:v>-77.7723018432131</c:v>
                </c:pt>
                <c:pt idx="3097">
                  <c:v>-77.749533379054597</c:v>
                </c:pt>
                <c:pt idx="3098">
                  <c:v>-77.7118786427624</c:v>
                </c:pt>
                <c:pt idx="3099">
                  <c:v>-77.677843654771905</c:v>
                </c:pt>
                <c:pt idx="3100">
                  <c:v>-77.647264767907899</c:v>
                </c:pt>
                <c:pt idx="3101">
                  <c:v>-77.6322285572016</c:v>
                </c:pt>
                <c:pt idx="3102">
                  <c:v>-77.593356832325298</c:v>
                </c:pt>
                <c:pt idx="3103">
                  <c:v>-77.560244180638193</c:v>
                </c:pt>
                <c:pt idx="3104">
                  <c:v>-77.528357698360693</c:v>
                </c:pt>
                <c:pt idx="3105">
                  <c:v>-77.5063009541621</c:v>
                </c:pt>
                <c:pt idx="3106">
                  <c:v>-77.505183602350002</c:v>
                </c:pt>
                <c:pt idx="3107">
                  <c:v>-77.504831331291996</c:v>
                </c:pt>
                <c:pt idx="3108">
                  <c:v>-77.497539217537906</c:v>
                </c:pt>
                <c:pt idx="3109">
                  <c:v>-77.459675498873096</c:v>
                </c:pt>
                <c:pt idx="3110">
                  <c:v>-77.426317694710406</c:v>
                </c:pt>
                <c:pt idx="3111">
                  <c:v>-77.412099829552403</c:v>
                </c:pt>
                <c:pt idx="3112">
                  <c:v>-77.402795807422507</c:v>
                </c:pt>
                <c:pt idx="3113">
                  <c:v>-77.352879386412496</c:v>
                </c:pt>
                <c:pt idx="3114">
                  <c:v>-77.334698383620903</c:v>
                </c:pt>
                <c:pt idx="3115">
                  <c:v>-77.309375384627998</c:v>
                </c:pt>
                <c:pt idx="3116">
                  <c:v>-77.301269570288198</c:v>
                </c:pt>
                <c:pt idx="3117">
                  <c:v>-77.274162356810393</c:v>
                </c:pt>
                <c:pt idx="3118">
                  <c:v>-77.252083289049807</c:v>
                </c:pt>
                <c:pt idx="3119">
                  <c:v>-77.247307621050695</c:v>
                </c:pt>
                <c:pt idx="3120">
                  <c:v>-77.233410557246899</c:v>
                </c:pt>
                <c:pt idx="3121">
                  <c:v>-77.217535405032706</c:v>
                </c:pt>
                <c:pt idx="3122">
                  <c:v>-77.203839065612499</c:v>
                </c:pt>
                <c:pt idx="3123">
                  <c:v>-77.199010727133597</c:v>
                </c:pt>
                <c:pt idx="3124">
                  <c:v>-77.185963642122999</c:v>
                </c:pt>
                <c:pt idx="3125">
                  <c:v>-77.176591805186703</c:v>
                </c:pt>
                <c:pt idx="3126">
                  <c:v>-77.165224558003203</c:v>
                </c:pt>
                <c:pt idx="3127">
                  <c:v>-77.161663391823495</c:v>
                </c:pt>
                <c:pt idx="3128">
                  <c:v>-77.158059169840996</c:v>
                </c:pt>
                <c:pt idx="3129">
                  <c:v>-77.147149776218399</c:v>
                </c:pt>
                <c:pt idx="3130">
                  <c:v>-77.145950632654404</c:v>
                </c:pt>
                <c:pt idx="3131">
                  <c:v>-77.134998079917693</c:v>
                </c:pt>
                <c:pt idx="3132">
                  <c:v>-77.133651714959299</c:v>
                </c:pt>
                <c:pt idx="3133">
                  <c:v>-77.130730600659803</c:v>
                </c:pt>
                <c:pt idx="3134">
                  <c:v>-77.129956235974703</c:v>
                </c:pt>
                <c:pt idx="3135">
                  <c:v>-77.130529112438794</c:v>
                </c:pt>
                <c:pt idx="3136">
                  <c:v>-77.131119028355101</c:v>
                </c:pt>
                <c:pt idx="3137">
                  <c:v>-77.131981780180297</c:v>
                </c:pt>
                <c:pt idx="3138">
                  <c:v>-77.133628526424303</c:v>
                </c:pt>
                <c:pt idx="3139">
                  <c:v>-77.134205514150096</c:v>
                </c:pt>
                <c:pt idx="3140">
                  <c:v>-77.134535771942893</c:v>
                </c:pt>
                <c:pt idx="3141">
                  <c:v>-77.134941337025097</c:v>
                </c:pt>
                <c:pt idx="3142">
                  <c:v>-77.140747032467104</c:v>
                </c:pt>
                <c:pt idx="3143">
                  <c:v>-77.145660135678099</c:v>
                </c:pt>
                <c:pt idx="3144">
                  <c:v>-77.164725851040004</c:v>
                </c:pt>
                <c:pt idx="3145">
                  <c:v>-77.1662537000214</c:v>
                </c:pt>
                <c:pt idx="3146">
                  <c:v>-77.187396906548798</c:v>
                </c:pt>
                <c:pt idx="3147">
                  <c:v>-77.207130218781302</c:v>
                </c:pt>
                <c:pt idx="3148">
                  <c:v>-77.226313222133697</c:v>
                </c:pt>
                <c:pt idx="3149">
                  <c:v>-77.228701229516801</c:v>
                </c:pt>
                <c:pt idx="3150">
                  <c:v>-77.2310916282443</c:v>
                </c:pt>
                <c:pt idx="3151">
                  <c:v>-77.254569683276202</c:v>
                </c:pt>
                <c:pt idx="3152">
                  <c:v>-77.2779690079701</c:v>
                </c:pt>
                <c:pt idx="3153">
                  <c:v>-77.282903674536996</c:v>
                </c:pt>
                <c:pt idx="3154">
                  <c:v>-77.2962165739781</c:v>
                </c:pt>
                <c:pt idx="3155">
                  <c:v>-77.298387669171305</c:v>
                </c:pt>
                <c:pt idx="3156">
                  <c:v>-77.321007221486596</c:v>
                </c:pt>
                <c:pt idx="3157">
                  <c:v>-77.333740590396104</c:v>
                </c:pt>
                <c:pt idx="3158">
                  <c:v>-77.333949322395</c:v>
                </c:pt>
                <c:pt idx="3159">
                  <c:v>-77.312575769693893</c:v>
                </c:pt>
                <c:pt idx="3160">
                  <c:v>-77.264508738964295</c:v>
                </c:pt>
                <c:pt idx="3161">
                  <c:v>-77.251802319409194</c:v>
                </c:pt>
                <c:pt idx="3162">
                  <c:v>-77.220127940290496</c:v>
                </c:pt>
                <c:pt idx="3163">
                  <c:v>-77.140248026894994</c:v>
                </c:pt>
                <c:pt idx="3164">
                  <c:v>-77.122608154224906</c:v>
                </c:pt>
                <c:pt idx="3165">
                  <c:v>-76.909887956363704</c:v>
                </c:pt>
                <c:pt idx="3166">
                  <c:v>-76.734795700872994</c:v>
                </c:pt>
                <c:pt idx="3167">
                  <c:v>-76.627954199827101</c:v>
                </c:pt>
                <c:pt idx="3168">
                  <c:v>-76.398422551511104</c:v>
                </c:pt>
                <c:pt idx="3169">
                  <c:v>-76.277976672303197</c:v>
                </c:pt>
                <c:pt idx="3170">
                  <c:v>-75.884874922759707</c:v>
                </c:pt>
                <c:pt idx="3171">
                  <c:v>-75.509804073436698</c:v>
                </c:pt>
                <c:pt idx="3172">
                  <c:v>-75.272038811784498</c:v>
                </c:pt>
                <c:pt idx="3173">
                  <c:v>-75.068969467773897</c:v>
                </c:pt>
                <c:pt idx="3174">
                  <c:v>-74.631493536941207</c:v>
                </c:pt>
                <c:pt idx="3175">
                  <c:v>-74.241298857713005</c:v>
                </c:pt>
                <c:pt idx="3176">
                  <c:v>-74.155715036649298</c:v>
                </c:pt>
                <c:pt idx="3177">
                  <c:v>-74.039570589230195</c:v>
                </c:pt>
                <c:pt idx="3178">
                  <c:v>-73.911939979659806</c:v>
                </c:pt>
                <c:pt idx="3179">
                  <c:v>-73.628270274062103</c:v>
                </c:pt>
                <c:pt idx="3180">
                  <c:v>-73.489685804250101</c:v>
                </c:pt>
                <c:pt idx="3181">
                  <c:v>-73.430604997823394</c:v>
                </c:pt>
                <c:pt idx="3182">
                  <c:v>-73.424141722787994</c:v>
                </c:pt>
                <c:pt idx="3183">
                  <c:v>-73.374903346393495</c:v>
                </c:pt>
                <c:pt idx="3184">
                  <c:v>-73.356848244566507</c:v>
                </c:pt>
                <c:pt idx="3185">
                  <c:v>-73.297340728104302</c:v>
                </c:pt>
                <c:pt idx="3186">
                  <c:v>-73.286419689340306</c:v>
                </c:pt>
                <c:pt idx="3187">
                  <c:v>-73.285136828437103</c:v>
                </c:pt>
                <c:pt idx="3188">
                  <c:v>-73.289395682447605</c:v>
                </c:pt>
                <c:pt idx="3189">
                  <c:v>-73.296593867893407</c:v>
                </c:pt>
                <c:pt idx="3190">
                  <c:v>-73.300326336929999</c:v>
                </c:pt>
                <c:pt idx="3191">
                  <c:v>-73.303353144410195</c:v>
                </c:pt>
                <c:pt idx="3192">
                  <c:v>-73.308246694163302</c:v>
                </c:pt>
                <c:pt idx="3193">
                  <c:v>-73.322665353005505</c:v>
                </c:pt>
                <c:pt idx="3194">
                  <c:v>-73.3336971188576</c:v>
                </c:pt>
                <c:pt idx="3195">
                  <c:v>-73.352206185924402</c:v>
                </c:pt>
                <c:pt idx="3196">
                  <c:v>-73.354335421697499</c:v>
                </c:pt>
                <c:pt idx="3197">
                  <c:v>-73.369412089249494</c:v>
                </c:pt>
                <c:pt idx="3198">
                  <c:v>-73.373547447608203</c:v>
                </c:pt>
                <c:pt idx="3199">
                  <c:v>-73.3787430870413</c:v>
                </c:pt>
                <c:pt idx="3200">
                  <c:v>-73.384792919511099</c:v>
                </c:pt>
                <c:pt idx="3201">
                  <c:v>-73.397973324322095</c:v>
                </c:pt>
                <c:pt idx="3202">
                  <c:v>-73.408689836708007</c:v>
                </c:pt>
                <c:pt idx="3203">
                  <c:v>-73.419816102401697</c:v>
                </c:pt>
                <c:pt idx="3204">
                  <c:v>-73.430555839007198</c:v>
                </c:pt>
                <c:pt idx="3205">
                  <c:v>-73.4367340929916</c:v>
                </c:pt>
                <c:pt idx="3206">
                  <c:v>-73.437536481346399</c:v>
                </c:pt>
                <c:pt idx="3207">
                  <c:v>-73.440277764191407</c:v>
                </c:pt>
                <c:pt idx="3208">
                  <c:v>-73.439582669731394</c:v>
                </c:pt>
                <c:pt idx="3209">
                  <c:v>-73.4345869554557</c:v>
                </c:pt>
                <c:pt idx="3210">
                  <c:v>-73.430159455113994</c:v>
                </c:pt>
                <c:pt idx="3211">
                  <c:v>-73.428043514643207</c:v>
                </c:pt>
                <c:pt idx="3212">
                  <c:v>-73.4278992169519</c:v>
                </c:pt>
                <c:pt idx="3213">
                  <c:v>-73.426760365795801</c:v>
                </c:pt>
                <c:pt idx="3214">
                  <c:v>-73.427623206485194</c:v>
                </c:pt>
                <c:pt idx="3215">
                  <c:v>-73.427755588732694</c:v>
                </c:pt>
                <c:pt idx="3216">
                  <c:v>-73.427966259332607</c:v>
                </c:pt>
                <c:pt idx="3217">
                  <c:v>-73.426965548312793</c:v>
                </c:pt>
                <c:pt idx="3218">
                  <c:v>-73.421510582199204</c:v>
                </c:pt>
                <c:pt idx="3219">
                  <c:v>-73.419402750052001</c:v>
                </c:pt>
                <c:pt idx="3220">
                  <c:v>-73.412269885703907</c:v>
                </c:pt>
                <c:pt idx="3221">
                  <c:v>-73.409312286733893</c:v>
                </c:pt>
                <c:pt idx="3222">
                  <c:v>-73.398151256318101</c:v>
                </c:pt>
                <c:pt idx="3223">
                  <c:v>-73.386650622671695</c:v>
                </c:pt>
                <c:pt idx="3224">
                  <c:v>-73.385362603755695</c:v>
                </c:pt>
                <c:pt idx="3225">
                  <c:v>-73.3762188533657</c:v>
                </c:pt>
                <c:pt idx="3226">
                  <c:v>-73.358473316132205</c:v>
                </c:pt>
                <c:pt idx="3227">
                  <c:v>-73.350448813742105</c:v>
                </c:pt>
                <c:pt idx="3228">
                  <c:v>-73.334338952304705</c:v>
                </c:pt>
                <c:pt idx="3229">
                  <c:v>-73.331947419849897</c:v>
                </c:pt>
                <c:pt idx="3230">
                  <c:v>-73.327196433155095</c:v>
                </c:pt>
                <c:pt idx="3231">
                  <c:v>-73.292234018732202</c:v>
                </c:pt>
                <c:pt idx="3232">
                  <c:v>-73.285768911934298</c:v>
                </c:pt>
                <c:pt idx="3233">
                  <c:v>-73.269023096416703</c:v>
                </c:pt>
                <c:pt idx="3234">
                  <c:v>-73.2491225059632</c:v>
                </c:pt>
                <c:pt idx="3235">
                  <c:v>-73.241228762258302</c:v>
                </c:pt>
                <c:pt idx="3236">
                  <c:v>-73.224469345027003</c:v>
                </c:pt>
                <c:pt idx="3237">
                  <c:v>-73.185578453418302</c:v>
                </c:pt>
                <c:pt idx="3238">
                  <c:v>-73.171273138310596</c:v>
                </c:pt>
                <c:pt idx="3239">
                  <c:v>-73.136462424807704</c:v>
                </c:pt>
                <c:pt idx="3240">
                  <c:v>-73.125336609013104</c:v>
                </c:pt>
                <c:pt idx="3241">
                  <c:v>-73.076524342968398</c:v>
                </c:pt>
                <c:pt idx="3242">
                  <c:v>-73.070068408596597</c:v>
                </c:pt>
                <c:pt idx="3243">
                  <c:v>-73.034323999309095</c:v>
                </c:pt>
                <c:pt idx="3244">
                  <c:v>-72.990656192848803</c:v>
                </c:pt>
                <c:pt idx="3245">
                  <c:v>-72.914662695355503</c:v>
                </c:pt>
                <c:pt idx="3246">
                  <c:v>-72.864230223492498</c:v>
                </c:pt>
                <c:pt idx="3247">
                  <c:v>-72.844864537522099</c:v>
                </c:pt>
                <c:pt idx="3248">
                  <c:v>-72.8231979191454</c:v>
                </c:pt>
                <c:pt idx="3249">
                  <c:v>-72.799654228830704</c:v>
                </c:pt>
                <c:pt idx="3250">
                  <c:v>-72.786893082320304</c:v>
                </c:pt>
                <c:pt idx="3251">
                  <c:v>-72.770682443593799</c:v>
                </c:pt>
                <c:pt idx="3252">
                  <c:v>-72.723049384454896</c:v>
                </c:pt>
                <c:pt idx="3253">
                  <c:v>-72.709899896847205</c:v>
                </c:pt>
                <c:pt idx="3254">
                  <c:v>-72.659785935280894</c:v>
                </c:pt>
                <c:pt idx="3255">
                  <c:v>-72.636085811896905</c:v>
                </c:pt>
                <c:pt idx="3256">
                  <c:v>-72.564485924062694</c:v>
                </c:pt>
                <c:pt idx="3257">
                  <c:v>-72.556202662984404</c:v>
                </c:pt>
                <c:pt idx="3258">
                  <c:v>-72.502483671834597</c:v>
                </c:pt>
                <c:pt idx="3259">
                  <c:v>-72.452002744540593</c:v>
                </c:pt>
                <c:pt idx="3260">
                  <c:v>-72.4288932691247</c:v>
                </c:pt>
                <c:pt idx="3261">
                  <c:v>-72.4132696454285</c:v>
                </c:pt>
                <c:pt idx="3262">
                  <c:v>-72.344884717188194</c:v>
                </c:pt>
                <c:pt idx="3263">
                  <c:v>-72.269665985342499</c:v>
                </c:pt>
                <c:pt idx="3264">
                  <c:v>-72.223865707936199</c:v>
                </c:pt>
                <c:pt idx="3265">
                  <c:v>-72.212507525947302</c:v>
                </c:pt>
                <c:pt idx="3266">
                  <c:v>-72.171933907580495</c:v>
                </c:pt>
                <c:pt idx="3267">
                  <c:v>-72.055122193259905</c:v>
                </c:pt>
                <c:pt idx="3268">
                  <c:v>-71.967309874641302</c:v>
                </c:pt>
                <c:pt idx="3269">
                  <c:v>-71.915318199518595</c:v>
                </c:pt>
                <c:pt idx="3270">
                  <c:v>-71.843096432457898</c:v>
                </c:pt>
                <c:pt idx="3271">
                  <c:v>-71.774897868629196</c:v>
                </c:pt>
                <c:pt idx="3272">
                  <c:v>-71.755559324534104</c:v>
                </c:pt>
                <c:pt idx="3273">
                  <c:v>-71.731385517694704</c:v>
                </c:pt>
                <c:pt idx="3274">
                  <c:v>-71.679736488848803</c:v>
                </c:pt>
                <c:pt idx="3275">
                  <c:v>-71.6716346916986</c:v>
                </c:pt>
                <c:pt idx="3276">
                  <c:v>-71.596852534589004</c:v>
                </c:pt>
                <c:pt idx="3277">
                  <c:v>-71.589736515655005</c:v>
                </c:pt>
                <c:pt idx="3278">
                  <c:v>-71.548980956412507</c:v>
                </c:pt>
                <c:pt idx="3279">
                  <c:v>-71.541044591879896</c:v>
                </c:pt>
                <c:pt idx="3280">
                  <c:v>-71.519915749480504</c:v>
                </c:pt>
                <c:pt idx="3281">
                  <c:v>-90</c:v>
                </c:pt>
                <c:pt idx="3282">
                  <c:v>-89.992573271068196</c:v>
                </c:pt>
                <c:pt idx="3283">
                  <c:v>-89.970716194870803</c:v>
                </c:pt>
                <c:pt idx="3284">
                  <c:v>-89.961729148489297</c:v>
                </c:pt>
                <c:pt idx="3285">
                  <c:v>-89.946359340984202</c:v>
                </c:pt>
                <c:pt idx="3286">
                  <c:v>-89.932002537769407</c:v>
                </c:pt>
                <c:pt idx="3287">
                  <c:v>-89.842143629494302</c:v>
                </c:pt>
                <c:pt idx="3288">
                  <c:v>-89.782642722980995</c:v>
                </c:pt>
                <c:pt idx="3289">
                  <c:v>-89.705329489963702</c:v>
                </c:pt>
                <c:pt idx="3290">
                  <c:v>-89.673503157772601</c:v>
                </c:pt>
                <c:pt idx="3291">
                  <c:v>-89.555433929020396</c:v>
                </c:pt>
                <c:pt idx="3292">
                  <c:v>-89.531029194240602</c:v>
                </c:pt>
                <c:pt idx="3293">
                  <c:v>-89.422578144459095</c:v>
                </c:pt>
                <c:pt idx="3294">
                  <c:v>-89.370721858284696</c:v>
                </c:pt>
                <c:pt idx="3295">
                  <c:v>-89.248107441363402</c:v>
                </c:pt>
                <c:pt idx="3296">
                  <c:v>-89.189912794149905</c:v>
                </c:pt>
                <c:pt idx="3297">
                  <c:v>-89.071914739411</c:v>
                </c:pt>
                <c:pt idx="3298">
                  <c:v>-88.965523647422998</c:v>
                </c:pt>
                <c:pt idx="3299">
                  <c:v>-88.892167185468594</c:v>
                </c:pt>
                <c:pt idx="3300">
                  <c:v>-88.775444869268597</c:v>
                </c:pt>
                <c:pt idx="3301">
                  <c:v>-88.674469808135399</c:v>
                </c:pt>
                <c:pt idx="3302">
                  <c:v>-88.576393502615602</c:v>
                </c:pt>
                <c:pt idx="3303">
                  <c:v>-88.526192660941106</c:v>
                </c:pt>
                <c:pt idx="3304">
                  <c:v>-88.482667434233903</c:v>
                </c:pt>
                <c:pt idx="3305">
                  <c:v>-88.363201070066296</c:v>
                </c:pt>
                <c:pt idx="3306">
                  <c:v>-88.291376007297202</c:v>
                </c:pt>
                <c:pt idx="3307">
                  <c:v>-88.241588577589198</c:v>
                </c:pt>
                <c:pt idx="3308">
                  <c:v>-88.192343878525094</c:v>
                </c:pt>
                <c:pt idx="3309">
                  <c:v>-88.163371362536196</c:v>
                </c:pt>
                <c:pt idx="3310">
                  <c:v>-88.150146021466895</c:v>
                </c:pt>
                <c:pt idx="3311">
                  <c:v>-88.086309670403296</c:v>
                </c:pt>
                <c:pt idx="3312">
                  <c:v>-88.025848718111703</c:v>
                </c:pt>
                <c:pt idx="3313">
                  <c:v>-88.021999873466299</c:v>
                </c:pt>
                <c:pt idx="3314">
                  <c:v>-87.988162529010495</c:v>
                </c:pt>
                <c:pt idx="3315">
                  <c:v>-87.949356792067704</c:v>
                </c:pt>
                <c:pt idx="3316">
                  <c:v>-87.912205238975602</c:v>
                </c:pt>
                <c:pt idx="3317">
                  <c:v>-87.901691487892805</c:v>
                </c:pt>
                <c:pt idx="3318">
                  <c:v>-87.866862687503001</c:v>
                </c:pt>
                <c:pt idx="3319">
                  <c:v>-87.813586478743801</c:v>
                </c:pt>
                <c:pt idx="3320">
                  <c:v>-87.8107896208314</c:v>
                </c:pt>
                <c:pt idx="3321">
                  <c:v>-87.779203536029499</c:v>
                </c:pt>
                <c:pt idx="3322">
                  <c:v>-87.768525027440603</c:v>
                </c:pt>
                <c:pt idx="3323">
                  <c:v>-87.710675906390193</c:v>
                </c:pt>
                <c:pt idx="3324">
                  <c:v>-87.674012428135498</c:v>
                </c:pt>
                <c:pt idx="3325">
                  <c:v>-87.648558306220096</c:v>
                </c:pt>
                <c:pt idx="3326">
                  <c:v>-87.607393759142596</c:v>
                </c:pt>
                <c:pt idx="3327">
                  <c:v>-87.567029882757396</c:v>
                </c:pt>
                <c:pt idx="3328">
                  <c:v>-87.543900700215303</c:v>
                </c:pt>
                <c:pt idx="3329">
                  <c:v>-87.539179813759702</c:v>
                </c:pt>
                <c:pt idx="3330">
                  <c:v>-87.537067901469797</c:v>
                </c:pt>
                <c:pt idx="3331">
                  <c:v>-87.533263053491297</c:v>
                </c:pt>
                <c:pt idx="3332">
                  <c:v>-87.465741349691797</c:v>
                </c:pt>
                <c:pt idx="3333">
                  <c:v>-87.447722148042402</c:v>
                </c:pt>
                <c:pt idx="3334">
                  <c:v>-87.431493504817098</c:v>
                </c:pt>
                <c:pt idx="3335">
                  <c:v>-87.425970633333407</c:v>
                </c:pt>
                <c:pt idx="3336">
                  <c:v>-87.410128086204395</c:v>
                </c:pt>
                <c:pt idx="3337">
                  <c:v>-87.397940889839205</c:v>
                </c:pt>
                <c:pt idx="3338">
                  <c:v>-87.376132035141595</c:v>
                </c:pt>
                <c:pt idx="3339">
                  <c:v>-87.361336828302399</c:v>
                </c:pt>
                <c:pt idx="3340">
                  <c:v>-87.356265061566205</c:v>
                </c:pt>
                <c:pt idx="3341">
                  <c:v>-87.342367219312194</c:v>
                </c:pt>
                <c:pt idx="3342">
                  <c:v>-87.342199711034297</c:v>
                </c:pt>
                <c:pt idx="3343">
                  <c:v>-87.336623663096105</c:v>
                </c:pt>
                <c:pt idx="3344">
                  <c:v>-87.334659965084498</c:v>
                </c:pt>
                <c:pt idx="3345">
                  <c:v>-87.328851000752195</c:v>
                </c:pt>
                <c:pt idx="3346">
                  <c:v>-87.326299279373103</c:v>
                </c:pt>
                <c:pt idx="3347">
                  <c:v>-87.324793853304698</c:v>
                </c:pt>
                <c:pt idx="3348">
                  <c:v>-87.323434859345099</c:v>
                </c:pt>
                <c:pt idx="3349">
                  <c:v>-87.326747239574303</c:v>
                </c:pt>
                <c:pt idx="3350">
                  <c:v>-87.332481319158106</c:v>
                </c:pt>
                <c:pt idx="3351">
                  <c:v>-87.343593685544704</c:v>
                </c:pt>
                <c:pt idx="3352">
                  <c:v>-87.353248819156093</c:v>
                </c:pt>
                <c:pt idx="3353">
                  <c:v>-87.370393658775598</c:v>
                </c:pt>
                <c:pt idx="3354">
                  <c:v>-87.376815992613601</c:v>
                </c:pt>
                <c:pt idx="3355">
                  <c:v>-87.381350972341494</c:v>
                </c:pt>
                <c:pt idx="3356">
                  <c:v>-87.380721642611704</c:v>
                </c:pt>
                <c:pt idx="3357">
                  <c:v>-87.368446494944095</c:v>
                </c:pt>
                <c:pt idx="3358">
                  <c:v>-87.363648785276794</c:v>
                </c:pt>
                <c:pt idx="3359">
                  <c:v>-87.338185342000997</c:v>
                </c:pt>
                <c:pt idx="3360">
                  <c:v>-87.2865157492013</c:v>
                </c:pt>
                <c:pt idx="3361">
                  <c:v>-87.201379099697704</c:v>
                </c:pt>
                <c:pt idx="3362">
                  <c:v>-87.1918653758663</c:v>
                </c:pt>
                <c:pt idx="3363">
                  <c:v>-87.099435046953701</c:v>
                </c:pt>
                <c:pt idx="3364">
                  <c:v>-86.982559791916302</c:v>
                </c:pt>
                <c:pt idx="3365">
                  <c:v>-86.9565798875865</c:v>
                </c:pt>
                <c:pt idx="3366">
                  <c:v>-86.880709025888393</c:v>
                </c:pt>
                <c:pt idx="3367">
                  <c:v>-86.790784072393095</c:v>
                </c:pt>
                <c:pt idx="3368">
                  <c:v>-86.528593551247695</c:v>
                </c:pt>
                <c:pt idx="3369">
                  <c:v>-86.362673912346196</c:v>
                </c:pt>
                <c:pt idx="3370">
                  <c:v>-86.056543826828999</c:v>
                </c:pt>
                <c:pt idx="3371">
                  <c:v>-85.730764363598496</c:v>
                </c:pt>
                <c:pt idx="3372">
                  <c:v>-85.645980000603004</c:v>
                </c:pt>
                <c:pt idx="3373">
                  <c:v>-85.332924497340599</c:v>
                </c:pt>
                <c:pt idx="3374">
                  <c:v>-84.956856868582804</c:v>
                </c:pt>
                <c:pt idx="3375">
                  <c:v>-84.630539171642695</c:v>
                </c:pt>
                <c:pt idx="3376">
                  <c:v>-84.565092141613505</c:v>
                </c:pt>
                <c:pt idx="3377">
                  <c:v>-84.392541671912397</c:v>
                </c:pt>
                <c:pt idx="3378">
                  <c:v>-84.363871506359104</c:v>
                </c:pt>
                <c:pt idx="3379">
                  <c:v>-84.128032472566403</c:v>
                </c:pt>
                <c:pt idx="3380">
                  <c:v>-83.962768627477502</c:v>
                </c:pt>
                <c:pt idx="3381">
                  <c:v>-83.896424867945498</c:v>
                </c:pt>
                <c:pt idx="3382">
                  <c:v>-83.789364880754306</c:v>
                </c:pt>
                <c:pt idx="3383">
                  <c:v>-83.748549084606395</c:v>
                </c:pt>
                <c:pt idx="3384">
                  <c:v>-83.682636441617305</c:v>
                </c:pt>
                <c:pt idx="3385">
                  <c:v>-83.6742130013984</c:v>
                </c:pt>
                <c:pt idx="3386">
                  <c:v>-83.665780919678994</c:v>
                </c:pt>
                <c:pt idx="3387">
                  <c:v>-83.648393678958101</c:v>
                </c:pt>
                <c:pt idx="3388">
                  <c:v>-83.646754437938796</c:v>
                </c:pt>
                <c:pt idx="3389">
                  <c:v>-83.648411155105805</c:v>
                </c:pt>
                <c:pt idx="3390">
                  <c:v>-83.650736995445001</c:v>
                </c:pt>
                <c:pt idx="3391">
                  <c:v>-83.651973796532701</c:v>
                </c:pt>
                <c:pt idx="3392">
                  <c:v>-83.654097221631105</c:v>
                </c:pt>
                <c:pt idx="3393">
                  <c:v>-83.658220184962204</c:v>
                </c:pt>
                <c:pt idx="3394">
                  <c:v>-83.658956535800499</c:v>
                </c:pt>
                <c:pt idx="3395">
                  <c:v>-83.666706993705105</c:v>
                </c:pt>
                <c:pt idx="3396">
                  <c:v>-83.669147554587397</c:v>
                </c:pt>
                <c:pt idx="3397">
                  <c:v>-83.671310994475306</c:v>
                </c:pt>
                <c:pt idx="3398">
                  <c:v>-83.672841961503096</c:v>
                </c:pt>
                <c:pt idx="3399">
                  <c:v>-83.669968325728505</c:v>
                </c:pt>
                <c:pt idx="3400">
                  <c:v>-83.669185345382303</c:v>
                </c:pt>
                <c:pt idx="3401">
                  <c:v>-83.666614269312802</c:v>
                </c:pt>
                <c:pt idx="3402">
                  <c:v>-83.6644602757722</c:v>
                </c:pt>
                <c:pt idx="3403">
                  <c:v>-83.659334680819498</c:v>
                </c:pt>
                <c:pt idx="3404">
                  <c:v>-83.656410550892701</c:v>
                </c:pt>
                <c:pt idx="3405">
                  <c:v>-83.646240915969202</c:v>
                </c:pt>
                <c:pt idx="3406">
                  <c:v>-83.639640755494497</c:v>
                </c:pt>
                <c:pt idx="3407">
                  <c:v>-83.630655067244902</c:v>
                </c:pt>
                <c:pt idx="3408">
                  <c:v>-83.626491651744004</c:v>
                </c:pt>
                <c:pt idx="3409">
                  <c:v>-83.616060179898895</c:v>
                </c:pt>
                <c:pt idx="3410">
                  <c:v>-83.595572584770593</c:v>
                </c:pt>
                <c:pt idx="3411">
                  <c:v>-83.591669771826901</c:v>
                </c:pt>
                <c:pt idx="3412">
                  <c:v>-83.575487072975093</c:v>
                </c:pt>
                <c:pt idx="3413">
                  <c:v>-83.569133741837007</c:v>
                </c:pt>
                <c:pt idx="3414">
                  <c:v>-83.545078808873797</c:v>
                </c:pt>
                <c:pt idx="3415">
                  <c:v>-83.527498107230699</c:v>
                </c:pt>
                <c:pt idx="3416">
                  <c:v>-83.507014771004407</c:v>
                </c:pt>
                <c:pt idx="3417">
                  <c:v>-83.502022407428896</c:v>
                </c:pt>
                <c:pt idx="3418">
                  <c:v>-83.489576945923503</c:v>
                </c:pt>
                <c:pt idx="3419">
                  <c:v>-83.482807707852999</c:v>
                </c:pt>
                <c:pt idx="3420">
                  <c:v>-83.449695332573199</c:v>
                </c:pt>
                <c:pt idx="3421">
                  <c:v>-83.415029203819699</c:v>
                </c:pt>
                <c:pt idx="3422">
                  <c:v>-83.398477022222494</c:v>
                </c:pt>
                <c:pt idx="3423">
                  <c:v>-83.392389547227097</c:v>
                </c:pt>
                <c:pt idx="3424">
                  <c:v>-83.386435037599398</c:v>
                </c:pt>
                <c:pt idx="3425">
                  <c:v>-83.331160873445</c:v>
                </c:pt>
                <c:pt idx="3426">
                  <c:v>-83.272114506061698</c:v>
                </c:pt>
                <c:pt idx="3427">
                  <c:v>-83.267470092597605</c:v>
                </c:pt>
                <c:pt idx="3428">
                  <c:v>-83.234852114675903</c:v>
                </c:pt>
                <c:pt idx="3429">
                  <c:v>-83.166707671450197</c:v>
                </c:pt>
                <c:pt idx="3430">
                  <c:v>-83.096287325729605</c:v>
                </c:pt>
                <c:pt idx="3431">
                  <c:v>-83.0799833378004</c:v>
                </c:pt>
                <c:pt idx="3432">
                  <c:v>-83.059464773484606</c:v>
                </c:pt>
                <c:pt idx="3433">
                  <c:v>-83.041214959579605</c:v>
                </c:pt>
                <c:pt idx="3434">
                  <c:v>-82.997867571751996</c:v>
                </c:pt>
                <c:pt idx="3435">
                  <c:v>-82.951206812853002</c:v>
                </c:pt>
                <c:pt idx="3436">
                  <c:v>-82.904081368982006</c:v>
                </c:pt>
                <c:pt idx="3437">
                  <c:v>-82.853896207409505</c:v>
                </c:pt>
                <c:pt idx="3438">
                  <c:v>-82.831475387669101</c:v>
                </c:pt>
                <c:pt idx="3439">
                  <c:v>-82.770570749683301</c:v>
                </c:pt>
                <c:pt idx="3440">
                  <c:v>-82.763753102420594</c:v>
                </c:pt>
                <c:pt idx="3441">
                  <c:v>-82.749161100543105</c:v>
                </c:pt>
                <c:pt idx="3442">
                  <c:v>-82.688102626076699</c:v>
                </c:pt>
                <c:pt idx="3443">
                  <c:v>-82.626446248768602</c:v>
                </c:pt>
                <c:pt idx="3444">
                  <c:v>-82.611470534056906</c:v>
                </c:pt>
                <c:pt idx="3445">
                  <c:v>-82.576519962965406</c:v>
                </c:pt>
                <c:pt idx="3446">
                  <c:v>-82.482451978125795</c:v>
                </c:pt>
                <c:pt idx="3447">
                  <c:v>-82.458520650679006</c:v>
                </c:pt>
                <c:pt idx="3448">
                  <c:v>-82.3803750791092</c:v>
                </c:pt>
                <c:pt idx="3449">
                  <c:v>-82.3025628448937</c:v>
                </c:pt>
                <c:pt idx="3450">
                  <c:v>-82.291140408455803</c:v>
                </c:pt>
                <c:pt idx="3451">
                  <c:v>-82.222129607847094</c:v>
                </c:pt>
                <c:pt idx="3452">
                  <c:v>-82.146834514743105</c:v>
                </c:pt>
                <c:pt idx="3453">
                  <c:v>-82.087479656052196</c:v>
                </c:pt>
                <c:pt idx="3454">
                  <c:v>-82.031095892315307</c:v>
                </c:pt>
                <c:pt idx="3455">
                  <c:v>-82.0056132335597</c:v>
                </c:pt>
                <c:pt idx="3456">
                  <c:v>-81.955652271964595</c:v>
                </c:pt>
                <c:pt idx="3457">
                  <c:v>-81.926009486547002</c:v>
                </c:pt>
                <c:pt idx="3458">
                  <c:v>-81.917936432180596</c:v>
                </c:pt>
                <c:pt idx="3459">
                  <c:v>-81.904588576353902</c:v>
                </c:pt>
                <c:pt idx="3460">
                  <c:v>-100</c:v>
                </c:pt>
                <c:pt idx="3461">
                  <c:v>-99.99461071943</c:v>
                </c:pt>
                <c:pt idx="3462">
                  <c:v>-99.945049081241507</c:v>
                </c:pt>
                <c:pt idx="3463">
                  <c:v>-99.941536368692795</c:v>
                </c:pt>
                <c:pt idx="3464">
                  <c:v>-99.894714315785393</c:v>
                </c:pt>
                <c:pt idx="3465">
                  <c:v>-99.837699805106496</c:v>
                </c:pt>
                <c:pt idx="3466">
                  <c:v>-99.790714116847795</c:v>
                </c:pt>
                <c:pt idx="3467">
                  <c:v>-99.787031575486395</c:v>
                </c:pt>
                <c:pt idx="3468">
                  <c:v>-99.760736964493802</c:v>
                </c:pt>
                <c:pt idx="3469">
                  <c:v>-99.664283179742597</c:v>
                </c:pt>
                <c:pt idx="3470">
                  <c:v>-99.560714310497303</c:v>
                </c:pt>
                <c:pt idx="3471">
                  <c:v>-99.543943925308795</c:v>
                </c:pt>
                <c:pt idx="3472">
                  <c:v>-99.5180440780331</c:v>
                </c:pt>
                <c:pt idx="3473">
                  <c:v>-99.410678598691106</c:v>
                </c:pt>
                <c:pt idx="3474">
                  <c:v>-99.303251519330104</c:v>
                </c:pt>
                <c:pt idx="3475">
                  <c:v>-99.297897191286395</c:v>
                </c:pt>
                <c:pt idx="3476">
                  <c:v>-99.220113714007297</c:v>
                </c:pt>
                <c:pt idx="3477">
                  <c:v>-99.206029668657095</c:v>
                </c:pt>
                <c:pt idx="3478">
                  <c:v>-99.024328402808194</c:v>
                </c:pt>
                <c:pt idx="3479">
                  <c:v>-98.914669797928397</c:v>
                </c:pt>
                <c:pt idx="3480">
                  <c:v>-98.820309082416202</c:v>
                </c:pt>
                <c:pt idx="3481">
                  <c:v>-98.751853096635799</c:v>
                </c:pt>
                <c:pt idx="3482">
                  <c:v>-98.634556384664506</c:v>
                </c:pt>
                <c:pt idx="3483">
                  <c:v>-98.575118596155505</c:v>
                </c:pt>
                <c:pt idx="3484">
                  <c:v>-98.483305294392693</c:v>
                </c:pt>
                <c:pt idx="3485">
                  <c:v>-98.434358350097199</c:v>
                </c:pt>
                <c:pt idx="3486">
                  <c:v>-98.418559918041893</c:v>
                </c:pt>
                <c:pt idx="3487">
                  <c:v>-98.355267626331795</c:v>
                </c:pt>
                <c:pt idx="3488">
                  <c:v>-98.304515609966003</c:v>
                </c:pt>
                <c:pt idx="3489">
                  <c:v>-98.259310619726506</c:v>
                </c:pt>
                <c:pt idx="3490">
                  <c:v>-98.201097810730204</c:v>
                </c:pt>
                <c:pt idx="3491">
                  <c:v>-98.162396089714207</c:v>
                </c:pt>
                <c:pt idx="3492">
                  <c:v>-98.125306893176997</c:v>
                </c:pt>
                <c:pt idx="3493">
                  <c:v>-98.121020572684102</c:v>
                </c:pt>
                <c:pt idx="3494">
                  <c:v>-98.077582538299396</c:v>
                </c:pt>
                <c:pt idx="3495">
                  <c:v>-98.035479400987796</c:v>
                </c:pt>
                <c:pt idx="3496">
                  <c:v>-98.009825879050297</c:v>
                </c:pt>
                <c:pt idx="3497">
                  <c:v>-98.003888020435397</c:v>
                </c:pt>
                <c:pt idx="3498">
                  <c:v>-97.997616916201693</c:v>
                </c:pt>
                <c:pt idx="3499">
                  <c:v>-97.9342212570577</c:v>
                </c:pt>
                <c:pt idx="3500">
                  <c:v>-97.892072323828103</c:v>
                </c:pt>
                <c:pt idx="3501">
                  <c:v>-97.860796585666805</c:v>
                </c:pt>
                <c:pt idx="3502">
                  <c:v>-97.817050161555997</c:v>
                </c:pt>
                <c:pt idx="3503">
                  <c:v>-97.797992115769404</c:v>
                </c:pt>
                <c:pt idx="3504">
                  <c:v>-97.727844074769095</c:v>
                </c:pt>
                <c:pt idx="3505">
                  <c:v>-97.685859063150303</c:v>
                </c:pt>
                <c:pt idx="3506">
                  <c:v>-97.648438808939204</c:v>
                </c:pt>
                <c:pt idx="3507">
                  <c:v>-97.626188517259905</c:v>
                </c:pt>
                <c:pt idx="3508">
                  <c:v>-97.620011658722206</c:v>
                </c:pt>
                <c:pt idx="3509">
                  <c:v>-97.611641454660102</c:v>
                </c:pt>
                <c:pt idx="3510">
                  <c:v>-97.572593532979198</c:v>
                </c:pt>
                <c:pt idx="3511">
                  <c:v>-97.558213719657104</c:v>
                </c:pt>
                <c:pt idx="3512">
                  <c:v>-97.542965589394896</c:v>
                </c:pt>
                <c:pt idx="3513">
                  <c:v>-97.530094121468807</c:v>
                </c:pt>
                <c:pt idx="3514">
                  <c:v>-97.525283665327805</c:v>
                </c:pt>
                <c:pt idx="3515">
                  <c:v>-97.521011128629596</c:v>
                </c:pt>
                <c:pt idx="3516">
                  <c:v>-97.510751489812407</c:v>
                </c:pt>
                <c:pt idx="3517">
                  <c:v>-97.496955853315598</c:v>
                </c:pt>
                <c:pt idx="3518">
                  <c:v>-97.494007256876699</c:v>
                </c:pt>
                <c:pt idx="3519">
                  <c:v>-97.490179514559102</c:v>
                </c:pt>
                <c:pt idx="3520">
                  <c:v>-97.481795493504606</c:v>
                </c:pt>
                <c:pt idx="3521">
                  <c:v>-97.475040320074996</c:v>
                </c:pt>
                <c:pt idx="3522">
                  <c:v>-97.474957314032693</c:v>
                </c:pt>
                <c:pt idx="3523">
                  <c:v>-97.473682125582698</c:v>
                </c:pt>
                <c:pt idx="3524">
                  <c:v>-97.474312973273001</c:v>
                </c:pt>
                <c:pt idx="3525">
                  <c:v>-97.470495242553099</c:v>
                </c:pt>
                <c:pt idx="3526">
                  <c:v>-97.453845703739802</c:v>
                </c:pt>
                <c:pt idx="3527">
                  <c:v>-97.453693414191093</c:v>
                </c:pt>
                <c:pt idx="3528">
                  <c:v>-97.444359869910897</c:v>
                </c:pt>
                <c:pt idx="3529">
                  <c:v>-97.428829335232393</c:v>
                </c:pt>
                <c:pt idx="3530">
                  <c:v>-97.353610221589307</c:v>
                </c:pt>
                <c:pt idx="3531">
                  <c:v>-97.285847237998794</c:v>
                </c:pt>
                <c:pt idx="3532">
                  <c:v>-97.201288720954295</c:v>
                </c:pt>
                <c:pt idx="3533">
                  <c:v>-97.191908212600595</c:v>
                </c:pt>
                <c:pt idx="3534">
                  <c:v>-97.100073235898705</c:v>
                </c:pt>
                <c:pt idx="3535">
                  <c:v>-97.0359510133692</c:v>
                </c:pt>
                <c:pt idx="3536">
                  <c:v>-96.730614583828498</c:v>
                </c:pt>
                <c:pt idx="3537">
                  <c:v>-96.690295670923206</c:v>
                </c:pt>
                <c:pt idx="3538">
                  <c:v>-96.455533479448107</c:v>
                </c:pt>
                <c:pt idx="3539">
                  <c:v>-96.408587461690303</c:v>
                </c:pt>
                <c:pt idx="3540">
                  <c:v>-96.145844997431098</c:v>
                </c:pt>
                <c:pt idx="3541">
                  <c:v>-96.083808615056</c:v>
                </c:pt>
                <c:pt idx="3542">
                  <c:v>-95.547761431142604</c:v>
                </c:pt>
                <c:pt idx="3543">
                  <c:v>-95.337312020807303</c:v>
                </c:pt>
                <c:pt idx="3544">
                  <c:v>-95.036372058409995</c:v>
                </c:pt>
                <c:pt idx="3545">
                  <c:v>-94.945967228990398</c:v>
                </c:pt>
                <c:pt idx="3546">
                  <c:v>-94.793111904251901</c:v>
                </c:pt>
                <c:pt idx="3547">
                  <c:v>-94.657307059185399</c:v>
                </c:pt>
                <c:pt idx="3548">
                  <c:v>-94.586141213122303</c:v>
                </c:pt>
                <c:pt idx="3549">
                  <c:v>-94.537006634130805</c:v>
                </c:pt>
                <c:pt idx="3550">
                  <c:v>-94.360071228340402</c:v>
                </c:pt>
                <c:pt idx="3551">
                  <c:v>-94.281197059474096</c:v>
                </c:pt>
                <c:pt idx="3552">
                  <c:v>-94.174032170177796</c:v>
                </c:pt>
                <c:pt idx="3553">
                  <c:v>-94.0970404481956</c:v>
                </c:pt>
                <c:pt idx="3554">
                  <c:v>-94.096755912552894</c:v>
                </c:pt>
                <c:pt idx="3555">
                  <c:v>-94.043183336255197</c:v>
                </c:pt>
                <c:pt idx="3556">
                  <c:v>-94.010315443356205</c:v>
                </c:pt>
                <c:pt idx="3557">
                  <c:v>-93.987559768469396</c:v>
                </c:pt>
                <c:pt idx="3558">
                  <c:v>-93.981863053701801</c:v>
                </c:pt>
                <c:pt idx="3559">
                  <c:v>-93.974033168173406</c:v>
                </c:pt>
                <c:pt idx="3560">
                  <c:v>-93.962640527673898</c:v>
                </c:pt>
                <c:pt idx="3561">
                  <c:v>-93.957713177490604</c:v>
                </c:pt>
                <c:pt idx="3562">
                  <c:v>-93.953556380190804</c:v>
                </c:pt>
                <c:pt idx="3563">
                  <c:v>-93.950081851011504</c:v>
                </c:pt>
                <c:pt idx="3564">
                  <c:v>-93.949623937314399</c:v>
                </c:pt>
                <c:pt idx="3565">
                  <c:v>-93.947481853348094</c:v>
                </c:pt>
                <c:pt idx="3566">
                  <c:v>-93.943264722055204</c:v>
                </c:pt>
                <c:pt idx="3567">
                  <c:v>-93.934429757089703</c:v>
                </c:pt>
                <c:pt idx="3568">
                  <c:v>-93.931554457414805</c:v>
                </c:pt>
                <c:pt idx="3569">
                  <c:v>-93.917677391523597</c:v>
                </c:pt>
                <c:pt idx="3570">
                  <c:v>-93.9173190285901</c:v>
                </c:pt>
                <c:pt idx="3571">
                  <c:v>-93.900173342885196</c:v>
                </c:pt>
                <c:pt idx="3572">
                  <c:v>-93.896062464539099</c:v>
                </c:pt>
                <c:pt idx="3573">
                  <c:v>-93.886765388864603</c:v>
                </c:pt>
                <c:pt idx="3574">
                  <c:v>-93.884334491376194</c:v>
                </c:pt>
                <c:pt idx="3575">
                  <c:v>-93.869587493634896</c:v>
                </c:pt>
                <c:pt idx="3576">
                  <c:v>-93.853436797263001</c:v>
                </c:pt>
                <c:pt idx="3577">
                  <c:v>-93.844969762580007</c:v>
                </c:pt>
                <c:pt idx="3578">
                  <c:v>-93.838344176073505</c:v>
                </c:pt>
                <c:pt idx="3579">
                  <c:v>-93.827566948292599</c:v>
                </c:pt>
                <c:pt idx="3580">
                  <c:v>-93.799722085058505</c:v>
                </c:pt>
                <c:pt idx="3581">
                  <c:v>-93.780316784804398</c:v>
                </c:pt>
                <c:pt idx="3582">
                  <c:v>-93.759812021323896</c:v>
                </c:pt>
                <c:pt idx="3583">
                  <c:v>-93.726699237273294</c:v>
                </c:pt>
                <c:pt idx="3584">
                  <c:v>-93.715409551685298</c:v>
                </c:pt>
                <c:pt idx="3585">
                  <c:v>-93.682681338199103</c:v>
                </c:pt>
                <c:pt idx="3586">
                  <c:v>-93.669552139878604</c:v>
                </c:pt>
                <c:pt idx="3587">
                  <c:v>-93.631437933131906</c:v>
                </c:pt>
                <c:pt idx="3588">
                  <c:v>-93.584460360288801</c:v>
                </c:pt>
                <c:pt idx="3589">
                  <c:v>-93.533108653781099</c:v>
                </c:pt>
                <c:pt idx="3590">
                  <c:v>-93.505954264477396</c:v>
                </c:pt>
                <c:pt idx="3591">
                  <c:v>-93.485026046134095</c:v>
                </c:pt>
                <c:pt idx="3592">
                  <c:v>-93.417956579293602</c:v>
                </c:pt>
                <c:pt idx="3593">
                  <c:v>-93.3470331253815</c:v>
                </c:pt>
                <c:pt idx="3594">
                  <c:v>-93.324528662953199</c:v>
                </c:pt>
                <c:pt idx="3595">
                  <c:v>-93.294138244628598</c:v>
                </c:pt>
                <c:pt idx="3596">
                  <c:v>-93.252159740135895</c:v>
                </c:pt>
                <c:pt idx="3597">
                  <c:v>-93.237278745326407</c:v>
                </c:pt>
                <c:pt idx="3598">
                  <c:v>-93.157662412439507</c:v>
                </c:pt>
                <c:pt idx="3599">
                  <c:v>-93.110868311613302</c:v>
                </c:pt>
                <c:pt idx="3600">
                  <c:v>-93.103734790331302</c:v>
                </c:pt>
                <c:pt idx="3601">
                  <c:v>-93.0256900861432</c:v>
                </c:pt>
                <c:pt idx="3602">
                  <c:v>-93.006122084336496</c:v>
                </c:pt>
                <c:pt idx="3603">
                  <c:v>-92.953290335340299</c:v>
                </c:pt>
                <c:pt idx="3604">
                  <c:v>-92.921087548554695</c:v>
                </c:pt>
                <c:pt idx="3605">
                  <c:v>-92.839581996550507</c:v>
                </c:pt>
                <c:pt idx="3606">
                  <c:v>-92.822208894414899</c:v>
                </c:pt>
                <c:pt idx="3607">
                  <c:v>-92.7496146421432</c:v>
                </c:pt>
                <c:pt idx="3608">
                  <c:v>-92.6808379886144</c:v>
                </c:pt>
                <c:pt idx="3609">
                  <c:v>-92.677921032442896</c:v>
                </c:pt>
                <c:pt idx="3610">
                  <c:v>-92.596317415838101</c:v>
                </c:pt>
                <c:pt idx="3611">
                  <c:v>-92.519125091512805</c:v>
                </c:pt>
                <c:pt idx="3612">
                  <c:v>-92.513272421419202</c:v>
                </c:pt>
                <c:pt idx="3613">
                  <c:v>-92.474680077158993</c:v>
                </c:pt>
                <c:pt idx="3614">
                  <c:v>-92.424686456315001</c:v>
                </c:pt>
                <c:pt idx="3615">
                  <c:v>-92.399024956685693</c:v>
                </c:pt>
                <c:pt idx="3616">
                  <c:v>-92.347941260209595</c:v>
                </c:pt>
                <c:pt idx="3617">
                  <c:v>-92.315975620117598</c:v>
                </c:pt>
                <c:pt idx="3618">
                  <c:v>-92.314865621322198</c:v>
                </c:pt>
                <c:pt idx="3619">
                  <c:v>-92.294461729178096</c:v>
                </c:pt>
                <c:pt idx="3620">
                  <c:v>-124.99999999999901</c:v>
                </c:pt>
                <c:pt idx="3621">
                  <c:v>-124.992769653376</c:v>
                </c:pt>
                <c:pt idx="3622">
                  <c:v>-124.988351188998</c:v>
                </c:pt>
                <c:pt idx="3623">
                  <c:v>-124.945086421224</c:v>
                </c:pt>
                <c:pt idx="3624">
                  <c:v>-124.899312086438</c:v>
                </c:pt>
                <c:pt idx="3625">
                  <c:v>-124.848776123153</c:v>
                </c:pt>
                <c:pt idx="3626">
                  <c:v>-124.79915742383299</c:v>
                </c:pt>
                <c:pt idx="3627">
                  <c:v>-124.77686779803</c:v>
                </c:pt>
                <c:pt idx="3628">
                  <c:v>-124.670757985615</c:v>
                </c:pt>
                <c:pt idx="3629">
                  <c:v>-124.555394874453</c:v>
                </c:pt>
                <c:pt idx="3630">
                  <c:v>-124.55410218647501</c:v>
                </c:pt>
                <c:pt idx="3631">
                  <c:v>-124.48953816886601</c:v>
                </c:pt>
                <c:pt idx="3632">
                  <c:v>-124.369151043752</c:v>
                </c:pt>
                <c:pt idx="3633">
                  <c:v>-124.25095114369201</c:v>
                </c:pt>
                <c:pt idx="3634">
                  <c:v>-124.234769557533</c:v>
                </c:pt>
                <c:pt idx="3635">
                  <c:v>-124.165692270054</c:v>
                </c:pt>
                <c:pt idx="3636">
                  <c:v>-124.14162699028699</c:v>
                </c:pt>
                <c:pt idx="3637">
                  <c:v>-123.991762640914</c:v>
                </c:pt>
                <c:pt idx="3638">
                  <c:v>-123.862742727116</c:v>
                </c:pt>
                <c:pt idx="3639">
                  <c:v>-123.77548449569601</c:v>
                </c:pt>
                <c:pt idx="3640">
                  <c:v>-123.722745899526</c:v>
                </c:pt>
                <c:pt idx="3641">
                  <c:v>-123.64868483081599</c:v>
                </c:pt>
                <c:pt idx="3642">
                  <c:v>-123.600360191709</c:v>
                </c:pt>
                <c:pt idx="3643">
                  <c:v>-123.59617962856299</c:v>
                </c:pt>
                <c:pt idx="3644">
                  <c:v>-123.49668966146299</c:v>
                </c:pt>
                <c:pt idx="3645">
                  <c:v>-123.463289976423</c:v>
                </c:pt>
                <c:pt idx="3646">
                  <c:v>-123.402835746219</c:v>
                </c:pt>
                <c:pt idx="3647">
                  <c:v>-123.399210422742</c:v>
                </c:pt>
                <c:pt idx="3648">
                  <c:v>-123.350426391054</c:v>
                </c:pt>
                <c:pt idx="3649">
                  <c:v>-123.33023121937499</c:v>
                </c:pt>
                <c:pt idx="3650">
                  <c:v>-123.250718204889</c:v>
                </c:pt>
                <c:pt idx="3651">
                  <c:v>-123.194805048981</c:v>
                </c:pt>
                <c:pt idx="3652">
                  <c:v>-123.142474511446</c:v>
                </c:pt>
                <c:pt idx="3653">
                  <c:v>-123.140115370131</c:v>
                </c:pt>
                <c:pt idx="3654">
                  <c:v>-123.104548925849</c:v>
                </c:pt>
                <c:pt idx="3655">
                  <c:v>-123.082723953662</c:v>
                </c:pt>
                <c:pt idx="3656">
                  <c:v>-123.02140886530501</c:v>
                </c:pt>
                <c:pt idx="3657">
                  <c:v>-122.996208963589</c:v>
                </c:pt>
                <c:pt idx="3658">
                  <c:v>-122.970371275955</c:v>
                </c:pt>
                <c:pt idx="3659">
                  <c:v>-122.94688437936099</c:v>
                </c:pt>
                <c:pt idx="3660">
                  <c:v>-122.923251309284</c:v>
                </c:pt>
                <c:pt idx="3661">
                  <c:v>-122.901276077814</c:v>
                </c:pt>
                <c:pt idx="3662">
                  <c:v>-122.88054749390901</c:v>
                </c:pt>
                <c:pt idx="3663">
                  <c:v>-122.870496782617</c:v>
                </c:pt>
                <c:pt idx="3664">
                  <c:v>-122.858237425685</c:v>
                </c:pt>
                <c:pt idx="3665">
                  <c:v>-122.822954397925</c:v>
                </c:pt>
                <c:pt idx="3666">
                  <c:v>-122.81673333776</c:v>
                </c:pt>
                <c:pt idx="3667">
                  <c:v>-122.793548858384</c:v>
                </c:pt>
                <c:pt idx="3668">
                  <c:v>-122.789779870991</c:v>
                </c:pt>
                <c:pt idx="3669">
                  <c:v>-122.751287710276</c:v>
                </c:pt>
                <c:pt idx="3670">
                  <c:v>-122.74466501312099</c:v>
                </c:pt>
                <c:pt idx="3671">
                  <c:v>-122.70158932128101</c:v>
                </c:pt>
                <c:pt idx="3672">
                  <c:v>-122.66761847674</c:v>
                </c:pt>
                <c:pt idx="3673">
                  <c:v>-122.606221772993</c:v>
                </c:pt>
                <c:pt idx="3674">
                  <c:v>-122.573944905004</c:v>
                </c:pt>
                <c:pt idx="3675">
                  <c:v>-122.470063029006</c:v>
                </c:pt>
                <c:pt idx="3676">
                  <c:v>-122.400374993908</c:v>
                </c:pt>
                <c:pt idx="3677">
                  <c:v>-122.222141075796</c:v>
                </c:pt>
                <c:pt idx="3678">
                  <c:v>-122.01867916705901</c:v>
                </c:pt>
                <c:pt idx="3679">
                  <c:v>-121.785020020537</c:v>
                </c:pt>
                <c:pt idx="3680">
                  <c:v>-121.504248515989</c:v>
                </c:pt>
                <c:pt idx="3681">
                  <c:v>-121.477310527733</c:v>
                </c:pt>
                <c:pt idx="3682">
                  <c:v>-121.17617513056599</c:v>
                </c:pt>
                <c:pt idx="3683">
                  <c:v>-120.930318920809</c:v>
                </c:pt>
                <c:pt idx="3684">
                  <c:v>-120.70057283320401</c:v>
                </c:pt>
                <c:pt idx="3685">
                  <c:v>-120.455051246393</c:v>
                </c:pt>
                <c:pt idx="3686">
                  <c:v>-120.25738380314201</c:v>
                </c:pt>
                <c:pt idx="3687">
                  <c:v>-120.215860709057</c:v>
                </c:pt>
                <c:pt idx="3688">
                  <c:v>-120.112959796517</c:v>
                </c:pt>
                <c:pt idx="3689">
                  <c:v>-119.978942033135</c:v>
                </c:pt>
                <c:pt idx="3690">
                  <c:v>-119.877443176916</c:v>
                </c:pt>
                <c:pt idx="3691">
                  <c:v>-119.84811546930899</c:v>
                </c:pt>
                <c:pt idx="3692">
                  <c:v>-119.825103347609</c:v>
                </c:pt>
                <c:pt idx="3693">
                  <c:v>-119.761303785263</c:v>
                </c:pt>
                <c:pt idx="3694">
                  <c:v>-119.711754039472</c:v>
                </c:pt>
                <c:pt idx="3695">
                  <c:v>-119.695120390658</c:v>
                </c:pt>
                <c:pt idx="3696">
                  <c:v>-119.681492863778</c:v>
                </c:pt>
                <c:pt idx="3697">
                  <c:v>-119.647176735139</c:v>
                </c:pt>
                <c:pt idx="3698">
                  <c:v>-119.620405904903</c:v>
                </c:pt>
                <c:pt idx="3699">
                  <c:v>-119.59423251059501</c:v>
                </c:pt>
                <c:pt idx="3700">
                  <c:v>-119.58977235683901</c:v>
                </c:pt>
                <c:pt idx="3701">
                  <c:v>-119.580087830398</c:v>
                </c:pt>
                <c:pt idx="3702">
                  <c:v>-119.53054643978101</c:v>
                </c:pt>
                <c:pt idx="3703">
                  <c:v>-119.515837736629</c:v>
                </c:pt>
                <c:pt idx="3704">
                  <c:v>-119.497774460036</c:v>
                </c:pt>
                <c:pt idx="3705">
                  <c:v>-119.490503052763</c:v>
                </c:pt>
                <c:pt idx="3706">
                  <c:v>-119.46846170956501</c:v>
                </c:pt>
                <c:pt idx="3707">
                  <c:v>-119.444677979232</c:v>
                </c:pt>
                <c:pt idx="3708">
                  <c:v>-119.439224106171</c:v>
                </c:pt>
                <c:pt idx="3709">
                  <c:v>-119.42752969212</c:v>
                </c:pt>
                <c:pt idx="3710">
                  <c:v>-119.39885673609599</c:v>
                </c:pt>
                <c:pt idx="3711">
                  <c:v>-119.389217077746</c:v>
                </c:pt>
                <c:pt idx="3712">
                  <c:v>-119.345655858431</c:v>
                </c:pt>
                <c:pt idx="3713">
                  <c:v>-119.34518810212001</c:v>
                </c:pt>
                <c:pt idx="3714">
                  <c:v>-119.332760174819</c:v>
                </c:pt>
                <c:pt idx="3715">
                  <c:v>-119.294040426224</c:v>
                </c:pt>
                <c:pt idx="3716">
                  <c:v>-119.252944746116</c:v>
                </c:pt>
                <c:pt idx="3717">
                  <c:v>-119.233919401881</c:v>
                </c:pt>
                <c:pt idx="3718">
                  <c:v>-119.2253438157</c:v>
                </c:pt>
                <c:pt idx="3719">
                  <c:v>-119.216968295623</c:v>
                </c:pt>
                <c:pt idx="3720">
                  <c:v>-119.141117283591</c:v>
                </c:pt>
                <c:pt idx="3721">
                  <c:v>-119.058572913644</c:v>
                </c:pt>
                <c:pt idx="3722">
                  <c:v>-119.031927965544</c:v>
                </c:pt>
                <c:pt idx="3723">
                  <c:v>-119.00619212449099</c:v>
                </c:pt>
                <c:pt idx="3724">
                  <c:v>-118.96482484430901</c:v>
                </c:pt>
                <c:pt idx="3725">
                  <c:v>-118.94980014165201</c:v>
                </c:pt>
                <c:pt idx="3726">
                  <c:v>-118.869082085725</c:v>
                </c:pt>
                <c:pt idx="3727">
                  <c:v>-118.82884053942701</c:v>
                </c:pt>
                <c:pt idx="3728">
                  <c:v>-118.787651575569</c:v>
                </c:pt>
                <c:pt idx="3729">
                  <c:v>-118.768079061309</c:v>
                </c:pt>
                <c:pt idx="3730">
                  <c:v>-118.74452381296599</c:v>
                </c:pt>
                <c:pt idx="3731">
                  <c:v>-118.67812306236701</c:v>
                </c:pt>
                <c:pt idx="3732">
                  <c:v>-118.645277800225</c:v>
                </c:pt>
                <c:pt idx="3733">
                  <c:v>-118.578232666384</c:v>
                </c:pt>
                <c:pt idx="3734">
                  <c:v>-118.548087297246</c:v>
                </c:pt>
                <c:pt idx="3735">
                  <c:v>-118.4689027634</c:v>
                </c:pt>
                <c:pt idx="3736">
                  <c:v>-118.41776610555399</c:v>
                </c:pt>
                <c:pt idx="3737">
                  <c:v>-118.353326616602</c:v>
                </c:pt>
                <c:pt idx="3738">
                  <c:v>-118.30278863404899</c:v>
                </c:pt>
                <c:pt idx="3739">
                  <c:v>-118.260319013936</c:v>
                </c:pt>
                <c:pt idx="3740">
                  <c:v>-118.25129326819</c:v>
                </c:pt>
                <c:pt idx="3741">
                  <c:v>-118.231203725092</c:v>
                </c:pt>
                <c:pt idx="3742">
                  <c:v>-118.215428311862</c:v>
                </c:pt>
                <c:pt idx="3743">
                  <c:v>-118.18552511991</c:v>
                </c:pt>
                <c:pt idx="3744">
                  <c:v>-118.18378219269999</c:v>
                </c:pt>
                <c:pt idx="3745">
                  <c:v>-150</c:v>
                </c:pt>
                <c:pt idx="3746">
                  <c:v>-149.99340874126</c:v>
                </c:pt>
                <c:pt idx="3747">
                  <c:v>-149.97474809437901</c:v>
                </c:pt>
                <c:pt idx="3748">
                  <c:v>-149.956791856915</c:v>
                </c:pt>
                <c:pt idx="3749">
                  <c:v>-149.95304176582201</c:v>
                </c:pt>
                <c:pt idx="3750">
                  <c:v>-149.94951092698801</c:v>
                </c:pt>
                <c:pt idx="3751">
                  <c:v>-149.87146634487101</c:v>
                </c:pt>
                <c:pt idx="3752">
                  <c:v>-149.81144409173601</c:v>
                </c:pt>
                <c:pt idx="3753">
                  <c:v>-149.73832181414599</c:v>
                </c:pt>
                <c:pt idx="3754">
                  <c:v>-149.71145763321999</c:v>
                </c:pt>
                <c:pt idx="3755">
                  <c:v>-149.59457278019701</c:v>
                </c:pt>
                <c:pt idx="3756">
                  <c:v>-149.56602954725801</c:v>
                </c:pt>
                <c:pt idx="3757">
                  <c:v>-149.444523598747</c:v>
                </c:pt>
                <c:pt idx="3758">
                  <c:v>-149.42315078730601</c:v>
                </c:pt>
                <c:pt idx="3759">
                  <c:v>-149.316298249315</c:v>
                </c:pt>
                <c:pt idx="3760">
                  <c:v>-149.210822950937</c:v>
                </c:pt>
                <c:pt idx="3761">
                  <c:v>-149.19803762871501</c:v>
                </c:pt>
                <c:pt idx="3762">
                  <c:v>-149.139354251811</c:v>
                </c:pt>
                <c:pt idx="3763">
                  <c:v>-149.06347633412599</c:v>
                </c:pt>
                <c:pt idx="3764">
                  <c:v>-148.899459113213</c:v>
                </c:pt>
                <c:pt idx="3765">
                  <c:v>-148.81652231073201</c:v>
                </c:pt>
                <c:pt idx="3766">
                  <c:v>-148.73839507494699</c:v>
                </c:pt>
                <c:pt idx="3767">
                  <c:v>-148.72304365768599</c:v>
                </c:pt>
                <c:pt idx="3768">
                  <c:v>-148.68180588473501</c:v>
                </c:pt>
                <c:pt idx="3769">
                  <c:v>-148.61696896421901</c:v>
                </c:pt>
                <c:pt idx="3770">
                  <c:v>-148.51411065783799</c:v>
                </c:pt>
                <c:pt idx="3771">
                  <c:v>-148.46106141446899</c:v>
                </c:pt>
                <c:pt idx="3772">
                  <c:v>-148.449180465632</c:v>
                </c:pt>
                <c:pt idx="3773">
                  <c:v>-148.398055729177</c:v>
                </c:pt>
                <c:pt idx="3774">
                  <c:v>-148.37750214236999</c:v>
                </c:pt>
                <c:pt idx="3775">
                  <c:v>-148.333734175968</c:v>
                </c:pt>
                <c:pt idx="3776">
                  <c:v>-148.29216708466799</c:v>
                </c:pt>
                <c:pt idx="3777">
                  <c:v>-148.286925779591</c:v>
                </c:pt>
                <c:pt idx="3778">
                  <c:v>-148.26158901398099</c:v>
                </c:pt>
                <c:pt idx="3779">
                  <c:v>-148.22113256433701</c:v>
                </c:pt>
                <c:pt idx="3780">
                  <c:v>-148.19099463030901</c:v>
                </c:pt>
                <c:pt idx="3781">
                  <c:v>-148.15555460609099</c:v>
                </c:pt>
                <c:pt idx="3782">
                  <c:v>-148.14824134673901</c:v>
                </c:pt>
                <c:pt idx="3783">
                  <c:v>-148.12705256986101</c:v>
                </c:pt>
                <c:pt idx="3784">
                  <c:v>-148.06952318109199</c:v>
                </c:pt>
                <c:pt idx="3785">
                  <c:v>-148.032756379148</c:v>
                </c:pt>
                <c:pt idx="3786">
                  <c:v>-147.98343343803199</c:v>
                </c:pt>
                <c:pt idx="3787">
                  <c:v>-147.92446473553801</c:v>
                </c:pt>
                <c:pt idx="3788">
                  <c:v>-147.88744241032899</c:v>
                </c:pt>
                <c:pt idx="3789">
                  <c:v>-147.87520935684299</c:v>
                </c:pt>
                <c:pt idx="3790">
                  <c:v>-147.871225758203</c:v>
                </c:pt>
                <c:pt idx="3791">
                  <c:v>-147.85349332928001</c:v>
                </c:pt>
                <c:pt idx="3792">
                  <c:v>-147.746078966639</c:v>
                </c:pt>
                <c:pt idx="3793">
                  <c:v>-147.60945901852901</c:v>
                </c:pt>
                <c:pt idx="3794">
                  <c:v>-147.596136516841</c:v>
                </c:pt>
                <c:pt idx="3795">
                  <c:v>-147.47083461816399</c:v>
                </c:pt>
                <c:pt idx="3796">
                  <c:v>-147.348435277807</c:v>
                </c:pt>
                <c:pt idx="3797">
                  <c:v>-147.21796193378299</c:v>
                </c:pt>
                <c:pt idx="3798">
                  <c:v>-147.16940301432399</c:v>
                </c:pt>
                <c:pt idx="3799">
                  <c:v>-146.98253336012701</c:v>
                </c:pt>
                <c:pt idx="3800">
                  <c:v>-146.94665358317599</c:v>
                </c:pt>
                <c:pt idx="3801">
                  <c:v>-146.67652698051299</c:v>
                </c:pt>
                <c:pt idx="3802">
                  <c:v>-146.59237447916601</c:v>
                </c:pt>
                <c:pt idx="3803">
                  <c:v>-146.37361837929299</c:v>
                </c:pt>
                <c:pt idx="3804">
                  <c:v>-146.308838847929</c:v>
                </c:pt>
                <c:pt idx="3805">
                  <c:v>-146.07011526993301</c:v>
                </c:pt>
                <c:pt idx="3806">
                  <c:v>-146.05822922885201</c:v>
                </c:pt>
                <c:pt idx="3807">
                  <c:v>-145.98378379999201</c:v>
                </c:pt>
                <c:pt idx="3808">
                  <c:v>-145.83519230424801</c:v>
                </c:pt>
                <c:pt idx="3809">
                  <c:v>-145.74944933101</c:v>
                </c:pt>
                <c:pt idx="3810">
                  <c:v>-145.605877695754</c:v>
                </c:pt>
                <c:pt idx="3811">
                  <c:v>-145.52156637668901</c:v>
                </c:pt>
                <c:pt idx="3812">
                  <c:v>-145.40688327076001</c:v>
                </c:pt>
                <c:pt idx="3813">
                  <c:v>-145.38201788404399</c:v>
                </c:pt>
                <c:pt idx="3814">
                  <c:v>-145.33532610965901</c:v>
                </c:pt>
                <c:pt idx="3815">
                  <c:v>-145.27797650239799</c:v>
                </c:pt>
                <c:pt idx="3816">
                  <c:v>-145.22790014837699</c:v>
                </c:pt>
                <c:pt idx="3817">
                  <c:v>-145.20838327451199</c:v>
                </c:pt>
                <c:pt idx="3818">
                  <c:v>-145.189360861018</c:v>
                </c:pt>
                <c:pt idx="3819">
                  <c:v>-145.12812897052601</c:v>
                </c:pt>
                <c:pt idx="3820">
                  <c:v>-145.11006717317801</c:v>
                </c:pt>
                <c:pt idx="3821">
                  <c:v>-145.08273444291001</c:v>
                </c:pt>
                <c:pt idx="3822">
                  <c:v>-145.054890862984</c:v>
                </c:pt>
                <c:pt idx="3823">
                  <c:v>-145.053639618663</c:v>
                </c:pt>
                <c:pt idx="3824">
                  <c:v>-145.021082525498</c:v>
                </c:pt>
                <c:pt idx="3825">
                  <c:v>-145.01872592187999</c:v>
                </c:pt>
                <c:pt idx="3826">
                  <c:v>-144.993613563873</c:v>
                </c:pt>
                <c:pt idx="3827">
                  <c:v>-144.980455918725</c:v>
                </c:pt>
                <c:pt idx="3828">
                  <c:v>-144.953306564824</c:v>
                </c:pt>
                <c:pt idx="3829">
                  <c:v>-144.925224406334</c:v>
                </c:pt>
                <c:pt idx="3830">
                  <c:v>-144.916815918894</c:v>
                </c:pt>
                <c:pt idx="3831">
                  <c:v>-144.90047765681399</c:v>
                </c:pt>
                <c:pt idx="3832">
                  <c:v>-144.86421236159299</c:v>
                </c:pt>
                <c:pt idx="3833">
                  <c:v>-144.85693977942799</c:v>
                </c:pt>
                <c:pt idx="3834">
                  <c:v>-144.808284543696</c:v>
                </c:pt>
                <c:pt idx="3835">
                  <c:v>-144.79948569503</c:v>
                </c:pt>
                <c:pt idx="3836">
                  <c:v>-144.78473109582001</c:v>
                </c:pt>
                <c:pt idx="3837">
                  <c:v>-144.72853190735401</c:v>
                </c:pt>
                <c:pt idx="3838">
                  <c:v>-144.669366270436</c:v>
                </c:pt>
                <c:pt idx="3839">
                  <c:v>-144.668672539477</c:v>
                </c:pt>
                <c:pt idx="3840">
                  <c:v>-144.61435092678599</c:v>
                </c:pt>
                <c:pt idx="3841">
                  <c:v>-144.56091443481</c:v>
                </c:pt>
                <c:pt idx="3842">
                  <c:v>-144.51003361958999</c:v>
                </c:pt>
                <c:pt idx="3843">
                  <c:v>-144.46264826724001</c:v>
                </c:pt>
                <c:pt idx="3844">
                  <c:v>-144.43034044015101</c:v>
                </c:pt>
                <c:pt idx="3845">
                  <c:v>-144.37942687362099</c:v>
                </c:pt>
                <c:pt idx="3846">
                  <c:v>-144.31549074618599</c:v>
                </c:pt>
                <c:pt idx="3847">
                  <c:v>-144.25093811575601</c:v>
                </c:pt>
                <c:pt idx="3848">
                  <c:v>-144.23835564808999</c:v>
                </c:pt>
                <c:pt idx="3849">
                  <c:v>-144.182401903266</c:v>
                </c:pt>
                <c:pt idx="3850">
                  <c:v>-144.10414483372901</c:v>
                </c:pt>
                <c:pt idx="3851">
                  <c:v>-144.05429980630399</c:v>
                </c:pt>
                <c:pt idx="3852">
                  <c:v>-144.00045012929601</c:v>
                </c:pt>
                <c:pt idx="3853">
                  <c:v>-143.963509612145</c:v>
                </c:pt>
                <c:pt idx="3854">
                  <c:v>-143.932004459127</c:v>
                </c:pt>
                <c:pt idx="3855">
                  <c:v>-143.91007645907999</c:v>
                </c:pt>
                <c:pt idx="3856">
                  <c:v>-143.892575516867</c:v>
                </c:pt>
                <c:pt idx="3857">
                  <c:v>-175</c:v>
                </c:pt>
                <c:pt idx="3858">
                  <c:v>-174.99752548441501</c:v>
                </c:pt>
                <c:pt idx="3859">
                  <c:v>-174.970928744074</c:v>
                </c:pt>
                <c:pt idx="3860">
                  <c:v>-174.95818826709601</c:v>
                </c:pt>
                <c:pt idx="3861">
                  <c:v>-174.919390808971</c:v>
                </c:pt>
                <c:pt idx="3862">
                  <c:v>-174.87565812713899</c:v>
                </c:pt>
                <c:pt idx="3863">
                  <c:v>-174.82142142751201</c:v>
                </c:pt>
                <c:pt idx="3864">
                  <c:v>-174.742967182321</c:v>
                </c:pt>
                <c:pt idx="3865">
                  <c:v>-174.65832927587499</c:v>
                </c:pt>
                <c:pt idx="3866">
                  <c:v>-174.614538139665</c:v>
                </c:pt>
                <c:pt idx="3867">
                  <c:v>-174.58149365807799</c:v>
                </c:pt>
                <c:pt idx="3868">
                  <c:v>-174.466989233698</c:v>
                </c:pt>
                <c:pt idx="3869">
                  <c:v>-174.35227246574601</c:v>
                </c:pt>
                <c:pt idx="3870">
                  <c:v>-174.34535933423501</c:v>
                </c:pt>
                <c:pt idx="3871">
                  <c:v>-174.242059741312</c:v>
                </c:pt>
                <c:pt idx="3872">
                  <c:v>-174.174956542112</c:v>
                </c:pt>
                <c:pt idx="3873">
                  <c:v>-174.08585240059099</c:v>
                </c:pt>
                <c:pt idx="3874">
                  <c:v>-174.035577248116</c:v>
                </c:pt>
                <c:pt idx="3875">
                  <c:v>-173.93769898275801</c:v>
                </c:pt>
                <c:pt idx="3876">
                  <c:v>-173.886702876491</c:v>
                </c:pt>
                <c:pt idx="3877">
                  <c:v>-173.825511134647</c:v>
                </c:pt>
                <c:pt idx="3878">
                  <c:v>-173.767236039935</c:v>
                </c:pt>
                <c:pt idx="3879">
                  <c:v>-173.76325562775401</c:v>
                </c:pt>
                <c:pt idx="3880">
                  <c:v>-173.71496235503599</c:v>
                </c:pt>
                <c:pt idx="3881">
                  <c:v>-173.66646177349199</c:v>
                </c:pt>
                <c:pt idx="3882">
                  <c:v>-173.61979238784599</c:v>
                </c:pt>
                <c:pt idx="3883">
                  <c:v>-173.60329952668801</c:v>
                </c:pt>
                <c:pt idx="3884">
                  <c:v>-173.56569914597301</c:v>
                </c:pt>
                <c:pt idx="3885">
                  <c:v>-173.486732319596</c:v>
                </c:pt>
                <c:pt idx="3886">
                  <c:v>-173.46702271752599</c:v>
                </c:pt>
                <c:pt idx="3887">
                  <c:v>-173.423866139654</c:v>
                </c:pt>
                <c:pt idx="3888">
                  <c:v>-173.403252718722</c:v>
                </c:pt>
                <c:pt idx="3889">
                  <c:v>-173.320020622436</c:v>
                </c:pt>
                <c:pt idx="3890">
                  <c:v>-173.284721449893</c:v>
                </c:pt>
                <c:pt idx="3891">
                  <c:v>-173.212193633824</c:v>
                </c:pt>
                <c:pt idx="3892">
                  <c:v>-173.21102259307901</c:v>
                </c:pt>
                <c:pt idx="3893">
                  <c:v>-173.15150153749499</c:v>
                </c:pt>
                <c:pt idx="3894">
                  <c:v>-173.13232038901299</c:v>
                </c:pt>
                <c:pt idx="3895">
                  <c:v>-172.986435542001</c:v>
                </c:pt>
                <c:pt idx="3896">
                  <c:v>-172.91318143389299</c:v>
                </c:pt>
                <c:pt idx="3897">
                  <c:v>-172.78687112324701</c:v>
                </c:pt>
                <c:pt idx="3898">
                  <c:v>-172.77061330978901</c:v>
                </c:pt>
                <c:pt idx="3899">
                  <c:v>-172.652438950673</c:v>
                </c:pt>
                <c:pt idx="3900">
                  <c:v>-172.59521917172501</c:v>
                </c:pt>
                <c:pt idx="3901">
                  <c:v>-172.286807848694</c:v>
                </c:pt>
                <c:pt idx="3902">
                  <c:v>-172.19435758170101</c:v>
                </c:pt>
                <c:pt idx="3903">
                  <c:v>-171.97946944373999</c:v>
                </c:pt>
                <c:pt idx="3904">
                  <c:v>-171.929407264172</c:v>
                </c:pt>
                <c:pt idx="3905">
                  <c:v>-171.75564930638399</c:v>
                </c:pt>
                <c:pt idx="3906">
                  <c:v>-171.67004320805299</c:v>
                </c:pt>
                <c:pt idx="3907">
                  <c:v>-171.36346583493801</c:v>
                </c:pt>
                <c:pt idx="3908">
                  <c:v>-171.31224712548499</c:v>
                </c:pt>
                <c:pt idx="3909">
                  <c:v>-171.150241754132</c:v>
                </c:pt>
                <c:pt idx="3910">
                  <c:v>-171.108418706669</c:v>
                </c:pt>
                <c:pt idx="3911">
                  <c:v>-171.007523718312</c:v>
                </c:pt>
                <c:pt idx="3912">
                  <c:v>-170.941570070415</c:v>
                </c:pt>
                <c:pt idx="3913">
                  <c:v>-170.80982073228901</c:v>
                </c:pt>
                <c:pt idx="3914">
                  <c:v>-170.735692225078</c:v>
                </c:pt>
                <c:pt idx="3915">
                  <c:v>-170.68987867915001</c:v>
                </c:pt>
                <c:pt idx="3916">
                  <c:v>-170.633370538544</c:v>
                </c:pt>
                <c:pt idx="3917">
                  <c:v>-170.580244106262</c:v>
                </c:pt>
                <c:pt idx="3918">
                  <c:v>-170.54510944434099</c:v>
                </c:pt>
                <c:pt idx="3919">
                  <c:v>-170.541824523711</c:v>
                </c:pt>
                <c:pt idx="3920">
                  <c:v>-170.538846253971</c:v>
                </c:pt>
                <c:pt idx="3921">
                  <c:v>-170.474772337373</c:v>
                </c:pt>
                <c:pt idx="3922">
                  <c:v>-170.41579759848901</c:v>
                </c:pt>
                <c:pt idx="3923">
                  <c:v>-170.376664779913</c:v>
                </c:pt>
                <c:pt idx="3924">
                  <c:v>-170.336771525106</c:v>
                </c:pt>
                <c:pt idx="3925">
                  <c:v>-170.33023433673</c:v>
                </c:pt>
                <c:pt idx="3926">
                  <c:v>-170.308437408766</c:v>
                </c:pt>
                <c:pt idx="3927">
                  <c:v>-170.29515581362699</c:v>
                </c:pt>
                <c:pt idx="3928">
                  <c:v>-170.23467108638201</c:v>
                </c:pt>
                <c:pt idx="3929">
                  <c:v>-170.18349867183099</c:v>
                </c:pt>
                <c:pt idx="3930">
                  <c:v>-170.136980067775</c:v>
                </c:pt>
                <c:pt idx="3931">
                  <c:v>-170.13211496885199</c:v>
                </c:pt>
                <c:pt idx="3932">
                  <c:v>-170.07157984003501</c:v>
                </c:pt>
                <c:pt idx="3933">
                  <c:v>-170.03824459735901</c:v>
                </c:pt>
                <c:pt idx="3934">
                  <c:v>-169.99020840187299</c:v>
                </c:pt>
                <c:pt idx="3935">
                  <c:v>-169.97987476751399</c:v>
                </c:pt>
                <c:pt idx="3936">
                  <c:v>-169.92201782604999</c:v>
                </c:pt>
                <c:pt idx="3937">
                  <c:v>-169.86405946079199</c:v>
                </c:pt>
                <c:pt idx="3938">
                  <c:v>-169.86032831750299</c:v>
                </c:pt>
                <c:pt idx="3939">
                  <c:v>-169.83306604987399</c:v>
                </c:pt>
                <c:pt idx="3940">
                  <c:v>-169.81177634878301</c:v>
                </c:pt>
                <c:pt idx="3941">
                  <c:v>-169.74577345379001</c:v>
                </c:pt>
                <c:pt idx="3942">
                  <c:v>-169.683507293036</c:v>
                </c:pt>
                <c:pt idx="3943">
                  <c:v>-169.681288563252</c:v>
                </c:pt>
                <c:pt idx="3944">
                  <c:v>-169.63694195246899</c:v>
                </c:pt>
                <c:pt idx="3945">
                  <c:v>-169.62706485326501</c:v>
                </c:pt>
                <c:pt idx="3946">
                  <c:v>-169.56107186802299</c:v>
                </c:pt>
                <c:pt idx="3947">
                  <c:v>-169.51907071863801</c:v>
                </c:pt>
                <c:pt idx="3948">
                  <c:v>-169.49590205506601</c:v>
                </c:pt>
                <c:pt idx="3949">
                  <c:v>-169.48267838890999</c:v>
                </c:pt>
                <c:pt idx="3950">
                  <c:v>-169.479363400457</c:v>
                </c:pt>
                <c:pt idx="3951">
                  <c:v>-169.479293166151</c:v>
                </c:pt>
                <c:pt idx="3952">
                  <c:v>-200</c:v>
                </c:pt>
                <c:pt idx="3953">
                  <c:v>-199.99440430755899</c:v>
                </c:pt>
                <c:pt idx="3954">
                  <c:v>-199.97852316818799</c:v>
                </c:pt>
                <c:pt idx="3955">
                  <c:v>-199.97333386429801</c:v>
                </c:pt>
                <c:pt idx="3956">
                  <c:v>-199.95889565426799</c:v>
                </c:pt>
                <c:pt idx="3957">
                  <c:v>-199.93856877851201</c:v>
                </c:pt>
                <c:pt idx="3958">
                  <c:v>-199.86055732384199</c:v>
                </c:pt>
                <c:pt idx="3959">
                  <c:v>-199.83514170218101</c:v>
                </c:pt>
                <c:pt idx="3960">
                  <c:v>-199.76821925107399</c:v>
                </c:pt>
                <c:pt idx="3961">
                  <c:v>-199.76541482651299</c:v>
                </c:pt>
                <c:pt idx="3962">
                  <c:v>-199.649928123732</c:v>
                </c:pt>
                <c:pt idx="3963">
                  <c:v>-199.58927880181699</c:v>
                </c:pt>
                <c:pt idx="3964">
                  <c:v>-199.48998834275</c:v>
                </c:pt>
                <c:pt idx="3965">
                  <c:v>-199.48696964829799</c:v>
                </c:pt>
                <c:pt idx="3966">
                  <c:v>-199.39774983617301</c:v>
                </c:pt>
                <c:pt idx="3967">
                  <c:v>-199.33150006948799</c:v>
                </c:pt>
                <c:pt idx="3968">
                  <c:v>-199.22843414264401</c:v>
                </c:pt>
                <c:pt idx="3969">
                  <c:v>-199.159054790802</c:v>
                </c:pt>
                <c:pt idx="3970">
                  <c:v>-199.091825492856</c:v>
                </c:pt>
                <c:pt idx="3971">
                  <c:v>-199.06290732711901</c:v>
                </c:pt>
                <c:pt idx="3972">
                  <c:v>-199.04293807765299</c:v>
                </c:pt>
                <c:pt idx="3973">
                  <c:v>-199.03498956827599</c:v>
                </c:pt>
                <c:pt idx="3974">
                  <c:v>-198.942623176084</c:v>
                </c:pt>
                <c:pt idx="3975">
                  <c:v>-198.85402864910901</c:v>
                </c:pt>
                <c:pt idx="3976">
                  <c:v>-198.853217151194</c:v>
                </c:pt>
                <c:pt idx="3977">
                  <c:v>-198.816742959729</c:v>
                </c:pt>
                <c:pt idx="3978">
                  <c:v>-198.74546532884</c:v>
                </c:pt>
                <c:pt idx="3979">
                  <c:v>-198.67473113061499</c:v>
                </c:pt>
                <c:pt idx="3980">
                  <c:v>-198.62636399565801</c:v>
                </c:pt>
                <c:pt idx="3981">
                  <c:v>-198.62346359010499</c:v>
                </c:pt>
                <c:pt idx="3982">
                  <c:v>-198.62149249631099</c:v>
                </c:pt>
                <c:pt idx="3983">
                  <c:v>-198.581045781721</c:v>
                </c:pt>
                <c:pt idx="3984">
                  <c:v>-198.479620195465</c:v>
                </c:pt>
                <c:pt idx="3985">
                  <c:v>-198.369919890468</c:v>
                </c:pt>
                <c:pt idx="3986">
                  <c:v>-198.352301935009</c:v>
                </c:pt>
                <c:pt idx="3987">
                  <c:v>-198.335794266189</c:v>
                </c:pt>
                <c:pt idx="3988">
                  <c:v>-198.19877473669001</c:v>
                </c:pt>
                <c:pt idx="3989">
                  <c:v>-198.02818150103801</c:v>
                </c:pt>
                <c:pt idx="3990">
                  <c:v>-197.89872645412601</c:v>
                </c:pt>
                <c:pt idx="3991">
                  <c:v>-197.87799559173999</c:v>
                </c:pt>
                <c:pt idx="3992">
                  <c:v>-197.65883785905299</c:v>
                </c:pt>
                <c:pt idx="3993">
                  <c:v>-197.41472962105101</c:v>
                </c:pt>
                <c:pt idx="3994">
                  <c:v>-197.22442105437801</c:v>
                </c:pt>
                <c:pt idx="3995">
                  <c:v>-197.21368892228</c:v>
                </c:pt>
                <c:pt idx="3996">
                  <c:v>-196.95695224295</c:v>
                </c:pt>
                <c:pt idx="3997">
                  <c:v>-196.84930292836299</c:v>
                </c:pt>
                <c:pt idx="3998">
                  <c:v>-196.622923017934</c:v>
                </c:pt>
                <c:pt idx="3999">
                  <c:v>-196.57029285381699</c:v>
                </c:pt>
                <c:pt idx="4000">
                  <c:v>-196.564954012866</c:v>
                </c:pt>
                <c:pt idx="4001">
                  <c:v>-196.559235266483</c:v>
                </c:pt>
                <c:pt idx="4002">
                  <c:v>-196.36444780724901</c:v>
                </c:pt>
                <c:pt idx="4003">
                  <c:v>-196.20641449372999</c:v>
                </c:pt>
                <c:pt idx="4004">
                  <c:v>-196.17788114274899</c:v>
                </c:pt>
                <c:pt idx="4005">
                  <c:v>-196.14369686870501</c:v>
                </c:pt>
                <c:pt idx="4006">
                  <c:v>-196.09434934548401</c:v>
                </c:pt>
                <c:pt idx="4007">
                  <c:v>-195.990552527327</c:v>
                </c:pt>
                <c:pt idx="4008">
                  <c:v>-195.951678806823</c:v>
                </c:pt>
                <c:pt idx="4009">
                  <c:v>-195.90432056268901</c:v>
                </c:pt>
                <c:pt idx="4010">
                  <c:v>-195.857903222624</c:v>
                </c:pt>
                <c:pt idx="4011">
                  <c:v>-195.838425723933</c:v>
                </c:pt>
                <c:pt idx="4012">
                  <c:v>-195.823115772899</c:v>
                </c:pt>
                <c:pt idx="4013">
                  <c:v>-195.80773620981299</c:v>
                </c:pt>
                <c:pt idx="4014">
                  <c:v>-195.73107524040901</c:v>
                </c:pt>
                <c:pt idx="4015">
                  <c:v>-195.68970208758699</c:v>
                </c:pt>
                <c:pt idx="4016">
                  <c:v>-195.64345071948301</c:v>
                </c:pt>
                <c:pt idx="4017">
                  <c:v>-195.61916259673299</c:v>
                </c:pt>
                <c:pt idx="4018">
                  <c:v>-195.55642834623899</c:v>
                </c:pt>
                <c:pt idx="4019">
                  <c:v>-195.547427327202</c:v>
                </c:pt>
                <c:pt idx="4020">
                  <c:v>-195.495580428464</c:v>
                </c:pt>
                <c:pt idx="4021">
                  <c:v>-195.45815002086499</c:v>
                </c:pt>
                <c:pt idx="4022">
                  <c:v>-195.41254258145</c:v>
                </c:pt>
                <c:pt idx="4023">
                  <c:v>-195.39828083225501</c:v>
                </c:pt>
                <c:pt idx="4024">
                  <c:v>-195.33694029707601</c:v>
                </c:pt>
                <c:pt idx="4025">
                  <c:v>-195.33025578120601</c:v>
                </c:pt>
                <c:pt idx="4026">
                  <c:v>-195.25410814161</c:v>
                </c:pt>
                <c:pt idx="4027">
                  <c:v>-195.18924282772701</c:v>
                </c:pt>
                <c:pt idx="4028">
                  <c:v>-195.155565054362</c:v>
                </c:pt>
                <c:pt idx="4029">
                  <c:v>-195.10296505544099</c:v>
                </c:pt>
                <c:pt idx="4030">
                  <c:v>-195.05952259190201</c:v>
                </c:pt>
                <c:pt idx="4031">
                  <c:v>-195.054759860492</c:v>
                </c:pt>
                <c:pt idx="4032">
                  <c:v>-195.037056421361</c:v>
                </c:pt>
                <c:pt idx="4033">
                  <c:v>-195.02378419066301</c:v>
                </c:pt>
                <c:pt idx="4034">
                  <c:v>-195.00523543218401</c:v>
                </c:pt>
                <c:pt idx="4035">
                  <c:v>-195.00388407045901</c:v>
                </c:pt>
              </c:numCache>
            </c:numRef>
          </c:yVal>
          <c:smooth val="0"/>
        </c:ser>
        <c:dLbls>
          <c:showLegendKey val="0"/>
          <c:showVal val="0"/>
          <c:showCatName val="0"/>
          <c:showSerName val="0"/>
          <c:showPercent val="0"/>
          <c:showBubbleSize val="0"/>
        </c:dLbls>
        <c:axId val="106566400"/>
        <c:axId val="106567936"/>
      </c:scatterChart>
      <c:valAx>
        <c:axId val="106566400"/>
        <c:scaling>
          <c:orientation val="minMax"/>
          <c:max val="1200"/>
        </c:scaling>
        <c:delete val="0"/>
        <c:axPos val="b"/>
        <c:numFmt formatCode="General" sourceLinked="1"/>
        <c:majorTickMark val="out"/>
        <c:minorTickMark val="none"/>
        <c:tickLblPos val="nextTo"/>
        <c:crossAx val="106567936"/>
        <c:crosses val="autoZero"/>
        <c:crossBetween val="midCat"/>
      </c:valAx>
      <c:valAx>
        <c:axId val="106567936"/>
        <c:scaling>
          <c:orientation val="minMax"/>
          <c:min val="-200"/>
        </c:scaling>
        <c:delete val="0"/>
        <c:axPos val="l"/>
        <c:majorGridlines/>
        <c:numFmt formatCode="General" sourceLinked="1"/>
        <c:majorTickMark val="out"/>
        <c:minorTickMark val="none"/>
        <c:tickLblPos val="nextTo"/>
        <c:crossAx val="106566400"/>
        <c:crosses val="autoZero"/>
        <c:crossBetween val="midCat"/>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FB589245-636E-234E-BFAD-9607949806CA}" type="datetimeFigureOut">
              <a:rPr lang="en-US"/>
              <a:pPr>
                <a:defRPr/>
              </a:pPr>
              <a:t>8/25/2017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62F3B233-32CA-1B4D-AFEE-D703F5CA5C37}" type="slidenum">
              <a:rPr lang="en-US"/>
              <a:pPr>
                <a:defRPr/>
              </a:pPr>
              <a:t>‹#›</a:t>
            </a:fld>
            <a:endParaRPr lang="en-US"/>
          </a:p>
        </p:txBody>
      </p:sp>
    </p:spTree>
    <p:extLst>
      <p:ext uri="{BB962C8B-B14F-4D97-AF65-F5344CB8AC3E}">
        <p14:creationId xmlns:p14="http://schemas.microsoft.com/office/powerpoint/2010/main" val="32602863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129BCED8-DCF3-A94B-99F8-D2FB79A8911E}" type="datetimeFigureOut">
              <a:rPr lang="en-US"/>
              <a:pPr>
                <a:defRPr/>
              </a:pPr>
              <a:t>8/25/2017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EEA82294-BF3E-954A-9E49-35D72A5F0004}" type="slidenum">
              <a:rPr lang="en-US"/>
              <a:pPr>
                <a:defRPr/>
              </a:pPr>
              <a:t>‹#›</a:t>
            </a:fld>
            <a:endParaRPr lang="en-US"/>
          </a:p>
        </p:txBody>
      </p:sp>
    </p:spTree>
    <p:extLst>
      <p:ext uri="{BB962C8B-B14F-4D97-AF65-F5344CB8AC3E}">
        <p14:creationId xmlns:p14="http://schemas.microsoft.com/office/powerpoint/2010/main" val="3007741859"/>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Geneva" charset="0"/>
        <a:cs typeface="Geneva" charset="0"/>
      </a:defRPr>
    </a:lvl1pPr>
    <a:lvl2pPr marL="457200" algn="l" defTabSz="457200" rtl="0" fontAlgn="base">
      <a:spcBef>
        <a:spcPct val="30000"/>
      </a:spcBef>
      <a:spcAft>
        <a:spcPct val="0"/>
      </a:spcAft>
      <a:defRPr sz="1200" kern="1200">
        <a:solidFill>
          <a:schemeClr val="tx1"/>
        </a:solidFill>
        <a:latin typeface="+mn-lt"/>
        <a:ea typeface="Geneva" charset="0"/>
        <a:cs typeface="+mn-cs"/>
      </a:defRPr>
    </a:lvl2pPr>
    <a:lvl3pPr marL="914400" algn="l" defTabSz="457200" rtl="0" fontAlgn="base">
      <a:spcBef>
        <a:spcPct val="30000"/>
      </a:spcBef>
      <a:spcAft>
        <a:spcPct val="0"/>
      </a:spcAft>
      <a:defRPr sz="1200" kern="1200">
        <a:solidFill>
          <a:schemeClr val="tx1"/>
        </a:solidFill>
        <a:latin typeface="+mn-lt"/>
        <a:ea typeface="Geneva" charset="0"/>
        <a:cs typeface="+mn-cs"/>
      </a:defRPr>
    </a:lvl3pPr>
    <a:lvl4pPr marL="1371600" algn="l" defTabSz="457200" rtl="0" fontAlgn="base">
      <a:spcBef>
        <a:spcPct val="30000"/>
      </a:spcBef>
      <a:spcAft>
        <a:spcPct val="0"/>
      </a:spcAft>
      <a:defRPr sz="1200" kern="1200">
        <a:solidFill>
          <a:schemeClr val="tx1"/>
        </a:solidFill>
        <a:latin typeface="+mn-lt"/>
        <a:ea typeface="Geneva" charset="0"/>
        <a:cs typeface="+mn-cs"/>
      </a:defRPr>
    </a:lvl4pPr>
    <a:lvl5pPr marL="1828800" algn="l" defTabSz="457200" rtl="0" fontAlgn="base">
      <a:spcBef>
        <a:spcPct val="30000"/>
      </a:spcBef>
      <a:spcAft>
        <a:spcPct val="0"/>
      </a:spcAft>
      <a:defRPr sz="1200" kern="1200">
        <a:solidFill>
          <a:schemeClr val="tx1"/>
        </a:solidFill>
        <a:latin typeface="+mn-lt"/>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Logos">
    <p:spTree>
      <p:nvGrpSpPr>
        <p:cNvPr id="1" name=""/>
        <p:cNvGrpSpPr/>
        <p:nvPr/>
      </p:nvGrpSpPr>
      <p:grpSpPr>
        <a:xfrm>
          <a:off x="0" y="0"/>
          <a:ext cx="0" cy="0"/>
          <a:chOff x="0" y="0"/>
          <a:chExt cx="0" cy="0"/>
        </a:xfrm>
      </p:grpSpPr>
      <p:sp>
        <p:nvSpPr>
          <p:cNvPr id="2" name="Title 1"/>
          <p:cNvSpPr>
            <a:spLocks noGrp="1"/>
          </p:cNvSpPr>
          <p:nvPr>
            <p:ph type="title"/>
          </p:nvPr>
        </p:nvSpPr>
        <p:spPr>
          <a:xfrm>
            <a:off x="457200" y="1230416"/>
            <a:ext cx="8218488" cy="1143000"/>
          </a:xfrm>
          <a:prstGeom prst="rect">
            <a:avLst/>
          </a:prstGeom>
        </p:spPr>
        <p:txBody>
          <a:bodyPr vert="horz" lIns="0" tIns="0" rIns="0" bIns="0" anchor="b" anchorCtr="0"/>
          <a:lstStyle>
            <a:lvl1pPr algn="l">
              <a:defRPr sz="3200" b="1" i="0" baseline="0">
                <a:solidFill>
                  <a:srgbClr val="E95125"/>
                </a:solidFill>
                <a:latin typeface="Helvetica"/>
                <a:cs typeface="Helvetica"/>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454025" y="2696827"/>
            <a:ext cx="8221663" cy="1721069"/>
          </a:xfrm>
          <a:prstGeom prst="rect">
            <a:avLst/>
          </a:prstGeom>
        </p:spPr>
        <p:txBody>
          <a:bodyPr vert="horz" lIns="0" tIns="0" rIns="0" bIns="0"/>
          <a:lstStyle>
            <a:lvl1pPr marL="0" indent="0">
              <a:buFontTx/>
              <a:buNone/>
              <a:defRPr sz="2200" b="0" i="0" baseline="0">
                <a:solidFill>
                  <a:srgbClr val="E95125"/>
                </a:solidFill>
                <a:latin typeface="Helvetica"/>
                <a:cs typeface="Helvetica"/>
              </a:defRPr>
            </a:lvl1pPr>
            <a:lvl2pPr marL="0" indent="0">
              <a:buFontTx/>
              <a:buNone/>
              <a:defRPr sz="1800" baseline="0">
                <a:solidFill>
                  <a:srgbClr val="004C97"/>
                </a:solidFill>
                <a:latin typeface="Helvetica"/>
              </a:defRPr>
            </a:lvl2pPr>
            <a:lvl3pPr marL="0" indent="0">
              <a:buFontTx/>
              <a:buNone/>
              <a:defRPr sz="1800" baseline="0">
                <a:solidFill>
                  <a:srgbClr val="004C97"/>
                </a:solidFill>
                <a:latin typeface="Helvetica"/>
              </a:defRPr>
            </a:lvl3pPr>
            <a:lvl4pPr marL="0" indent="0">
              <a:buFontTx/>
              <a:buNone/>
              <a:defRPr sz="1800" baseline="0">
                <a:solidFill>
                  <a:srgbClr val="004C97"/>
                </a:solidFill>
                <a:latin typeface="Helvetica"/>
              </a:defRPr>
            </a:lvl4pPr>
            <a:lvl5pPr marL="0" indent="0">
              <a:buFontTx/>
              <a:buNone/>
              <a:defRPr sz="1800" baseline="0">
                <a:solidFill>
                  <a:srgbClr val="004C97"/>
                </a:solidFill>
                <a:latin typeface="Helvetica"/>
              </a:defRPr>
            </a:lvl5pPr>
          </a:lstStyle>
          <a:p>
            <a:pPr lvl="0"/>
            <a:r>
              <a:rPr lang="en-US" dirty="0" smtClean="0"/>
              <a:t>Click to edit Master text styles</a:t>
            </a:r>
          </a:p>
        </p:txBody>
      </p:sp>
      <p:pic>
        <p:nvPicPr>
          <p:cNvPr id="1028" name="Picture 4"/>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457200" y="5955915"/>
            <a:ext cx="1821072" cy="674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20231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6200"/>
            <a:ext cx="8229600" cy="762000"/>
          </a:xfrm>
          <a:prstGeom prst="rect">
            <a:avLst/>
          </a:prstGeom>
        </p:spPr>
        <p:txBody>
          <a:bodyPr>
            <a:normAutofit/>
          </a:bodyPr>
          <a:lstStyle>
            <a:lvl1pPr>
              <a:defRPr sz="2800">
                <a:latin typeface="Helvetica" pitchFamily="34" charset="0"/>
              </a:defRPr>
            </a:lvl1pPr>
          </a:lstStyle>
          <a:p>
            <a:r>
              <a:rPr lang="en-US" dirty="0" smtClean="0"/>
              <a:t>Slide Title</a:t>
            </a:r>
            <a:endParaRPr lang="en-US" dirty="0"/>
          </a:p>
        </p:txBody>
      </p:sp>
      <p:sp>
        <p:nvSpPr>
          <p:cNvPr id="4" name="Footer Placeholder 3"/>
          <p:cNvSpPr>
            <a:spLocks noGrp="1"/>
          </p:cNvSpPr>
          <p:nvPr>
            <p:ph type="ftr" sz="quarter" idx="11"/>
          </p:nvPr>
        </p:nvSpPr>
        <p:spPr>
          <a:xfrm>
            <a:off x="3124200" y="6553200"/>
            <a:ext cx="2895600" cy="273050"/>
          </a:xfrm>
        </p:spPr>
        <p:txBody>
          <a:bodyPr/>
          <a:lstStyle>
            <a:lvl1pPr>
              <a:defRPr>
                <a:latin typeface="Helvetica" pitchFamily="34" charset="0"/>
              </a:defRPr>
            </a:lvl1pPr>
          </a:lstStyle>
          <a:p>
            <a:r>
              <a:rPr lang="en-US" smtClean="0"/>
              <a:t>First HV System Consortium Meeting</a:t>
            </a:r>
            <a:endParaRPr lang="en-US" dirty="0"/>
          </a:p>
        </p:txBody>
      </p:sp>
      <p:sp>
        <p:nvSpPr>
          <p:cNvPr id="5" name="Slide Number Placeholder 4"/>
          <p:cNvSpPr>
            <a:spLocks noGrp="1"/>
          </p:cNvSpPr>
          <p:nvPr>
            <p:ph type="sldNum" sz="quarter" idx="12"/>
          </p:nvPr>
        </p:nvSpPr>
        <p:spPr>
          <a:xfrm>
            <a:off x="6553200" y="6553200"/>
            <a:ext cx="2133600" cy="273050"/>
          </a:xfrm>
        </p:spPr>
        <p:txBody>
          <a:bodyPr/>
          <a:lstStyle>
            <a:lvl1pPr>
              <a:defRPr>
                <a:latin typeface="Helvetica" pitchFamily="34" charset="0"/>
              </a:defRPr>
            </a:lvl1pPr>
          </a:lstStyle>
          <a:p>
            <a:fld id="{309AD161-AFAC-41AC-83AA-4053A52B9B02}" type="slidenum">
              <a:rPr lang="en-US" smtClean="0"/>
              <a:pPr/>
              <a:t>‹#›</a:t>
            </a:fld>
            <a:endParaRPr lang="en-US" dirty="0"/>
          </a:p>
        </p:txBody>
      </p:sp>
      <p:cxnSp>
        <p:nvCxnSpPr>
          <p:cNvPr id="7" name="Straight Connector 6"/>
          <p:cNvCxnSpPr>
            <a:cxnSpLocks noChangeShapeType="1"/>
          </p:cNvCxnSpPr>
          <p:nvPr userDrawn="1"/>
        </p:nvCxnSpPr>
        <p:spPr bwMode="auto">
          <a:xfrm>
            <a:off x="0" y="6477000"/>
            <a:ext cx="9144000" cy="1588"/>
          </a:xfrm>
          <a:prstGeom prst="line">
            <a:avLst/>
          </a:prstGeom>
          <a:noFill/>
          <a:ln w="101600" cmpd="tri">
            <a:solidFill>
              <a:schemeClr val="accent1"/>
            </a:solidFill>
            <a:round/>
            <a:headEnd/>
            <a:tailEnd/>
          </a:ln>
          <a:effectLst>
            <a:outerShdw dist="23000" dir="5400000" rotWithShape="0">
              <a:srgbClr val="808080">
                <a:alpha val="34999"/>
              </a:srgbClr>
            </a:outerShdw>
          </a:effectLst>
        </p:spPr>
      </p:cxnSp>
      <p:cxnSp>
        <p:nvCxnSpPr>
          <p:cNvPr id="8" name="Straight Connector 7"/>
          <p:cNvCxnSpPr>
            <a:cxnSpLocks noChangeShapeType="1"/>
          </p:cNvCxnSpPr>
          <p:nvPr userDrawn="1"/>
        </p:nvCxnSpPr>
        <p:spPr bwMode="auto">
          <a:xfrm>
            <a:off x="0" y="946150"/>
            <a:ext cx="9144000" cy="0"/>
          </a:xfrm>
          <a:prstGeom prst="line">
            <a:avLst/>
          </a:prstGeom>
          <a:noFill/>
          <a:ln w="101600" cmpd="tri">
            <a:solidFill>
              <a:schemeClr val="accent1"/>
            </a:solidFill>
            <a:round/>
            <a:headEnd/>
            <a:tailEnd/>
          </a:ln>
          <a:effectLst>
            <a:outerShdw dist="23000" dir="5400000" rotWithShape="0">
              <a:srgbClr val="808080">
                <a:alpha val="34999"/>
              </a:srgbClr>
            </a:outerShdw>
          </a:effectLst>
        </p:spPr>
      </p:cxnSp>
    </p:spTree>
    <p:extLst>
      <p:ext uri="{BB962C8B-B14F-4D97-AF65-F5344CB8AC3E}">
        <p14:creationId xmlns:p14="http://schemas.microsoft.com/office/powerpoint/2010/main" val="3370545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BY)">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dirty="0"/>
          </a:p>
        </p:txBody>
      </p:sp>
      <p:sp>
        <p:nvSpPr>
          <p:cNvPr id="14" name="Title 1"/>
          <p:cNvSpPr>
            <a:spLocks noGrp="1"/>
          </p:cNvSpPr>
          <p:nvPr>
            <p:ph type="title"/>
          </p:nvPr>
        </p:nvSpPr>
        <p:spPr>
          <a:xfrm>
            <a:off x="457200" y="462518"/>
            <a:ext cx="8229600" cy="647102"/>
          </a:xfrm>
          <a:prstGeom prst="rect">
            <a:avLst/>
          </a:prstGeom>
        </p:spPr>
        <p:txBody>
          <a:bodyPr vert="horz" lIns="0" tIns="0" rIns="0" bIns="0"/>
          <a:lstStyle>
            <a:lvl1pPr algn="l">
              <a:defRPr sz="2200" b="1" i="0" baseline="0">
                <a:solidFill>
                  <a:srgbClr val="BC5F2B"/>
                </a:solidFill>
                <a:latin typeface="Helvetica"/>
              </a:defRPr>
            </a:lvl1pPr>
          </a:lstStyle>
          <a:p>
            <a:r>
              <a:rPr lang="en-US" smtClean="0"/>
              <a:t>Click to edit Master title style</a:t>
            </a:r>
            <a:endParaRPr lang="en-US" dirty="0"/>
          </a:p>
        </p:txBody>
      </p:sp>
      <p:sp>
        <p:nvSpPr>
          <p:cNvPr id="15" name="Content Placeholder 2"/>
          <p:cNvSpPr>
            <a:spLocks noGrp="1"/>
          </p:cNvSpPr>
          <p:nvPr>
            <p:ph idx="11"/>
          </p:nvPr>
        </p:nvSpPr>
        <p:spPr>
          <a:xfrm>
            <a:off x="454029" y="1207770"/>
            <a:ext cx="8232771"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3C5A77"/>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3C5A77"/>
                </a:solidFill>
                <a:latin typeface="Helvetica"/>
              </a:defRPr>
            </a:lvl2pPr>
            <a:lvl3pPr marL="640080" indent="228600">
              <a:lnSpc>
                <a:spcPct val="100000"/>
              </a:lnSpc>
              <a:spcBef>
                <a:spcPts val="1032"/>
              </a:spcBef>
              <a:spcAft>
                <a:spcPts val="0"/>
              </a:spcAft>
              <a:buSzPct val="88000"/>
              <a:buFont typeface="Arial"/>
              <a:buChar char="•"/>
              <a:defRPr sz="1800" b="0" i="0">
                <a:solidFill>
                  <a:srgbClr val="3C5A77"/>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3C5A77"/>
                </a:solidFill>
                <a:latin typeface="Helvetica"/>
              </a:defRPr>
            </a:lvl4pPr>
            <a:lvl5pPr marL="1143000" indent="192024">
              <a:lnSpc>
                <a:spcPct val="100000"/>
              </a:lnSpc>
              <a:spcBef>
                <a:spcPts val="1032"/>
              </a:spcBef>
              <a:spcAft>
                <a:spcPts val="0"/>
              </a:spcAft>
              <a:buSzPct val="88000"/>
              <a:buFont typeface="Arial"/>
              <a:buChar char="•"/>
              <a:defRPr sz="1400" b="0" i="0">
                <a:solidFill>
                  <a:srgbClr val="3C5A77"/>
                </a:solidFill>
                <a:latin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BC5F2B"/>
                </a:solidFill>
                <a:latin typeface="+mn-lt"/>
                <a:ea typeface="+mn-ea"/>
                <a:cs typeface="+mn-cs"/>
              </a:defRPr>
            </a:lvl1pPr>
          </a:lstStyle>
          <a:p>
            <a:pPr>
              <a:defRPr/>
            </a:pPr>
            <a:fld id="{4DBEA31B-C124-4B3B-8C96-C3F13518997A}" type="datetime1">
              <a:rPr lang="en-US" smtClean="0">
                <a:latin typeface="Helvetica"/>
                <a:cs typeface="Helvetica"/>
              </a:rPr>
              <a:t>8/25/2017</a:t>
            </a:fld>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BC5F2B"/>
                </a:solidFill>
                <a:latin typeface="Helvetica"/>
                <a:ea typeface="+mn-ea"/>
                <a:cs typeface="Helvetica"/>
              </a:defRPr>
            </a:lvl1pPr>
          </a:lstStyle>
          <a:p>
            <a:pPr>
              <a:defRPr/>
            </a:pPr>
            <a:r>
              <a:rPr lang="en-US" smtClean="0"/>
              <a:t>First HV System Consortium Meeting</a:t>
            </a:r>
            <a:endParaRPr lang="en-US" dirty="0"/>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BC5F2B"/>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186008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58C277B-8C11-4073-9D0B-CB2699EA38BB}" type="datetime1">
              <a:rPr lang="en-US" smtClean="0"/>
              <a:t>8/25/2017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First HV System Consortium Meeting</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B4134F5-621D-49FA-9736-DF63BD265ED7}" type="slidenum">
              <a:rPr lang="en-US" smtClean="0"/>
              <a:t>‹#›</a:t>
            </a:fld>
            <a:endParaRPr lang="en-US"/>
          </a:p>
        </p:txBody>
      </p:sp>
    </p:spTree>
    <p:extLst>
      <p:ext uri="{BB962C8B-B14F-4D97-AF65-F5344CB8AC3E}">
        <p14:creationId xmlns:p14="http://schemas.microsoft.com/office/powerpoint/2010/main" val="42234642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dirty="0"/>
          </a:p>
        </p:txBody>
      </p:sp>
      <p:sp>
        <p:nvSpPr>
          <p:cNvPr id="14" name="Title 1"/>
          <p:cNvSpPr>
            <a:spLocks noGrp="1"/>
          </p:cNvSpPr>
          <p:nvPr>
            <p:ph type="title"/>
          </p:nvPr>
        </p:nvSpPr>
        <p:spPr>
          <a:xfrm>
            <a:off x="454026" y="462518"/>
            <a:ext cx="8229600" cy="647102"/>
          </a:xfrm>
          <a:prstGeom prst="rect">
            <a:avLst/>
          </a:prstGeom>
        </p:spPr>
        <p:txBody>
          <a:bodyPr vert="horz" lIns="0" tIns="0" rIns="0" bIns="0">
            <a:normAutofit/>
          </a:bodyPr>
          <a:lstStyle>
            <a:lvl1pPr algn="l">
              <a:defRPr sz="3200" b="1" i="0" baseline="0">
                <a:solidFill>
                  <a:srgbClr val="E95125"/>
                </a:solidFill>
                <a:latin typeface="Helvetica"/>
              </a:defRPr>
            </a:lvl1pPr>
          </a:lstStyle>
          <a:p>
            <a:r>
              <a:rPr lang="en-US" dirty="0" smtClean="0"/>
              <a:t>Click to edit Master title style</a:t>
            </a:r>
            <a:endParaRPr lang="en-US" dirty="0"/>
          </a:p>
        </p:txBody>
      </p:sp>
      <p:sp>
        <p:nvSpPr>
          <p:cNvPr id="15" name="Content Placeholder 2"/>
          <p:cNvSpPr>
            <a:spLocks noGrp="1"/>
          </p:cNvSpPr>
          <p:nvPr>
            <p:ph idx="11"/>
          </p:nvPr>
        </p:nvSpPr>
        <p:spPr>
          <a:xfrm>
            <a:off x="454029" y="1207770"/>
            <a:ext cx="8232771" cy="507030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fld id="{BB7DC554-77BD-4A75-8B6D-130DDD93C3DE}" type="datetime1">
              <a:rPr lang="en-US" smtClean="0">
                <a:latin typeface="Helvetica"/>
                <a:cs typeface="Helvetica"/>
              </a:rPr>
              <a:t>8/25/2017</a:t>
            </a:fld>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smtClean="0"/>
              <a:t>First HV System Consortium Meeting</a:t>
            </a:r>
            <a:endParaRPr lang="en-US" dirty="0"/>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8796845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fld id="{E70C6687-5616-4327-9BDC-F55BBDB7796E}" type="datetime1">
              <a:rPr lang="en-US" smtClean="0">
                <a:latin typeface="Helvetica"/>
                <a:cs typeface="Helvetica"/>
              </a:rPr>
              <a:t>8/25/2017</a:t>
            </a:fld>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smtClean="0"/>
              <a:t>First HV System Consortium Meeting</a:t>
            </a:r>
            <a:endParaRPr lang="en-US" dirty="0"/>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2" name="Content Placeholder 2"/>
          <p:cNvSpPr>
            <a:spLocks noGrp="1"/>
          </p:cNvSpPr>
          <p:nvPr>
            <p:ph idx="11"/>
          </p:nvPr>
        </p:nvSpPr>
        <p:spPr>
          <a:xfrm>
            <a:off x="454026" y="1207770"/>
            <a:ext cx="399075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marL="256032" marR="0" lvl="0" indent="-265176" algn="l" defTabSz="457200" rtl="0" eaLnBrk="1" fontAlgn="base" latinLnBrk="0" hangingPunct="1">
              <a:lnSpc>
                <a:spcPct val="100000"/>
              </a:lnSpc>
              <a:spcBef>
                <a:spcPts val="0"/>
              </a:spcBef>
              <a:spcAft>
                <a:spcPts val="0"/>
              </a:spcAft>
              <a:buClrTx/>
              <a:buSzTx/>
              <a:buFont typeface="Arial"/>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idx="12"/>
          </p:nvPr>
        </p:nvSpPr>
        <p:spPr>
          <a:xfrm>
            <a:off x="4696050" y="1215721"/>
            <a:ext cx="399075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82063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4" y="5521482"/>
            <a:ext cx="4003605" cy="737519"/>
          </a:xfrm>
          <a:prstGeom prst="rect">
            <a:avLst/>
          </a:prstGeom>
        </p:spPr>
        <p:txBody>
          <a:bodyPr lIns="0" tIns="0" rIns="0" bIns="0" anchor="t" anchorCtr="0"/>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Text Placeholder 2"/>
          <p:cNvSpPr>
            <a:spLocks noGrp="1"/>
          </p:cNvSpPr>
          <p:nvPr>
            <p:ph type="body" idx="13"/>
          </p:nvPr>
        </p:nvSpPr>
        <p:spPr>
          <a:xfrm>
            <a:off x="4683195" y="5521482"/>
            <a:ext cx="4003605" cy="737519"/>
          </a:xfrm>
          <a:prstGeom prst="rect">
            <a:avLst/>
          </a:prstGeom>
        </p:spPr>
        <p:txBody>
          <a:bodyPr lIns="0" tIns="0" rIns="0" bIns="0" anchor="t" anchorCtr="0"/>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10"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fld id="{4A8DBA8A-340C-4451-A03F-FC9D321B645F}" type="datetime1">
              <a:rPr lang="en-US" smtClean="0">
                <a:latin typeface="Helvetica"/>
                <a:cs typeface="Helvetica"/>
              </a:rPr>
              <a:t>8/25/2017</a:t>
            </a:fld>
            <a:endParaRPr lang="en-US" dirty="0">
              <a:latin typeface="Helvetica"/>
              <a:cs typeface="Helvetica"/>
            </a:endParaRPr>
          </a:p>
        </p:txBody>
      </p:sp>
      <p:sp>
        <p:nvSpPr>
          <p:cNvPr id="11"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smtClean="0"/>
              <a:t>First HV System Consortium Meeting</a:t>
            </a:r>
            <a:endParaRPr lang="en-US" dirty="0"/>
          </a:p>
        </p:txBody>
      </p:sp>
      <p:sp>
        <p:nvSpPr>
          <p:cNvPr id="12"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6" name="Content Placeholder 2"/>
          <p:cNvSpPr>
            <a:spLocks noGrp="1"/>
          </p:cNvSpPr>
          <p:nvPr>
            <p:ph idx="11"/>
          </p:nvPr>
        </p:nvSpPr>
        <p:spPr>
          <a:xfrm>
            <a:off x="470059" y="1206941"/>
            <a:ext cx="3990750" cy="418011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14"/>
          </p:nvPr>
        </p:nvSpPr>
        <p:spPr>
          <a:xfrm>
            <a:off x="4696050" y="1206941"/>
            <a:ext cx="3990750" cy="418011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19620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457200" y="1238250"/>
            <a:ext cx="8229600" cy="5009097"/>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15"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7"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fld id="{A1C3AA17-417F-4892-98A3-90D8CE802F90}" type="datetime1">
              <a:rPr lang="en-US" smtClean="0">
                <a:latin typeface="Helvetica"/>
                <a:cs typeface="Helvetica"/>
              </a:rPr>
              <a:t>8/25/2017</a:t>
            </a:fld>
            <a:endParaRPr lang="en-US" dirty="0">
              <a:latin typeface="Helvetica"/>
              <a:cs typeface="Helvetica"/>
            </a:endParaRPr>
          </a:p>
        </p:txBody>
      </p:sp>
      <p:sp>
        <p:nvSpPr>
          <p:cNvPr id="8"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smtClean="0"/>
              <a:t>First HV System Consortium Meeting</a:t>
            </a:r>
            <a:endParaRPr lang="en-US" dirty="0"/>
          </a:p>
        </p:txBody>
      </p:sp>
      <p:sp>
        <p:nvSpPr>
          <p:cNvPr id="9"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850782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0"/>
            <a:ext cx="9144000" cy="6237106"/>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6"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fld id="{3BE8B3FE-23FE-4EF1-A3F0-AA41157C5B75}" type="datetime1">
              <a:rPr lang="en-US" smtClean="0">
                <a:latin typeface="Helvetica"/>
                <a:cs typeface="Helvetica"/>
              </a:rPr>
              <a:t>8/25/2017</a:t>
            </a:fld>
            <a:endParaRPr lang="en-US" dirty="0">
              <a:latin typeface="Helvetica"/>
              <a:cs typeface="Helvetica"/>
            </a:endParaRPr>
          </a:p>
        </p:txBody>
      </p:sp>
      <p:sp>
        <p:nvSpPr>
          <p:cNvPr id="7"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smtClean="0"/>
              <a:t>First HV System Consortium Meeting</a:t>
            </a:r>
            <a:endParaRPr lang="en-US" dirty="0"/>
          </a:p>
        </p:txBody>
      </p:sp>
      <p:sp>
        <p:nvSpPr>
          <p:cNvPr id="9"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3458088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Text Placeholder 2"/>
          <p:cNvSpPr>
            <a:spLocks noGrp="1"/>
          </p:cNvSpPr>
          <p:nvPr>
            <p:ph type="body" idx="11"/>
          </p:nvPr>
        </p:nvSpPr>
        <p:spPr>
          <a:xfrm>
            <a:off x="457204" y="5340612"/>
            <a:ext cx="3017520" cy="915332"/>
          </a:xfrm>
          <a:prstGeom prst="rect">
            <a:avLst/>
          </a:prstGeom>
        </p:spPr>
        <p:txBody>
          <a:bodyPr lIns="0" tIns="0" rIns="0" bIns="0" anchor="t" anchorCtr="0">
            <a:normAutofit/>
          </a:bodyPr>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Picture Placeholder 12"/>
          <p:cNvSpPr>
            <a:spLocks noGrp="1"/>
          </p:cNvSpPr>
          <p:nvPr>
            <p:ph type="pic" sz="quarter" idx="15"/>
          </p:nvPr>
        </p:nvSpPr>
        <p:spPr>
          <a:xfrm>
            <a:off x="3716338" y="1208366"/>
            <a:ext cx="4959767" cy="5047578"/>
          </a:xfrm>
          <a:prstGeom prst="rect">
            <a:avLst/>
          </a:prstGeom>
        </p:spPr>
        <p:txBody>
          <a:bodyPr vert="horz" lIns="0" rIns="0"/>
          <a:lstStyle>
            <a:lvl1pPr marL="0" indent="0">
              <a:buFontTx/>
              <a:buNone/>
              <a:defRPr>
                <a:solidFill>
                  <a:srgbClr val="3C5A77"/>
                </a:solidFill>
                <a:latin typeface="Helvetica"/>
              </a:defRPr>
            </a:lvl1pPr>
          </a:lstStyle>
          <a:p>
            <a:pPr lvl="0"/>
            <a:endParaRPr lang="en-US" noProof="0" dirty="0"/>
          </a:p>
        </p:txBody>
      </p:sp>
      <p:sp>
        <p:nvSpPr>
          <p:cNvPr id="2"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endParaRPr lang="en-US" dirty="0"/>
          </a:p>
        </p:txBody>
      </p:sp>
      <p:sp>
        <p:nvSpPr>
          <p:cNvPr id="9"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fld id="{7B6020A7-E249-45FB-B8A8-E85594E01FB0}" type="datetime1">
              <a:rPr lang="en-US" smtClean="0">
                <a:latin typeface="Helvetica"/>
                <a:cs typeface="Helvetica"/>
              </a:rPr>
              <a:t>8/25/2017</a:t>
            </a:fld>
            <a:endParaRPr lang="en-US" dirty="0">
              <a:latin typeface="Helvetica"/>
              <a:cs typeface="Helvetica"/>
            </a:endParaRPr>
          </a:p>
        </p:txBody>
      </p:sp>
      <p:sp>
        <p:nvSpPr>
          <p:cNvPr id="10"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smtClean="0"/>
              <a:t>First HV System Consortium Meeting</a:t>
            </a:r>
            <a:endParaRPr lang="en-US" dirty="0"/>
          </a:p>
        </p:txBody>
      </p:sp>
      <p:sp>
        <p:nvSpPr>
          <p:cNvPr id="12"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3" name="Content Placeholder 2"/>
          <p:cNvSpPr>
            <a:spLocks noGrp="1"/>
          </p:cNvSpPr>
          <p:nvPr>
            <p:ph idx="16"/>
          </p:nvPr>
        </p:nvSpPr>
        <p:spPr>
          <a:xfrm>
            <a:off x="470059" y="1206941"/>
            <a:ext cx="3004665" cy="404697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45480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4025" y="1227137"/>
            <a:ext cx="8229600" cy="4487650"/>
          </a:xfrm>
          <a:prstGeom prst="rect">
            <a:avLst/>
          </a:prstGeom>
        </p:spPr>
        <p:txBody>
          <a:bodyPr lIns="0" rIns="0"/>
          <a:lstStyle>
            <a:lvl1pPr marL="0" indent="0">
              <a:buNone/>
              <a:defRPr sz="3200">
                <a:solidFill>
                  <a:srgbClr val="3C5A77"/>
                </a:solidFill>
                <a:latin typeface="Helvetic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2" name="Text Placeholder 2"/>
          <p:cNvSpPr>
            <a:spLocks noGrp="1"/>
          </p:cNvSpPr>
          <p:nvPr>
            <p:ph type="body" idx="11"/>
          </p:nvPr>
        </p:nvSpPr>
        <p:spPr>
          <a:xfrm>
            <a:off x="457204" y="5839748"/>
            <a:ext cx="8229596" cy="439738"/>
          </a:xfrm>
          <a:prstGeom prst="rect">
            <a:avLst/>
          </a:prstGeom>
        </p:spPr>
        <p:txBody>
          <a:bodyPr lIns="0" tIns="0" rIns="0" bIns="0" anchor="t" anchorCtr="0">
            <a:normAutofit/>
          </a:bodyPr>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 name="Title 1"/>
          <p:cNvSpPr>
            <a:spLocks noGrp="1"/>
          </p:cNvSpPr>
          <p:nvPr>
            <p:ph type="title"/>
          </p:nvPr>
        </p:nvSpPr>
        <p:spPr>
          <a:xfrm>
            <a:off x="457204" y="458988"/>
            <a:ext cx="8229600" cy="7019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fld id="{A662093A-19A7-4263-9536-12C6651C2606}" type="datetime1">
              <a:rPr lang="en-US" smtClean="0">
                <a:latin typeface="Helvetica"/>
                <a:cs typeface="Helvetica"/>
              </a:rPr>
              <a:t>8/25/2017</a:t>
            </a:fld>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smtClean="0"/>
              <a:t>First HV System Consortium Meeting</a:t>
            </a:r>
            <a:endParaRPr lang="en-US" dirty="0"/>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4124122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5.pn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Straight Connector 6"/>
          <p:cNvCxnSpPr/>
          <p:nvPr/>
        </p:nvCxnSpPr>
        <p:spPr>
          <a:xfrm>
            <a:off x="457200" y="5760720"/>
            <a:ext cx="82296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57200" y="472239"/>
            <a:ext cx="82296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323082" y="5953373"/>
            <a:ext cx="1370067" cy="578035"/>
          </a:xfrm>
          <a:prstGeom prst="rect">
            <a:avLst/>
          </a:prstGeom>
        </p:spPr>
      </p:pic>
      <p:grpSp>
        <p:nvGrpSpPr>
          <p:cNvPr id="3" name="Group 2"/>
          <p:cNvGrpSpPr/>
          <p:nvPr userDrawn="1"/>
        </p:nvGrpSpPr>
        <p:grpSpPr>
          <a:xfrm>
            <a:off x="5095044" y="240226"/>
            <a:ext cx="3598105" cy="199542"/>
            <a:chOff x="5136243" y="672026"/>
            <a:chExt cx="3598105" cy="199542"/>
          </a:xfrm>
        </p:grpSpPr>
        <p:pic>
          <p:nvPicPr>
            <p:cNvPr id="9" name="Picture 8"/>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5136243" y="682088"/>
              <a:ext cx="1690006" cy="189480"/>
            </a:xfrm>
            <a:prstGeom prst="rect">
              <a:avLst/>
            </a:prstGeom>
          </p:spPr>
        </p:pic>
        <p:pic>
          <p:nvPicPr>
            <p:cNvPr id="10" name="Picture 9"/>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6847491" y="672026"/>
              <a:ext cx="1886857" cy="189480"/>
            </a:xfrm>
            <a:prstGeom prst="rect">
              <a:avLst/>
            </a:prstGeom>
          </p:spPr>
        </p:pic>
      </p:grpSp>
    </p:spTree>
  </p:cSld>
  <p:clrMap bg1="lt1" tx1="dk1" bg2="lt2" tx2="dk2" accent1="accent1" accent2="accent2" accent3="accent3" accent4="accent4" accent5="accent5" accent6="accent6" hlink="hlink" folHlink="folHlink"/>
  <p:sldLayoutIdLst>
    <p:sldLayoutId id="2147483679" r:id="rId1"/>
    <p:sldLayoutId id="2147483687" r:id="rId2"/>
  </p:sldLayoutIdLst>
  <p:hf hdr="0"/>
  <p:txStyles>
    <p:titleStyle>
      <a:lvl1pPr algn="ctr" defTabSz="457200" rtl="0" eaLnBrk="1" fontAlgn="base" hangingPunct="1">
        <a:spcBef>
          <a:spcPct val="0"/>
        </a:spcBef>
        <a:spcAft>
          <a:spcPct val="0"/>
        </a:spcAft>
        <a:defRPr sz="4400" kern="1200">
          <a:solidFill>
            <a:schemeClr val="tx1"/>
          </a:solidFill>
          <a:latin typeface="+mj-lt"/>
          <a:ea typeface="Geneva" charset="0"/>
          <a:cs typeface="Geneva" charset="0"/>
        </a:defRPr>
      </a:lvl1pPr>
      <a:lvl2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2pPr>
      <a:lvl3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3pPr>
      <a:lvl4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4pPr>
      <a:lvl5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5pPr>
      <a:lvl6pPr marL="4572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6pPr>
      <a:lvl7pPr marL="9144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7pPr>
      <a:lvl8pPr marL="13716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8pPr>
      <a:lvl9pPr marL="18288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fld id="{4613CA36-F6AF-4836-B4EC-D69B82366439}" type="datetime1">
              <a:rPr lang="en-US" smtClean="0">
                <a:latin typeface="Helvetica"/>
                <a:cs typeface="Helvetica"/>
              </a:rPr>
              <a:t>8/25/2017</a:t>
            </a:fld>
            <a:endParaRPr lang="en-US" dirty="0">
              <a:latin typeface="Helvetica"/>
              <a:cs typeface="Helvetica"/>
            </a:endParaRPr>
          </a:p>
        </p:txBody>
      </p:sp>
      <p:sp>
        <p:nvSpPr>
          <p:cNvPr id="5" name="Footer Placeholder 4"/>
          <p:cNvSpPr>
            <a:spLocks noGrp="1"/>
          </p:cNvSpPr>
          <p:nvPr>
            <p:ph type="ftr" sz="quarter" idx="3"/>
          </p:nvPr>
        </p:nvSpPr>
        <p:spPr>
          <a:xfrm>
            <a:off x="1877785" y="6549548"/>
            <a:ext cx="4892514" cy="170720"/>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smtClean="0"/>
              <a:t>First HV System Consortium Meeting</a:t>
            </a:r>
            <a:endParaRPr lang="en-GB" dirty="0"/>
          </a:p>
        </p:txBody>
      </p:sp>
      <p:sp>
        <p:nvSpPr>
          <p:cNvPr id="6"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cxnSp>
        <p:nvCxnSpPr>
          <p:cNvPr id="7" name="Straight Connector 6"/>
          <p:cNvCxnSpPr/>
          <p:nvPr/>
        </p:nvCxnSpPr>
        <p:spPr>
          <a:xfrm>
            <a:off x="457200" y="6357635"/>
            <a:ext cx="82296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a:ext>
            </a:extLst>
          </a:blip>
          <a:srcRect/>
          <a:stretch/>
        </p:blipFill>
        <p:spPr>
          <a:xfrm>
            <a:off x="8131175" y="6489520"/>
            <a:ext cx="561974" cy="237098"/>
          </a:xfrm>
          <a:prstGeom prst="rect">
            <a:avLst/>
          </a:prstGeom>
        </p:spPr>
      </p:pic>
      <p:pic>
        <p:nvPicPr>
          <p:cNvPr id="9" name="Picture 4"/>
          <p:cNvPicPr>
            <a:picLocks noChangeAspect="1" noChangeArrowheads="1"/>
          </p:cNvPicPr>
          <p:nvPr userDrawn="1"/>
        </p:nvPicPr>
        <p:blipFill>
          <a:blip r:embed="rId12" cstate="screen">
            <a:extLst>
              <a:ext uri="{28A0092B-C50C-407E-A947-70E740481C1C}">
                <a14:useLocalDpi xmlns:a14="http://schemas.microsoft.com/office/drawing/2010/main" val="0"/>
              </a:ext>
            </a:extLst>
          </a:blip>
          <a:srcRect/>
          <a:stretch>
            <a:fillRect/>
          </a:stretch>
        </p:blipFill>
        <p:spPr bwMode="auto">
          <a:xfrm>
            <a:off x="6952893" y="6442210"/>
            <a:ext cx="1031640" cy="382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4" r:id="rId1"/>
    <p:sldLayoutId id="2147483680" r:id="rId2"/>
    <p:sldLayoutId id="2147483681" r:id="rId3"/>
    <p:sldLayoutId id="2147483682" r:id="rId4"/>
    <p:sldLayoutId id="2147483683" r:id="rId5"/>
    <p:sldLayoutId id="2147483685" r:id="rId6"/>
    <p:sldLayoutId id="2147483686" r:id="rId7"/>
    <p:sldLayoutId id="2147483688" r:id="rId8"/>
    <p:sldLayoutId id="2147483689" r:id="rId9"/>
  </p:sldLayoutIdLst>
  <p:hf hdr="0"/>
  <p:txStyles>
    <p:titleStyle>
      <a:lvl1pPr algn="ctr" defTabSz="457200" rtl="0" fontAlgn="base">
        <a:spcBef>
          <a:spcPct val="0"/>
        </a:spcBef>
        <a:spcAft>
          <a:spcPct val="0"/>
        </a:spcAft>
        <a:defRPr sz="4400" kern="1200">
          <a:solidFill>
            <a:schemeClr val="tx1"/>
          </a:solidFill>
          <a:latin typeface="+mj-lt"/>
          <a:ea typeface="Geneva" charset="0"/>
          <a:cs typeface="Geneva" charset="0"/>
        </a:defRPr>
      </a:lvl1pPr>
      <a:lvl2pPr algn="ctr" defTabSz="457200" rtl="0" fontAlgn="base">
        <a:spcBef>
          <a:spcPct val="0"/>
        </a:spcBef>
        <a:spcAft>
          <a:spcPct val="0"/>
        </a:spcAft>
        <a:defRPr sz="4400">
          <a:solidFill>
            <a:schemeClr val="tx1"/>
          </a:solidFill>
          <a:latin typeface="Calibri" charset="0"/>
          <a:ea typeface="Geneva" charset="0"/>
          <a:cs typeface="Geneva" charset="0"/>
        </a:defRPr>
      </a:lvl2pPr>
      <a:lvl3pPr algn="ctr" defTabSz="457200" rtl="0" fontAlgn="base">
        <a:spcBef>
          <a:spcPct val="0"/>
        </a:spcBef>
        <a:spcAft>
          <a:spcPct val="0"/>
        </a:spcAft>
        <a:defRPr sz="4400">
          <a:solidFill>
            <a:schemeClr val="tx1"/>
          </a:solidFill>
          <a:latin typeface="Calibri" charset="0"/>
          <a:ea typeface="Geneva" charset="0"/>
          <a:cs typeface="Geneva" charset="0"/>
        </a:defRPr>
      </a:lvl3pPr>
      <a:lvl4pPr algn="ctr" defTabSz="457200" rtl="0" fontAlgn="base">
        <a:spcBef>
          <a:spcPct val="0"/>
        </a:spcBef>
        <a:spcAft>
          <a:spcPct val="0"/>
        </a:spcAft>
        <a:defRPr sz="4400">
          <a:solidFill>
            <a:schemeClr val="tx1"/>
          </a:solidFill>
          <a:latin typeface="Calibri" charset="0"/>
          <a:ea typeface="Geneva" charset="0"/>
          <a:cs typeface="Geneva" charset="0"/>
        </a:defRPr>
      </a:lvl4pPr>
      <a:lvl5pPr algn="ctr" defTabSz="457200" rtl="0" fontAlgn="base">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indico.fnal.gov/getFile.py/access?contribId=35&amp;sessionId=10&amp;resId=0&amp;materialId=slides&amp;confId=11632"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DUNE SP TPC HV System Design</a:t>
            </a:r>
            <a:endParaRPr lang="en-GB" dirty="0"/>
          </a:p>
        </p:txBody>
      </p:sp>
      <p:sp>
        <p:nvSpPr>
          <p:cNvPr id="3" name="Text Placeholder 2"/>
          <p:cNvSpPr>
            <a:spLocks noGrp="1"/>
          </p:cNvSpPr>
          <p:nvPr>
            <p:ph type="body" sz="quarter" idx="10"/>
          </p:nvPr>
        </p:nvSpPr>
        <p:spPr/>
        <p:txBody>
          <a:bodyPr/>
          <a:lstStyle/>
          <a:p>
            <a:r>
              <a:rPr lang="en-GB" dirty="0" smtClean="0"/>
              <a:t>Bo Yu</a:t>
            </a:r>
          </a:p>
          <a:p>
            <a:endParaRPr lang="en-GB" dirty="0" smtClean="0"/>
          </a:p>
          <a:p>
            <a:r>
              <a:rPr lang="en-GB" dirty="0" smtClean="0"/>
              <a:t>Aug. 25, 2017</a:t>
            </a:r>
            <a:endParaRPr lang="en-GB" dirty="0" smtClean="0"/>
          </a:p>
        </p:txBody>
      </p:sp>
    </p:spTree>
    <p:extLst>
      <p:ext uri="{BB962C8B-B14F-4D97-AF65-F5344CB8AC3E}">
        <p14:creationId xmlns:p14="http://schemas.microsoft.com/office/powerpoint/2010/main" val="1741762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018" y="302711"/>
            <a:ext cx="8229600" cy="563562"/>
          </a:xfrm>
        </p:spPr>
        <p:txBody>
          <a:bodyPr>
            <a:normAutofit/>
          </a:bodyPr>
          <a:lstStyle/>
          <a:p>
            <a:r>
              <a:rPr lang="en-US" dirty="0" smtClean="0"/>
              <a:t>Modular Field Cage Design</a:t>
            </a:r>
            <a:endParaRPr lang="en-US" dirty="0"/>
          </a:p>
        </p:txBody>
      </p:sp>
      <p:sp>
        <p:nvSpPr>
          <p:cNvPr id="3" name="Content Placeholder 2"/>
          <p:cNvSpPr>
            <a:spLocks noGrp="1"/>
          </p:cNvSpPr>
          <p:nvPr>
            <p:ph idx="4294967295"/>
          </p:nvPr>
        </p:nvSpPr>
        <p:spPr>
          <a:xfrm>
            <a:off x="298018" y="866273"/>
            <a:ext cx="5990296" cy="5512755"/>
          </a:xfrm>
          <a:prstGeom prst="rect">
            <a:avLst/>
          </a:prstGeom>
        </p:spPr>
        <p:txBody>
          <a:bodyPr>
            <a:normAutofit fontScale="85000" lnSpcReduction="20000"/>
          </a:bodyPr>
          <a:lstStyle/>
          <a:p>
            <a:pPr marL="0" indent="0">
              <a:lnSpc>
                <a:spcPct val="120000"/>
              </a:lnSpc>
              <a:spcBef>
                <a:spcPts val="1200"/>
              </a:spcBef>
              <a:buNone/>
            </a:pPr>
            <a:r>
              <a:rPr lang="en-US" sz="1800" dirty="0"/>
              <a:t>Previous large liquid argon TPCs (Icarus, </a:t>
            </a:r>
            <a:r>
              <a:rPr lang="en-US" sz="1800" dirty="0" err="1"/>
              <a:t>MicroBooNE</a:t>
            </a:r>
            <a:r>
              <a:rPr lang="en-US" sz="1800" dirty="0"/>
              <a:t>) have used stainless steel tubes as the field cage </a:t>
            </a:r>
            <a:r>
              <a:rPr lang="en-US" sz="1800" dirty="0" smtClean="0"/>
              <a:t>electrodes to </a:t>
            </a:r>
            <a:r>
              <a:rPr lang="en-US" sz="1800" dirty="0"/>
              <a:t>form continuous  mechanical and electrical </a:t>
            </a:r>
            <a:r>
              <a:rPr lang="en-US" sz="1800" dirty="0" smtClean="0"/>
              <a:t>“rings” </a:t>
            </a:r>
            <a:r>
              <a:rPr lang="en-US" sz="1800" dirty="0"/>
              <a:t>or </a:t>
            </a:r>
            <a:r>
              <a:rPr lang="en-US" sz="1800" dirty="0" smtClean="0"/>
              <a:t>“race tracks”. </a:t>
            </a:r>
          </a:p>
          <a:p>
            <a:pPr marL="0" indent="0">
              <a:lnSpc>
                <a:spcPct val="120000"/>
              </a:lnSpc>
              <a:spcBef>
                <a:spcPts val="600"/>
              </a:spcBef>
              <a:buNone/>
            </a:pPr>
            <a:r>
              <a:rPr lang="en-US" sz="1800" dirty="0" smtClean="0"/>
              <a:t>There </a:t>
            </a:r>
            <a:r>
              <a:rPr lang="en-US" sz="1800" dirty="0"/>
              <a:t>are disadvantages to scale this design to multi-kiloton  </a:t>
            </a:r>
            <a:r>
              <a:rPr lang="en-US" sz="1800" dirty="0" err="1"/>
              <a:t>LArTPCs</a:t>
            </a:r>
            <a:r>
              <a:rPr lang="en-US" sz="1800" dirty="0"/>
              <a:t> such as the DUNE Far Detector: </a:t>
            </a:r>
          </a:p>
          <a:p>
            <a:pPr marL="285750" indent="-285750">
              <a:lnSpc>
                <a:spcPct val="120000"/>
              </a:lnSpc>
              <a:spcBef>
                <a:spcPts val="600"/>
              </a:spcBef>
            </a:pPr>
            <a:r>
              <a:rPr lang="en-US" sz="1800" dirty="0" smtClean="0"/>
              <a:t>mechanically</a:t>
            </a:r>
            <a:r>
              <a:rPr lang="en-US" sz="1800" dirty="0"/>
              <a:t>, the field cage cannot be built as completely independent modules and therefore requires labor intensive steps to interconnect the electrodes, many at great heights inside the cryostat; </a:t>
            </a:r>
            <a:endParaRPr lang="en-US" sz="1800" dirty="0" smtClean="0"/>
          </a:p>
          <a:p>
            <a:pPr marL="285750" indent="-285750">
              <a:lnSpc>
                <a:spcPct val="120000"/>
              </a:lnSpc>
              <a:spcBef>
                <a:spcPts val="600"/>
              </a:spcBef>
            </a:pPr>
            <a:r>
              <a:rPr lang="en-US" sz="1800" dirty="0" smtClean="0"/>
              <a:t>electrically</a:t>
            </a:r>
            <a:r>
              <a:rPr lang="en-US" sz="1800" dirty="0"/>
              <a:t>, linking electrodes spanning more than </a:t>
            </a:r>
            <a:r>
              <a:rPr lang="en-US" sz="1800" dirty="0" smtClean="0"/>
              <a:t>100m </a:t>
            </a:r>
            <a:r>
              <a:rPr lang="en-US" sz="1800" dirty="0"/>
              <a:t>in length also increases the stored energy each electrode has and increase the risk of damaging the field cage components in a HV discharge.  </a:t>
            </a:r>
          </a:p>
          <a:p>
            <a:pPr marL="0" indent="0">
              <a:lnSpc>
                <a:spcPct val="120000"/>
              </a:lnSpc>
              <a:spcBef>
                <a:spcPts val="1200"/>
              </a:spcBef>
              <a:buNone/>
            </a:pPr>
            <a:r>
              <a:rPr lang="en-US" sz="1800" dirty="0"/>
              <a:t>These considerations </a:t>
            </a:r>
            <a:r>
              <a:rPr lang="en-US" sz="1800" dirty="0" smtClean="0"/>
              <a:t>lead to the development of </a:t>
            </a:r>
            <a:r>
              <a:rPr lang="en-US" sz="1800" dirty="0"/>
              <a:t>a field cage concept that is completely modular: both mechanically and electrically independent field cage modules tiled to form the entire field cage.  Each module has its own resistive divider network, which provide greater redundancy against resistor failure</a:t>
            </a:r>
            <a:r>
              <a:rPr lang="en-US" sz="1800" dirty="0" smtClean="0"/>
              <a:t>.</a:t>
            </a:r>
            <a:endParaRPr lang="en-US" sz="1800" dirty="0"/>
          </a:p>
          <a:p>
            <a:pPr marL="0" indent="0">
              <a:lnSpc>
                <a:spcPct val="120000"/>
              </a:lnSpc>
              <a:spcBef>
                <a:spcPts val="1200"/>
              </a:spcBef>
              <a:buNone/>
            </a:pPr>
            <a:r>
              <a:rPr lang="en-US" sz="1800" dirty="0"/>
              <a:t>Instead of using tubes as the field cage </a:t>
            </a:r>
            <a:r>
              <a:rPr lang="en-US" sz="1800" dirty="0" smtClean="0"/>
              <a:t>electrodes, </a:t>
            </a:r>
            <a:r>
              <a:rPr lang="en-US" sz="1800" dirty="0"/>
              <a:t>which must be vented frequently to avoid trapped volumes,  roll-formed or extruded open profiles are investigated as potential electrode candidates</a:t>
            </a:r>
            <a:r>
              <a:rPr lang="en-US" sz="1800" dirty="0" smtClean="0"/>
              <a:t>.</a:t>
            </a:r>
          </a:p>
        </p:txBody>
      </p:sp>
      <p:pic>
        <p:nvPicPr>
          <p:cNvPr id="6146"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367612" y="3679371"/>
            <a:ext cx="2448803" cy="2129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377443" y="1237343"/>
            <a:ext cx="2438972" cy="2154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ate Placeholder 5"/>
          <p:cNvSpPr>
            <a:spLocks noGrp="1"/>
          </p:cNvSpPr>
          <p:nvPr>
            <p:ph type="dt" sz="half" idx="2"/>
          </p:nvPr>
        </p:nvSpPr>
        <p:spPr/>
        <p:txBody>
          <a:bodyPr/>
          <a:lstStyle/>
          <a:p>
            <a:pPr>
              <a:defRPr/>
            </a:pPr>
            <a:fld id="{3A6F213E-DC2A-485A-B46B-BEFEE6BFF335}" type="datetime1">
              <a:rPr lang="en-US" smtClean="0">
                <a:latin typeface="Helvetica"/>
                <a:cs typeface="Helvetica"/>
              </a:rPr>
              <a:t>8/25/2017</a:t>
            </a:fld>
            <a:endParaRPr lang="en-US" dirty="0">
              <a:latin typeface="Helvetica"/>
              <a:cs typeface="Helvetica"/>
            </a:endParaRPr>
          </a:p>
        </p:txBody>
      </p:sp>
      <p:sp>
        <p:nvSpPr>
          <p:cNvPr id="8" name="Footer Placeholder 7"/>
          <p:cNvSpPr>
            <a:spLocks noGrp="1"/>
          </p:cNvSpPr>
          <p:nvPr>
            <p:ph type="ftr" sz="quarter" idx="3"/>
          </p:nvPr>
        </p:nvSpPr>
        <p:spPr/>
        <p:txBody>
          <a:bodyPr/>
          <a:lstStyle/>
          <a:p>
            <a:pPr>
              <a:defRPr/>
            </a:pPr>
            <a:r>
              <a:rPr lang="en-US" smtClean="0"/>
              <a:t>First HV System Consortium Meeting</a:t>
            </a:r>
            <a:endParaRPr lang="en-US" dirty="0"/>
          </a:p>
        </p:txBody>
      </p:sp>
      <p:sp>
        <p:nvSpPr>
          <p:cNvPr id="9" name="Slide Number Placeholder 8"/>
          <p:cNvSpPr>
            <a:spLocks noGrp="1"/>
          </p:cNvSpPr>
          <p:nvPr>
            <p:ph type="sldNum" sz="quarter" idx="4"/>
          </p:nvPr>
        </p:nvSpPr>
        <p:spPr/>
        <p:txBody>
          <a:bodyPr/>
          <a:lstStyle/>
          <a:p>
            <a:pPr>
              <a:defRPr/>
            </a:pPr>
            <a:fld id="{0C39C72E-2A13-EB4D-AD45-6D4E6ACAED8D}" type="slidenum">
              <a:rPr lang="en-US" smtClean="0"/>
              <a:pPr>
                <a:defRPr/>
              </a:pPr>
              <a:t>10</a:t>
            </a:fld>
            <a:endParaRPr lang="en-US" dirty="0"/>
          </a:p>
        </p:txBody>
      </p:sp>
    </p:spTree>
    <p:extLst>
      <p:ext uri="{BB962C8B-B14F-4D97-AF65-F5344CB8AC3E}">
        <p14:creationId xmlns:p14="http://schemas.microsoft.com/office/powerpoint/2010/main" val="27921609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pPr algn="l"/>
            <a:r>
              <a:rPr lang="en-US" dirty="0" smtClean="0"/>
              <a:t>Field Cage with Roll-Formed Profiles </a:t>
            </a:r>
            <a:endParaRPr lang="en-US" dirty="0"/>
          </a:p>
        </p:txBody>
      </p:sp>
      <p:pic>
        <p:nvPicPr>
          <p:cNvPr id="2050" name="Picture 2" descr="C:\Users\yubo\Documents\LBNE\CDR2\cdr\volume-detectors\figures\tpc_fca_rollform.pn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b="2096"/>
          <a:stretch/>
        </p:blipFill>
        <p:spPr bwMode="auto">
          <a:xfrm>
            <a:off x="376761" y="3157345"/>
            <a:ext cx="8093470" cy="31472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16980" y="838201"/>
            <a:ext cx="8013031" cy="2385268"/>
          </a:xfrm>
          <a:prstGeom prst="rect">
            <a:avLst/>
          </a:prstGeom>
          <a:noFill/>
        </p:spPr>
        <p:txBody>
          <a:bodyPr wrap="square" rtlCol="0">
            <a:spAutoFit/>
          </a:bodyPr>
          <a:lstStyle/>
          <a:p>
            <a:pPr>
              <a:spcBef>
                <a:spcPts val="600"/>
              </a:spcBef>
            </a:pPr>
            <a:r>
              <a:rPr lang="en-US" dirty="0" smtClean="0"/>
              <a:t>The </a:t>
            </a:r>
            <a:r>
              <a:rPr lang="en-US" dirty="0"/>
              <a:t>example below shows the electric field on the highest biased field cage electrodes can be controlled to under 12kV/cm using </a:t>
            </a:r>
            <a:r>
              <a:rPr lang="en-US" dirty="0" smtClean="0"/>
              <a:t>the </a:t>
            </a:r>
            <a:r>
              <a:rPr lang="en-US" dirty="0" err="1" smtClean="0"/>
              <a:t>Dahlstrom</a:t>
            </a:r>
            <a:r>
              <a:rPr lang="en-US" dirty="0" smtClean="0"/>
              <a:t> #1071 </a:t>
            </a:r>
            <a:r>
              <a:rPr lang="en-US" dirty="0"/>
              <a:t>profile even with only a 20cm ground clearance.  If we can find a safe way of dealing with the ends of the profiles, this construction could allow a reduction in the top and bottom TPC clearance and make more efficient use of the </a:t>
            </a:r>
            <a:r>
              <a:rPr lang="en-US" dirty="0" err="1"/>
              <a:t>LAr</a:t>
            </a:r>
            <a:r>
              <a:rPr lang="en-US" dirty="0" smtClean="0"/>
              <a:t>.</a:t>
            </a:r>
          </a:p>
          <a:p>
            <a:pPr>
              <a:spcBef>
                <a:spcPts val="600"/>
              </a:spcBef>
            </a:pPr>
            <a:r>
              <a:rPr lang="en-US" dirty="0" smtClean="0"/>
              <a:t>UHMW PE caps with wall thickness of 5-6mm are used to terminate each profile. The dielectric strength of the caps is capable of holding the full 180kV voltage. </a:t>
            </a:r>
            <a:endParaRPr lang="en-US" dirty="0"/>
          </a:p>
          <a:p>
            <a:endParaRPr lang="en-US" dirty="0"/>
          </a:p>
        </p:txBody>
      </p:sp>
      <p:sp>
        <p:nvSpPr>
          <p:cNvPr id="3" name="Date Placeholder 2"/>
          <p:cNvSpPr>
            <a:spLocks noGrp="1"/>
          </p:cNvSpPr>
          <p:nvPr>
            <p:ph type="dt" sz="half" idx="2"/>
          </p:nvPr>
        </p:nvSpPr>
        <p:spPr/>
        <p:txBody>
          <a:bodyPr/>
          <a:lstStyle/>
          <a:p>
            <a:pPr>
              <a:defRPr/>
            </a:pPr>
            <a:fld id="{DAF431B4-D783-47DC-BB29-945B49489EB4}" type="datetime1">
              <a:rPr lang="en-US" smtClean="0">
                <a:latin typeface="Helvetica"/>
                <a:cs typeface="Helvetica"/>
              </a:rPr>
              <a:t>8/25/2017</a:t>
            </a:fld>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en-US" smtClean="0"/>
              <a:t>First HV System Consortium Meeting</a:t>
            </a:r>
            <a:endParaRPr lang="en-US" dirty="0"/>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11</a:t>
            </a:fld>
            <a:endParaRPr lang="en-US" dirty="0"/>
          </a:p>
        </p:txBody>
      </p:sp>
    </p:spTree>
    <p:extLst>
      <p:ext uri="{BB962C8B-B14F-4D97-AF65-F5344CB8AC3E}">
        <p14:creationId xmlns:p14="http://schemas.microsoft.com/office/powerpoint/2010/main" val="35098828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953" y="321733"/>
            <a:ext cx="8466662" cy="745067"/>
          </a:xfrm>
        </p:spPr>
        <p:txBody>
          <a:bodyPr>
            <a:normAutofit/>
          </a:bodyPr>
          <a:lstStyle/>
          <a:p>
            <a:r>
              <a:rPr lang="en-US" dirty="0" smtClean="0"/>
              <a:t>E Field at the </a:t>
            </a:r>
            <a:r>
              <a:rPr lang="en-US" dirty="0"/>
              <a:t>C</a:t>
            </a:r>
            <a:r>
              <a:rPr lang="en-US" dirty="0" smtClean="0"/>
              <a:t>orner with PE Caps</a:t>
            </a:r>
            <a:endParaRPr lang="en-US" dirty="0"/>
          </a:p>
        </p:txBody>
      </p:sp>
      <p:sp>
        <p:nvSpPr>
          <p:cNvPr id="4" name="Date Placeholder 3"/>
          <p:cNvSpPr>
            <a:spLocks noGrp="1"/>
          </p:cNvSpPr>
          <p:nvPr>
            <p:ph type="dt" sz="half" idx="2"/>
          </p:nvPr>
        </p:nvSpPr>
        <p:spPr/>
        <p:txBody>
          <a:bodyPr/>
          <a:lstStyle/>
          <a:p>
            <a:pPr>
              <a:defRPr/>
            </a:pPr>
            <a:fld id="{4527E0D1-4620-4FD7-A3E0-CBBCF6C0006D}" type="datetime1">
              <a:rPr lang="en-US" smtClean="0">
                <a:latin typeface="Helvetica"/>
                <a:cs typeface="Helvetica"/>
              </a:rPr>
              <a:t>8/25/2017</a:t>
            </a:fld>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en-US" smtClean="0"/>
              <a:t>First HV System Consortium Meeting</a:t>
            </a:r>
            <a:endParaRPr lang="en-US" dirty="0"/>
          </a:p>
        </p:txBody>
      </p:sp>
      <p:sp>
        <p:nvSpPr>
          <p:cNvPr id="10" name="Slide Number Placeholder 9"/>
          <p:cNvSpPr>
            <a:spLocks noGrp="1"/>
          </p:cNvSpPr>
          <p:nvPr>
            <p:ph type="sldNum" sz="quarter" idx="4"/>
          </p:nvPr>
        </p:nvSpPr>
        <p:spPr/>
        <p:txBody>
          <a:bodyPr/>
          <a:lstStyle/>
          <a:p>
            <a:pPr>
              <a:defRPr/>
            </a:pPr>
            <a:fld id="{0C39C72E-2A13-EB4D-AD45-6D4E6ACAED8D}" type="slidenum">
              <a:rPr lang="en-US" smtClean="0"/>
              <a:pPr>
                <a:defRPr/>
              </a:pPr>
              <a:t>12</a:t>
            </a:fld>
            <a:endParaRPr lang="en-US" dirty="0"/>
          </a:p>
        </p:txBody>
      </p:sp>
      <p:pic>
        <p:nvPicPr>
          <p:cNvPr id="2051" name="Picture 3"/>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2887580" y="1396817"/>
            <a:ext cx="5949036" cy="4838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69953" y="1631482"/>
            <a:ext cx="2517626" cy="2308324"/>
          </a:xfrm>
          <a:prstGeom prst="rect">
            <a:avLst/>
          </a:prstGeom>
          <a:noFill/>
        </p:spPr>
        <p:txBody>
          <a:bodyPr wrap="square" rtlCol="0">
            <a:spAutoFit/>
          </a:bodyPr>
          <a:lstStyle/>
          <a:p>
            <a:r>
              <a:rPr lang="en-US" sz="1600" dirty="0"/>
              <a:t>20cm ground clearance above, 40cm on the side, </a:t>
            </a:r>
            <a:r>
              <a:rPr lang="en-US" sz="1600" dirty="0" smtClean="0"/>
              <a:t/>
            </a:r>
            <a:br>
              <a:rPr lang="en-US" sz="1600" dirty="0" smtClean="0"/>
            </a:br>
            <a:r>
              <a:rPr lang="en-US" sz="1600" dirty="0" smtClean="0"/>
              <a:t>Cathode bias: -180kV</a:t>
            </a:r>
            <a:r>
              <a:rPr lang="en-US" sz="1600" dirty="0"/>
              <a:t>, UHMW PE cap thickness: 6mm</a:t>
            </a:r>
          </a:p>
          <a:p>
            <a:endParaRPr lang="en-US" sz="1600" dirty="0" smtClean="0"/>
          </a:p>
          <a:p>
            <a:r>
              <a:rPr lang="en-US" sz="1600" dirty="0" smtClean="0"/>
              <a:t>The </a:t>
            </a:r>
            <a:r>
              <a:rPr lang="en-US" sz="1600" dirty="0"/>
              <a:t>exposed field in the </a:t>
            </a:r>
            <a:r>
              <a:rPr lang="en-US" sz="1600" dirty="0" err="1"/>
              <a:t>LAr</a:t>
            </a:r>
            <a:r>
              <a:rPr lang="en-US" sz="1600" dirty="0"/>
              <a:t> is ~ 25kV/cm</a:t>
            </a:r>
          </a:p>
          <a:p>
            <a:endParaRPr lang="en-US" sz="1600" dirty="0"/>
          </a:p>
        </p:txBody>
      </p:sp>
      <p:sp>
        <p:nvSpPr>
          <p:cNvPr id="12" name="TextBox 11"/>
          <p:cNvSpPr txBox="1"/>
          <p:nvPr/>
        </p:nvSpPr>
        <p:spPr>
          <a:xfrm>
            <a:off x="3339967" y="908409"/>
            <a:ext cx="5452711" cy="738664"/>
          </a:xfrm>
          <a:prstGeom prst="rect">
            <a:avLst/>
          </a:prstGeom>
          <a:noFill/>
        </p:spPr>
        <p:txBody>
          <a:bodyPr wrap="square" rtlCol="0">
            <a:spAutoFit/>
          </a:bodyPr>
          <a:lstStyle/>
          <a:p>
            <a:r>
              <a:rPr lang="en-US" sz="1400" dirty="0"/>
              <a:t>Plot of the E field on the symmetry plane bisecting the metal </a:t>
            </a:r>
            <a:r>
              <a:rPr lang="en-US" sz="1400" dirty="0" smtClean="0"/>
              <a:t>profiles, as well on the surface of profiles and caps</a:t>
            </a:r>
            <a:endParaRPr lang="en-US" sz="1400" dirty="0"/>
          </a:p>
          <a:p>
            <a:endParaRPr lang="en-US" sz="1400" dirty="0"/>
          </a:p>
        </p:txBody>
      </p:sp>
    </p:spTree>
    <p:extLst>
      <p:ext uri="{BB962C8B-B14F-4D97-AF65-F5344CB8AC3E}">
        <p14:creationId xmlns:p14="http://schemas.microsoft.com/office/powerpoint/2010/main" val="2033236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The Field Cage Components</a:t>
            </a:r>
            <a:endParaRPr lang="en-US" sz="3200" dirty="0"/>
          </a:p>
        </p:txBody>
      </p:sp>
      <p:sp>
        <p:nvSpPr>
          <p:cNvPr id="3" name="Content Placeholder 2"/>
          <p:cNvSpPr>
            <a:spLocks noGrp="1"/>
          </p:cNvSpPr>
          <p:nvPr>
            <p:ph idx="11"/>
          </p:nvPr>
        </p:nvSpPr>
        <p:spPr>
          <a:xfrm>
            <a:off x="371294" y="1114231"/>
            <a:ext cx="8206454" cy="5296193"/>
          </a:xfrm>
        </p:spPr>
        <p:txBody>
          <a:bodyPr>
            <a:normAutofit/>
          </a:bodyPr>
          <a:lstStyle/>
          <a:p>
            <a:pPr>
              <a:spcBef>
                <a:spcPts val="600"/>
              </a:spcBef>
            </a:pPr>
            <a:r>
              <a:rPr lang="en-US" sz="1600" dirty="0" smtClean="0"/>
              <a:t>Top and bottom field cage modules have integrated ground plane panels to shield the high field from leaking into the top and bottom service regions:</a:t>
            </a:r>
          </a:p>
          <a:p>
            <a:pPr lvl="1">
              <a:spcBef>
                <a:spcPts val="600"/>
              </a:spcBef>
            </a:pPr>
            <a:r>
              <a:rPr lang="en-US" sz="1400" dirty="0" smtClean="0"/>
              <a:t>Top: gas ullage and rails</a:t>
            </a:r>
          </a:p>
          <a:p>
            <a:pPr lvl="1">
              <a:spcBef>
                <a:spcPts val="600"/>
              </a:spcBef>
            </a:pPr>
            <a:r>
              <a:rPr lang="en-US" sz="1400" dirty="0" smtClean="0"/>
              <a:t>Bottom: cryogenic pipes</a:t>
            </a:r>
          </a:p>
          <a:p>
            <a:pPr>
              <a:spcBef>
                <a:spcPts val="600"/>
              </a:spcBef>
            </a:pPr>
            <a:r>
              <a:rPr lang="en-US" sz="1600" dirty="0" smtClean="0"/>
              <a:t>End wall field cage modules</a:t>
            </a:r>
            <a:br>
              <a:rPr lang="en-US" sz="1600" dirty="0" smtClean="0"/>
            </a:br>
            <a:r>
              <a:rPr lang="en-US" sz="1600" dirty="0" smtClean="0"/>
              <a:t>have no accompanying ground</a:t>
            </a:r>
            <a:br>
              <a:rPr lang="en-US" sz="1600" dirty="0" smtClean="0"/>
            </a:br>
            <a:r>
              <a:rPr lang="en-US" sz="1600" dirty="0" smtClean="0"/>
              <a:t>planes due to larger clearance.</a:t>
            </a:r>
          </a:p>
          <a:p>
            <a:pPr>
              <a:spcBef>
                <a:spcPts val="600"/>
              </a:spcBef>
            </a:pPr>
            <a:r>
              <a:rPr lang="en-US" sz="1600" dirty="0" smtClean="0"/>
              <a:t>Beam plug is integrated</a:t>
            </a:r>
            <a:br>
              <a:rPr lang="en-US" sz="1600" dirty="0" smtClean="0"/>
            </a:br>
            <a:r>
              <a:rPr lang="en-US" sz="1600" dirty="0" smtClean="0"/>
              <a:t>into one end wall modules</a:t>
            </a:r>
          </a:p>
          <a:p>
            <a:pPr>
              <a:spcBef>
                <a:spcPts val="600"/>
              </a:spcBef>
            </a:pPr>
            <a:r>
              <a:rPr lang="en-US" sz="1600" dirty="0" smtClean="0"/>
              <a:t>Each field cage module has its</a:t>
            </a:r>
            <a:br>
              <a:rPr lang="en-US" sz="1600" dirty="0" smtClean="0"/>
            </a:br>
            <a:r>
              <a:rPr lang="en-US" sz="1600" dirty="0" smtClean="0"/>
              <a:t>own resistive divider network to</a:t>
            </a:r>
            <a:br>
              <a:rPr lang="en-US" sz="1600" dirty="0" smtClean="0"/>
            </a:br>
            <a:r>
              <a:rPr lang="en-US" sz="1600" dirty="0" smtClean="0"/>
              <a:t>maintain a linear voltage </a:t>
            </a:r>
            <a:br>
              <a:rPr lang="en-US" sz="1600" dirty="0" smtClean="0"/>
            </a:br>
            <a:r>
              <a:rPr lang="en-US" sz="1600" dirty="0" smtClean="0"/>
              <a:t>distribution along its length.</a:t>
            </a:r>
          </a:p>
          <a:p>
            <a:pPr>
              <a:spcBef>
                <a:spcPts val="600"/>
              </a:spcBef>
            </a:pPr>
            <a:r>
              <a:rPr lang="en-US" sz="1600" dirty="0" smtClean="0"/>
              <a:t>The field cage profiles are </a:t>
            </a:r>
            <a:br>
              <a:rPr lang="en-US" sz="1600" dirty="0" smtClean="0"/>
            </a:br>
            <a:r>
              <a:rPr lang="en-US" sz="1600" dirty="0" smtClean="0"/>
              <a:t>electrically isolated between</a:t>
            </a:r>
            <a:br>
              <a:rPr lang="en-US" sz="1600" dirty="0" smtClean="0"/>
            </a:br>
            <a:r>
              <a:rPr lang="en-US" sz="1600" dirty="0" smtClean="0"/>
              <a:t>modules to minimize peak </a:t>
            </a:r>
            <a:br>
              <a:rPr lang="en-US" sz="1600" dirty="0" smtClean="0"/>
            </a:br>
            <a:r>
              <a:rPr lang="en-US" sz="1600" dirty="0" smtClean="0"/>
              <a:t>energy dump in case of sparks</a:t>
            </a:r>
          </a:p>
        </p:txBody>
      </p:sp>
      <p:sp>
        <p:nvSpPr>
          <p:cNvPr id="5" name="Date Placeholder 4"/>
          <p:cNvSpPr>
            <a:spLocks noGrp="1"/>
          </p:cNvSpPr>
          <p:nvPr>
            <p:ph type="dt" sz="half" idx="2"/>
          </p:nvPr>
        </p:nvSpPr>
        <p:spPr/>
        <p:txBody>
          <a:bodyPr/>
          <a:lstStyle/>
          <a:p>
            <a:pPr>
              <a:defRPr/>
            </a:pPr>
            <a:fld id="{E6F67944-9A0B-4A64-87C5-26776EC2EF34}" type="datetime1">
              <a:rPr lang="en-US" smtClean="0">
                <a:latin typeface="Helvetica"/>
                <a:cs typeface="Helvetica"/>
              </a:rPr>
              <a:t>8/25/2017</a:t>
            </a:fld>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en-US" smtClean="0"/>
              <a:t>First HV System Consortium Meeting</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13</a:t>
            </a:fld>
            <a:endParaRPr lang="en-US" dirty="0"/>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600450" y="1723298"/>
            <a:ext cx="5140640" cy="4493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6317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0525" y="1966819"/>
            <a:ext cx="6363101" cy="3606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Autofit/>
          </a:bodyPr>
          <a:lstStyle/>
          <a:p>
            <a:r>
              <a:rPr lang="en-US" sz="3200" dirty="0" smtClean="0"/>
              <a:t>The Ground Plane</a:t>
            </a:r>
            <a:endParaRPr lang="en-US" sz="3200" dirty="0"/>
          </a:p>
        </p:txBody>
      </p:sp>
      <p:sp>
        <p:nvSpPr>
          <p:cNvPr id="3" name="Content Placeholder 2"/>
          <p:cNvSpPr>
            <a:spLocks noGrp="1"/>
          </p:cNvSpPr>
          <p:nvPr>
            <p:ph idx="11"/>
          </p:nvPr>
        </p:nvSpPr>
        <p:spPr>
          <a:xfrm>
            <a:off x="323169" y="1042560"/>
            <a:ext cx="8206454" cy="5296193"/>
          </a:xfrm>
        </p:spPr>
        <p:txBody>
          <a:bodyPr>
            <a:noAutofit/>
          </a:bodyPr>
          <a:lstStyle/>
          <a:p>
            <a:pPr>
              <a:spcBef>
                <a:spcPts val="300"/>
              </a:spcBef>
            </a:pPr>
            <a:r>
              <a:rPr lang="en-US" sz="1600" dirty="0" smtClean="0"/>
              <a:t>The purpose of the ground plane above the field cage is to shield the fringe field from the CPA/FC from entering the gas ullage to cause breakdown</a:t>
            </a:r>
            <a:r>
              <a:rPr lang="en-US" sz="1600" dirty="0" smtClean="0"/>
              <a:t>.  It also shield the DSS and cryogenic components with sharp features from high electric field.</a:t>
            </a:r>
            <a:endParaRPr lang="en-US" sz="1600" dirty="0" smtClean="0"/>
          </a:p>
          <a:p>
            <a:pPr>
              <a:spcBef>
                <a:spcPts val="300"/>
              </a:spcBef>
            </a:pPr>
            <a:r>
              <a:rPr lang="en-US" sz="1600" dirty="0" smtClean="0"/>
              <a:t>The top and bottom FC modules are designed to be symmetrical: there is a ground plane by default on the bottom.</a:t>
            </a:r>
          </a:p>
          <a:p>
            <a:pPr>
              <a:spcBef>
                <a:spcPts val="300"/>
              </a:spcBef>
            </a:pPr>
            <a:r>
              <a:rPr lang="en-US" sz="1600" dirty="0" smtClean="0"/>
              <a:t>The ground plane is stamped from </a:t>
            </a:r>
            <a:br>
              <a:rPr lang="en-US" sz="1600" dirty="0" smtClean="0"/>
            </a:br>
            <a:r>
              <a:rPr lang="en-US" sz="1600" dirty="0" smtClean="0"/>
              <a:t>1mm thick stainless steel sheet. </a:t>
            </a:r>
            <a:br>
              <a:rPr lang="en-US" sz="1600" dirty="0" smtClean="0"/>
            </a:br>
            <a:r>
              <a:rPr lang="en-US" sz="1600" dirty="0" smtClean="0"/>
              <a:t>With corner radii of 5mm.</a:t>
            </a:r>
          </a:p>
          <a:p>
            <a:pPr>
              <a:spcBef>
                <a:spcPts val="300"/>
              </a:spcBef>
            </a:pPr>
            <a:r>
              <a:rPr lang="en-US" sz="1600" dirty="0" smtClean="0"/>
              <a:t>The hole edges facing the</a:t>
            </a:r>
            <a:br>
              <a:rPr lang="en-US" sz="1600" dirty="0" smtClean="0"/>
            </a:br>
            <a:r>
              <a:rPr lang="en-US" sz="1600" dirty="0" smtClean="0"/>
              <a:t>field cage are rounded</a:t>
            </a:r>
            <a:br>
              <a:rPr lang="en-US" sz="1600" dirty="0" smtClean="0"/>
            </a:br>
            <a:r>
              <a:rPr lang="en-US" sz="1600" dirty="0" smtClean="0"/>
              <a:t>to ~ 0.5mm radius.</a:t>
            </a:r>
          </a:p>
          <a:p>
            <a:pPr>
              <a:spcBef>
                <a:spcPts val="300"/>
              </a:spcBef>
            </a:pPr>
            <a:endParaRPr lang="en-US" sz="1600" dirty="0" smtClean="0">
              <a:solidFill>
                <a:srgbClr val="C00000"/>
              </a:solidFill>
            </a:endParaRPr>
          </a:p>
          <a:p>
            <a:pPr>
              <a:spcBef>
                <a:spcPts val="300"/>
              </a:spcBef>
            </a:pPr>
            <a:endParaRPr lang="en-US" sz="1600" dirty="0">
              <a:solidFill>
                <a:srgbClr val="C00000"/>
              </a:solidFill>
            </a:endParaRPr>
          </a:p>
          <a:p>
            <a:pPr>
              <a:spcBef>
                <a:spcPts val="300"/>
              </a:spcBef>
            </a:pPr>
            <a:endParaRPr lang="en-US" sz="1600" dirty="0" smtClean="0">
              <a:solidFill>
                <a:srgbClr val="C00000"/>
              </a:solidFill>
            </a:endParaRPr>
          </a:p>
          <a:p>
            <a:pPr>
              <a:spcBef>
                <a:spcPts val="300"/>
              </a:spcBef>
            </a:pPr>
            <a:endParaRPr lang="en-US" sz="1600" dirty="0">
              <a:solidFill>
                <a:srgbClr val="C00000"/>
              </a:solidFill>
            </a:endParaRPr>
          </a:p>
          <a:p>
            <a:pPr>
              <a:spcBef>
                <a:spcPts val="300"/>
              </a:spcBef>
            </a:pPr>
            <a:r>
              <a:rPr lang="en-US" sz="1600" dirty="0" smtClean="0">
                <a:solidFill>
                  <a:srgbClr val="C00000"/>
                </a:solidFill>
              </a:rPr>
              <a:t>The grounding of the ground plane should be </a:t>
            </a:r>
            <a:br>
              <a:rPr lang="en-US" sz="1600" dirty="0" smtClean="0">
                <a:solidFill>
                  <a:srgbClr val="C00000"/>
                </a:solidFill>
              </a:rPr>
            </a:br>
            <a:r>
              <a:rPr lang="en-US" sz="1600" dirty="0" smtClean="0">
                <a:solidFill>
                  <a:srgbClr val="C00000"/>
                </a:solidFill>
              </a:rPr>
              <a:t>made away from the APA/CE feedthroughs.</a:t>
            </a:r>
          </a:p>
          <a:p>
            <a:pPr lvl="1">
              <a:spcBef>
                <a:spcPts val="300"/>
              </a:spcBef>
            </a:pPr>
            <a:r>
              <a:rPr lang="en-US" sz="1400" dirty="0" smtClean="0">
                <a:solidFill>
                  <a:srgbClr val="C00000"/>
                </a:solidFill>
              </a:rPr>
              <a:t>Top: to DSS feedthrough / rail</a:t>
            </a:r>
          </a:p>
          <a:p>
            <a:pPr lvl="1">
              <a:spcBef>
                <a:spcPts val="300"/>
              </a:spcBef>
            </a:pPr>
            <a:r>
              <a:rPr lang="en-US" sz="1400" dirty="0" smtClean="0">
                <a:solidFill>
                  <a:srgbClr val="C00000"/>
                </a:solidFill>
              </a:rPr>
              <a:t>Bottom: to membrane</a:t>
            </a:r>
          </a:p>
        </p:txBody>
      </p:sp>
      <p:pic>
        <p:nvPicPr>
          <p:cNvPr id="7" name="Picture 6"/>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b="8554"/>
          <a:stretch/>
        </p:blipFill>
        <p:spPr bwMode="auto">
          <a:xfrm>
            <a:off x="5188017" y="4327101"/>
            <a:ext cx="3495609" cy="1999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2"/>
          </p:nvPr>
        </p:nvSpPr>
        <p:spPr/>
        <p:txBody>
          <a:bodyPr/>
          <a:lstStyle/>
          <a:p>
            <a:pPr>
              <a:defRPr/>
            </a:pPr>
            <a:fld id="{E1D115EC-F1CE-46C2-9460-38B8D4050C84}" type="datetime1">
              <a:rPr lang="en-US" smtClean="0">
                <a:latin typeface="Helvetica"/>
                <a:cs typeface="Helvetica"/>
              </a:rPr>
              <a:t>8/25/2017</a:t>
            </a:fld>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en-US" smtClean="0"/>
              <a:t>First HV System Consortium Meeting</a:t>
            </a:r>
            <a:endParaRPr lang="en-US" dirty="0"/>
          </a:p>
        </p:txBody>
      </p:sp>
      <p:sp>
        <p:nvSpPr>
          <p:cNvPr id="8" name="Slide Number Placeholder 7"/>
          <p:cNvSpPr>
            <a:spLocks noGrp="1"/>
          </p:cNvSpPr>
          <p:nvPr>
            <p:ph type="sldNum" sz="quarter" idx="4"/>
          </p:nvPr>
        </p:nvSpPr>
        <p:spPr/>
        <p:txBody>
          <a:bodyPr/>
          <a:lstStyle/>
          <a:p>
            <a:pPr>
              <a:defRPr/>
            </a:pPr>
            <a:fld id="{0C39C72E-2A13-EB4D-AD45-6D4E6ACAED8D}" type="slidenum">
              <a:rPr lang="en-US" smtClean="0"/>
              <a:pPr>
                <a:defRPr/>
              </a:pPr>
              <a:t>14</a:t>
            </a:fld>
            <a:endParaRPr lang="en-US" dirty="0"/>
          </a:p>
        </p:txBody>
      </p:sp>
    </p:spTree>
    <p:extLst>
      <p:ext uri="{BB962C8B-B14F-4D97-AF65-F5344CB8AC3E}">
        <p14:creationId xmlns:p14="http://schemas.microsoft.com/office/powerpoint/2010/main" val="1605978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263" y="169334"/>
            <a:ext cx="8466662" cy="745067"/>
          </a:xfrm>
        </p:spPr>
        <p:txBody>
          <a:bodyPr>
            <a:normAutofit fontScale="90000"/>
          </a:bodyPr>
          <a:lstStyle/>
          <a:p>
            <a:r>
              <a:rPr lang="en-US" dirty="0" smtClean="0"/>
              <a:t>Field Cage Transient Response in a Discharge</a:t>
            </a:r>
            <a:endParaRPr lang="en-US" dirty="0"/>
          </a:p>
        </p:txBody>
      </p:sp>
      <p:sp>
        <p:nvSpPr>
          <p:cNvPr id="7" name="Content Placeholder 2"/>
          <p:cNvSpPr>
            <a:spLocks noGrp="1"/>
          </p:cNvSpPr>
          <p:nvPr>
            <p:ph idx="4294967295"/>
          </p:nvPr>
        </p:nvSpPr>
        <p:spPr>
          <a:xfrm>
            <a:off x="497416" y="914402"/>
            <a:ext cx="8149167" cy="5554132"/>
          </a:xfrm>
          <a:prstGeom prst="rect">
            <a:avLst/>
          </a:prstGeom>
        </p:spPr>
        <p:txBody>
          <a:bodyPr>
            <a:normAutofit lnSpcReduction="10000"/>
          </a:bodyPr>
          <a:lstStyle/>
          <a:p>
            <a:pPr>
              <a:spcBef>
                <a:spcPts val="600"/>
              </a:spcBef>
            </a:pPr>
            <a:r>
              <a:rPr lang="en-US" sz="1600" dirty="0" smtClean="0"/>
              <a:t>The resistors along the divider provide a </a:t>
            </a:r>
            <a:br>
              <a:rPr lang="en-US" sz="1600" dirty="0" smtClean="0"/>
            </a:br>
            <a:r>
              <a:rPr lang="en-US" sz="1600" dirty="0" smtClean="0"/>
              <a:t>linear DC voltage gradient.</a:t>
            </a:r>
          </a:p>
          <a:p>
            <a:pPr>
              <a:spcBef>
                <a:spcPts val="600"/>
              </a:spcBef>
            </a:pPr>
            <a:r>
              <a:rPr lang="en-US" sz="1600" dirty="0" smtClean="0"/>
              <a:t>However, at shorter time scale (&lt;&lt;1s), the</a:t>
            </a:r>
            <a:br>
              <a:rPr lang="en-US" sz="1600" dirty="0" smtClean="0"/>
            </a:br>
            <a:r>
              <a:rPr lang="en-US" sz="1600" dirty="0" smtClean="0"/>
              <a:t>electrical behavior of the divider is determined</a:t>
            </a:r>
            <a:br>
              <a:rPr lang="en-US" sz="1600" dirty="0" smtClean="0"/>
            </a:br>
            <a:r>
              <a:rPr lang="en-US" sz="1600" dirty="0" smtClean="0"/>
              <a:t>by the varies capacitances on and between</a:t>
            </a:r>
            <a:br>
              <a:rPr lang="en-US" sz="1600" dirty="0" smtClean="0"/>
            </a:br>
            <a:r>
              <a:rPr lang="en-US" sz="1600" dirty="0" smtClean="0"/>
              <a:t>each electrodes.  This divider is no longer </a:t>
            </a:r>
            <a:br>
              <a:rPr lang="en-US" sz="1600" dirty="0" smtClean="0"/>
            </a:br>
            <a:r>
              <a:rPr lang="en-US" sz="1600" dirty="0" smtClean="0"/>
              <a:t>linear at this time scale. </a:t>
            </a:r>
          </a:p>
          <a:p>
            <a:pPr>
              <a:spcBef>
                <a:spcPts val="600"/>
              </a:spcBef>
            </a:pPr>
            <a:r>
              <a:rPr lang="en-US" sz="1600" dirty="0" smtClean="0"/>
              <a:t>A perfect capacitive divider requires the capacitance of each node to ground to be 0.  In reality, there is always a finite capacitance from each node to ground.  These capacitances “resist” change in the voltages on the nodes. </a:t>
            </a:r>
            <a:endParaRPr lang="en-US" sz="1600" dirty="0"/>
          </a:p>
          <a:p>
            <a:pPr>
              <a:spcBef>
                <a:spcPts val="600"/>
              </a:spcBef>
            </a:pPr>
            <a:r>
              <a:rPr lang="en-US" sz="1600" dirty="0" smtClean="0"/>
              <a:t>In the event of a HV breakdown between the cathode to ground (cryostat), the cathode voltage quickly collapses to ground, but the first field cage strip to ground capacitance keeps its voltage from changing instantaneously to follow the cathode voltage, results in a momentary larger voltage differential between the cathode and the first field cage strip.</a:t>
            </a:r>
          </a:p>
          <a:p>
            <a:pPr>
              <a:spcBef>
                <a:spcPts val="600"/>
              </a:spcBef>
            </a:pPr>
            <a:r>
              <a:rPr lang="en-US" sz="1600" dirty="0" smtClean="0"/>
              <a:t>This voltage differential can be a significant fraction of the cathode operating bias, large enough to cause HV breakdown between the two electrodes, or worse yet, destroy the resistors between the two electrodes.</a:t>
            </a:r>
          </a:p>
          <a:p>
            <a:pPr>
              <a:spcBef>
                <a:spcPts val="600"/>
              </a:spcBef>
            </a:pPr>
            <a:r>
              <a:rPr lang="en-US" sz="1600" dirty="0" smtClean="0"/>
              <a:t>The natural solution to this problem is to add additional capacitance between the nodes of this divider. </a:t>
            </a:r>
          </a:p>
          <a:p>
            <a:pPr>
              <a:spcBef>
                <a:spcPts val="600"/>
              </a:spcBef>
            </a:pPr>
            <a:r>
              <a:rPr lang="en-US" sz="1600" dirty="0" smtClean="0"/>
              <a:t>See </a:t>
            </a:r>
            <a:r>
              <a:rPr lang="en-US" sz="1600" dirty="0" err="1" smtClean="0"/>
              <a:t>MicroBooNE</a:t>
            </a:r>
            <a:r>
              <a:rPr lang="en-US" sz="1600" dirty="0" smtClean="0"/>
              <a:t> </a:t>
            </a:r>
            <a:r>
              <a:rPr lang="en-US" sz="1600" dirty="0" err="1" smtClean="0"/>
              <a:t>docdb</a:t>
            </a:r>
            <a:r>
              <a:rPr lang="en-US" sz="1600" dirty="0" smtClean="0"/>
              <a:t> 3307 for summary of the analyses  </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789273"/>
            <a:ext cx="3679823" cy="1855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2"/>
          </p:nvPr>
        </p:nvSpPr>
        <p:spPr/>
        <p:txBody>
          <a:bodyPr/>
          <a:lstStyle/>
          <a:p>
            <a:pPr>
              <a:defRPr/>
            </a:pPr>
            <a:fld id="{30581D70-DE6B-40DC-8466-52F5393DDF91}" type="datetime1">
              <a:rPr lang="en-US" smtClean="0">
                <a:latin typeface="Helvetica"/>
                <a:cs typeface="Helvetica"/>
              </a:rPr>
              <a:t>8/25/2017</a:t>
            </a:fld>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en-US" smtClean="0"/>
              <a:t>First HV System Consortium Meeting</a:t>
            </a:r>
            <a:endParaRPr lang="en-US" dirty="0"/>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15</a:t>
            </a:fld>
            <a:endParaRPr lang="en-US" dirty="0"/>
          </a:p>
        </p:txBody>
      </p:sp>
    </p:spTree>
    <p:extLst>
      <p:ext uri="{BB962C8B-B14F-4D97-AF65-F5344CB8AC3E}">
        <p14:creationId xmlns:p14="http://schemas.microsoft.com/office/powerpoint/2010/main" val="336661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Surge Suppressor Studies </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778"/>
          <a:stretch/>
        </p:blipFill>
        <p:spPr bwMode="auto">
          <a:xfrm>
            <a:off x="4343400" y="3667626"/>
            <a:ext cx="4690613"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25579" y="1017872"/>
            <a:ext cx="8570495" cy="3585597"/>
          </a:xfrm>
          <a:prstGeom prst="rect">
            <a:avLst/>
          </a:prstGeom>
          <a:noFill/>
        </p:spPr>
        <p:txBody>
          <a:bodyPr wrap="square" rtlCol="0">
            <a:spAutoFit/>
          </a:bodyPr>
          <a:lstStyle/>
          <a:p>
            <a:pPr marL="285750" indent="-285750">
              <a:spcBef>
                <a:spcPts val="300"/>
              </a:spcBef>
              <a:buFont typeface="Arial" panose="020B0604020202020204" pitchFamily="34" charset="0"/>
              <a:buChar char="•"/>
            </a:pPr>
            <a:r>
              <a:rPr lang="en-US" dirty="0" smtClean="0"/>
              <a:t>An alternative to adding capacitance between divider nodes is to use surge protection</a:t>
            </a:r>
          </a:p>
          <a:p>
            <a:pPr marL="285750" indent="-285750">
              <a:spcBef>
                <a:spcPts val="300"/>
              </a:spcBef>
              <a:buFont typeface="Arial" panose="020B0604020202020204" pitchFamily="34" charset="0"/>
              <a:buChar char="•"/>
            </a:pPr>
            <a:r>
              <a:rPr lang="en-US" dirty="0" smtClean="0"/>
              <a:t>Extensive tests have been done by </a:t>
            </a:r>
            <a:r>
              <a:rPr lang="en-US" dirty="0" err="1" smtClean="0"/>
              <a:t>MicroBooNE</a:t>
            </a:r>
            <a:r>
              <a:rPr lang="en-US" dirty="0" smtClean="0"/>
              <a:t> (</a:t>
            </a:r>
            <a:r>
              <a:rPr lang="en-US" dirty="0" err="1" smtClean="0"/>
              <a:t>docdb</a:t>
            </a:r>
            <a:r>
              <a:rPr lang="en-US" dirty="0" smtClean="0"/>
              <a:t> 3242, </a:t>
            </a:r>
            <a:r>
              <a:rPr lang="en-US" dirty="0"/>
              <a:t>arXiv:1406.5216v2</a:t>
            </a:r>
            <a:r>
              <a:rPr lang="en-US" dirty="0" smtClean="0"/>
              <a:t>) on the use of </a:t>
            </a:r>
            <a:r>
              <a:rPr lang="en-US" dirty="0" err="1" smtClean="0"/>
              <a:t>varistors</a:t>
            </a:r>
            <a:r>
              <a:rPr lang="en-US" dirty="0" smtClean="0"/>
              <a:t> and GDTs (gas discharge tubes) as a mean of limiting the over voltage condition in the event of a HV discharge in the TPC.</a:t>
            </a:r>
          </a:p>
          <a:p>
            <a:pPr marL="285750" indent="-285750">
              <a:spcBef>
                <a:spcPts val="300"/>
              </a:spcBef>
              <a:buFont typeface="Arial" panose="020B0604020202020204" pitchFamily="34" charset="0"/>
              <a:buChar char="•"/>
            </a:pPr>
            <a:r>
              <a:rPr lang="en-US" dirty="0" smtClean="0"/>
              <a:t>Both types will work for the purpose of restricting the voltage differential between field cage rings in </a:t>
            </a:r>
            <a:r>
              <a:rPr lang="en-US" dirty="0" err="1" smtClean="0"/>
              <a:t>LAr</a:t>
            </a:r>
            <a:r>
              <a:rPr lang="en-US" dirty="0" smtClean="0"/>
              <a:t> temperature.</a:t>
            </a:r>
          </a:p>
          <a:p>
            <a:pPr marL="742950" lvl="1" indent="-285750">
              <a:spcBef>
                <a:spcPts val="300"/>
              </a:spcBef>
              <a:buFont typeface="Arial" panose="020B0604020202020204" pitchFamily="34" charset="0"/>
              <a:buChar char="•"/>
            </a:pPr>
            <a:r>
              <a:rPr lang="en-US" sz="1600" dirty="0" smtClean="0"/>
              <a:t>A GDT quickly shorts the terminals when the voltage differential exceeds a threshold</a:t>
            </a:r>
          </a:p>
          <a:p>
            <a:pPr marL="742950" lvl="1" indent="-285750">
              <a:spcBef>
                <a:spcPts val="300"/>
              </a:spcBef>
              <a:buFont typeface="Arial" panose="020B0604020202020204" pitchFamily="34" charset="0"/>
              <a:buChar char="•"/>
            </a:pPr>
            <a:r>
              <a:rPr lang="en-US" sz="1600" dirty="0" smtClean="0"/>
              <a:t>A </a:t>
            </a:r>
            <a:r>
              <a:rPr lang="en-US" sz="1600" dirty="0" err="1" smtClean="0"/>
              <a:t>varistor</a:t>
            </a:r>
            <a:r>
              <a:rPr lang="en-US" sz="1600" dirty="0" smtClean="0"/>
              <a:t> changes its resistance to keep the voltage differential near the threshold voltage.</a:t>
            </a:r>
          </a:p>
          <a:p>
            <a:pPr marL="285750" indent="-285750">
              <a:spcBef>
                <a:spcPts val="300"/>
              </a:spcBef>
              <a:buFont typeface="Arial" panose="020B0604020202020204" pitchFamily="34" charset="0"/>
              <a:buChar char="•"/>
            </a:pPr>
            <a:r>
              <a:rPr lang="en-US" dirty="0" smtClean="0"/>
              <a:t>The smooth transition and well defined clamping voltage of the </a:t>
            </a:r>
            <a:r>
              <a:rPr lang="en-US" dirty="0" err="1" smtClean="0"/>
              <a:t>varistors</a:t>
            </a:r>
            <a:r>
              <a:rPr lang="en-US" dirty="0" smtClean="0"/>
              <a:t> are preferred to the abrupt switching of the GDTs.</a:t>
            </a:r>
          </a:p>
          <a:p>
            <a:pPr marL="285750" indent="-285750">
              <a:spcBef>
                <a:spcPts val="300"/>
              </a:spcBef>
              <a:buFont typeface="Arial" panose="020B0604020202020204" pitchFamily="34" charset="0"/>
              <a:buChar char="•"/>
            </a:pPr>
            <a:r>
              <a:rPr lang="en-US" dirty="0" smtClean="0"/>
              <a:t>The </a:t>
            </a:r>
            <a:r>
              <a:rPr lang="en-US" dirty="0" err="1" smtClean="0"/>
              <a:t>varistors</a:t>
            </a:r>
            <a:r>
              <a:rPr lang="en-US" dirty="0" smtClean="0"/>
              <a:t> would also function as </a:t>
            </a:r>
            <a:br>
              <a:rPr lang="en-US" dirty="0" smtClean="0"/>
            </a:br>
            <a:r>
              <a:rPr lang="en-US" dirty="0" smtClean="0"/>
              <a:t>redundant “resistors” in a divider chain.</a:t>
            </a:r>
            <a:endParaRPr lang="en-US" dirty="0"/>
          </a:p>
        </p:txBody>
      </p:sp>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752600" y="4953001"/>
            <a:ext cx="2358916"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04800" y="5801380"/>
            <a:ext cx="1371600" cy="523220"/>
          </a:xfrm>
          <a:prstGeom prst="rect">
            <a:avLst/>
          </a:prstGeom>
          <a:noFill/>
        </p:spPr>
        <p:txBody>
          <a:bodyPr wrap="square" rtlCol="0">
            <a:spAutoFit/>
          </a:bodyPr>
          <a:lstStyle/>
          <a:p>
            <a:pPr algn="r"/>
            <a:r>
              <a:rPr lang="en-US" sz="1400" dirty="0" smtClean="0"/>
              <a:t>Left: </a:t>
            </a:r>
            <a:r>
              <a:rPr lang="en-US" sz="1400" dirty="0" err="1" smtClean="0"/>
              <a:t>varistor</a:t>
            </a:r>
            <a:endParaRPr lang="en-US" sz="1400" dirty="0" smtClean="0"/>
          </a:p>
          <a:p>
            <a:pPr algn="r"/>
            <a:r>
              <a:rPr lang="en-US" sz="1400" dirty="0" smtClean="0"/>
              <a:t>Right: GDT</a:t>
            </a:r>
            <a:endParaRPr lang="en-US" sz="1400" dirty="0"/>
          </a:p>
        </p:txBody>
      </p:sp>
      <p:sp>
        <p:nvSpPr>
          <p:cNvPr id="3" name="Date Placeholder 2"/>
          <p:cNvSpPr>
            <a:spLocks noGrp="1"/>
          </p:cNvSpPr>
          <p:nvPr>
            <p:ph type="dt" sz="half" idx="2"/>
          </p:nvPr>
        </p:nvSpPr>
        <p:spPr/>
        <p:txBody>
          <a:bodyPr/>
          <a:lstStyle/>
          <a:p>
            <a:pPr>
              <a:defRPr/>
            </a:pPr>
            <a:fld id="{387F86D8-CB9D-4627-957C-62AFF387777C}" type="datetime1">
              <a:rPr lang="en-US" smtClean="0">
                <a:latin typeface="Helvetica"/>
                <a:cs typeface="Helvetica"/>
              </a:rPr>
              <a:t>8/25/2017</a:t>
            </a:fld>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en-US" smtClean="0"/>
              <a:t>First HV System Consortium Meeting</a:t>
            </a:r>
            <a:endParaRPr lang="en-US" dirty="0"/>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16</a:t>
            </a:fld>
            <a:endParaRPr lang="en-US" dirty="0"/>
          </a:p>
        </p:txBody>
      </p:sp>
    </p:spTree>
    <p:extLst>
      <p:ext uri="{BB962C8B-B14F-4D97-AF65-F5344CB8AC3E}">
        <p14:creationId xmlns:p14="http://schemas.microsoft.com/office/powerpoint/2010/main" val="1515224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616" y="111682"/>
            <a:ext cx="8229600" cy="530492"/>
          </a:xfrm>
        </p:spPr>
        <p:txBody>
          <a:bodyPr>
            <a:noAutofit/>
          </a:bodyPr>
          <a:lstStyle/>
          <a:p>
            <a:r>
              <a:rPr lang="en-US" sz="3200" dirty="0" smtClean="0"/>
              <a:t>Resistive Divider Board</a:t>
            </a:r>
            <a:endParaRPr lang="en-US" sz="3200" dirty="0"/>
          </a:p>
        </p:txBody>
      </p:sp>
      <p:pic>
        <p:nvPicPr>
          <p:cNvPr id="3074" name="Picture 2" descr="C:\Users\Bo Yu\Documents\LAr1ND\TPC\FieldCage\TDR\FC_divider_view1.png"/>
          <p:cNvPicPr>
            <a:picLocks noChangeAspect="1" noChangeArrowheads="1"/>
          </p:cNvPicPr>
          <p:nvPr/>
        </p:nvPicPr>
        <p:blipFill rotWithShape="1">
          <a:blip r:embed="rId2">
            <a:extLst>
              <a:ext uri="{28A0092B-C50C-407E-A947-70E740481C1C}">
                <a14:useLocalDpi xmlns:a14="http://schemas.microsoft.com/office/drawing/2010/main" val="0"/>
              </a:ext>
            </a:extLst>
          </a:blip>
          <a:srcRect t="55798"/>
          <a:stretch/>
        </p:blipFill>
        <p:spPr bwMode="auto">
          <a:xfrm>
            <a:off x="1194754" y="3227748"/>
            <a:ext cx="7738711" cy="119209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140721" y="1681428"/>
            <a:ext cx="7846776" cy="1482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b="30904"/>
          <a:stretch/>
        </p:blipFill>
        <p:spPr bwMode="auto">
          <a:xfrm>
            <a:off x="1521161" y="4419840"/>
            <a:ext cx="7239049" cy="172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923373" y="6096697"/>
            <a:ext cx="2682145" cy="261610"/>
          </a:xfrm>
          <a:prstGeom prst="rect">
            <a:avLst/>
          </a:prstGeom>
        </p:spPr>
        <p:txBody>
          <a:bodyPr wrap="none">
            <a:spAutoFit/>
          </a:bodyPr>
          <a:lstStyle/>
          <a:p>
            <a:r>
              <a:rPr lang="en-US" sz="1100" dirty="0"/>
              <a:t>RD: SM104FE-1000M, </a:t>
            </a:r>
            <a:r>
              <a:rPr lang="en-US" sz="1100" dirty="0" smtClean="0"/>
              <a:t>  MOV</a:t>
            </a:r>
            <a:r>
              <a:rPr lang="en-US" sz="1100" dirty="0"/>
              <a:t>: ERZ-V14D182</a:t>
            </a:r>
          </a:p>
        </p:txBody>
      </p:sp>
      <p:sp>
        <p:nvSpPr>
          <p:cNvPr id="11" name="TextBox 10"/>
          <p:cNvSpPr txBox="1"/>
          <p:nvPr/>
        </p:nvSpPr>
        <p:spPr>
          <a:xfrm>
            <a:off x="457200" y="680199"/>
            <a:ext cx="7989680"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We need to use 3 such </a:t>
            </a:r>
            <a:r>
              <a:rPr lang="en-US" sz="2000" dirty="0" err="1" smtClean="0"/>
              <a:t>varistors</a:t>
            </a:r>
            <a:r>
              <a:rPr lang="en-US" sz="2000" dirty="0" smtClean="0"/>
              <a:t> in series between profiles if we want to have the ability to reach more than 500V/cm drift field in </a:t>
            </a:r>
            <a:r>
              <a:rPr lang="en-US" sz="2000" dirty="0" err="1" smtClean="0"/>
              <a:t>ProtoDUNE</a:t>
            </a:r>
            <a:r>
              <a:rPr lang="en-US" sz="2000" dirty="0" smtClean="0"/>
              <a:t>. </a:t>
            </a:r>
          </a:p>
          <a:p>
            <a:pPr marL="285750" indent="-285750">
              <a:buFont typeface="Arial" panose="020B0604020202020204" pitchFamily="34" charset="0"/>
              <a:buChar char="•"/>
            </a:pPr>
            <a:r>
              <a:rPr lang="en-US" sz="2000" dirty="0" smtClean="0"/>
              <a:t>Two resistors in parallel to provide redundancy. </a:t>
            </a:r>
            <a:endParaRPr lang="en-US" sz="2000" dirty="0"/>
          </a:p>
        </p:txBody>
      </p:sp>
      <p:sp>
        <p:nvSpPr>
          <p:cNvPr id="8" name="Date Placeholder 7"/>
          <p:cNvSpPr>
            <a:spLocks noGrp="1"/>
          </p:cNvSpPr>
          <p:nvPr>
            <p:ph type="dt" sz="half" idx="2"/>
          </p:nvPr>
        </p:nvSpPr>
        <p:spPr/>
        <p:txBody>
          <a:bodyPr/>
          <a:lstStyle/>
          <a:p>
            <a:pPr>
              <a:defRPr/>
            </a:pPr>
            <a:fld id="{649311A7-ED93-4293-874C-378627CCD6D6}" type="datetime1">
              <a:rPr lang="en-US" smtClean="0">
                <a:latin typeface="Helvetica"/>
                <a:cs typeface="Helvetica"/>
              </a:rPr>
              <a:t>8/25/2017</a:t>
            </a:fld>
            <a:endParaRPr lang="en-US" dirty="0">
              <a:latin typeface="Helvetica"/>
              <a:cs typeface="Helvetica"/>
            </a:endParaRPr>
          </a:p>
        </p:txBody>
      </p:sp>
      <p:sp>
        <p:nvSpPr>
          <p:cNvPr id="9" name="Footer Placeholder 8"/>
          <p:cNvSpPr>
            <a:spLocks noGrp="1"/>
          </p:cNvSpPr>
          <p:nvPr>
            <p:ph type="ftr" sz="quarter" idx="3"/>
          </p:nvPr>
        </p:nvSpPr>
        <p:spPr/>
        <p:txBody>
          <a:bodyPr/>
          <a:lstStyle/>
          <a:p>
            <a:pPr>
              <a:defRPr/>
            </a:pPr>
            <a:r>
              <a:rPr lang="en-US" smtClean="0"/>
              <a:t>First HV System Consortium Meeting</a:t>
            </a:r>
            <a:endParaRPr lang="en-US" dirty="0"/>
          </a:p>
        </p:txBody>
      </p:sp>
      <p:sp>
        <p:nvSpPr>
          <p:cNvPr id="10" name="Slide Number Placeholder 9"/>
          <p:cNvSpPr>
            <a:spLocks noGrp="1"/>
          </p:cNvSpPr>
          <p:nvPr>
            <p:ph type="sldNum" sz="quarter" idx="4"/>
          </p:nvPr>
        </p:nvSpPr>
        <p:spPr/>
        <p:txBody>
          <a:bodyPr/>
          <a:lstStyle/>
          <a:p>
            <a:pPr>
              <a:defRPr/>
            </a:pPr>
            <a:fld id="{0C39C72E-2A13-EB4D-AD45-6D4E6ACAED8D}" type="slidenum">
              <a:rPr lang="en-US" smtClean="0"/>
              <a:pPr>
                <a:defRPr/>
              </a:pPr>
              <a:t>17</a:t>
            </a:fld>
            <a:endParaRPr lang="en-US" dirty="0"/>
          </a:p>
        </p:txBody>
      </p:sp>
    </p:spTree>
    <p:extLst>
      <p:ext uri="{BB962C8B-B14F-4D97-AF65-F5344CB8AC3E}">
        <p14:creationId xmlns:p14="http://schemas.microsoft.com/office/powerpoint/2010/main" val="1089754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6" y="138967"/>
            <a:ext cx="8229600" cy="647102"/>
          </a:xfrm>
        </p:spPr>
        <p:txBody>
          <a:bodyPr>
            <a:noAutofit/>
          </a:bodyPr>
          <a:lstStyle/>
          <a:p>
            <a:r>
              <a:rPr lang="en-US" sz="3200" dirty="0" smtClean="0"/>
              <a:t>CPA/FC System Schematic Diagram </a:t>
            </a:r>
            <a:endParaRPr lang="en-US" sz="3200" dirty="0"/>
          </a:p>
        </p:txBody>
      </p:sp>
      <p:pic>
        <p:nvPicPr>
          <p:cNvPr id="4098"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579159" y="641575"/>
            <a:ext cx="7587881" cy="5694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2"/>
          </p:nvPr>
        </p:nvSpPr>
        <p:spPr/>
        <p:txBody>
          <a:bodyPr/>
          <a:lstStyle/>
          <a:p>
            <a:pPr>
              <a:defRPr/>
            </a:pPr>
            <a:fld id="{6DAFD0B1-7A9F-4041-B786-74633F3B0B4C}" type="datetime1">
              <a:rPr lang="en-US" smtClean="0">
                <a:latin typeface="Helvetica"/>
                <a:cs typeface="Helvetica"/>
              </a:rPr>
              <a:t>8/25/2017</a:t>
            </a:fld>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en-US" smtClean="0"/>
              <a:t>First HV System Consortium Meeting</a:t>
            </a:r>
            <a:endParaRPr lang="en-US" dirty="0"/>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18</a:t>
            </a:fld>
            <a:endParaRPr lang="en-US" dirty="0"/>
          </a:p>
        </p:txBody>
      </p:sp>
    </p:spTree>
    <p:extLst>
      <p:ext uri="{BB962C8B-B14F-4D97-AF65-F5344CB8AC3E}">
        <p14:creationId xmlns:p14="http://schemas.microsoft.com/office/powerpoint/2010/main" val="35715337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smtClean="0"/>
              <a:t>Summary</a:t>
            </a:r>
            <a:endParaRPr lang="en-US" sz="3600" dirty="0"/>
          </a:p>
        </p:txBody>
      </p:sp>
      <p:sp>
        <p:nvSpPr>
          <p:cNvPr id="8" name="Content Placeholder 7"/>
          <p:cNvSpPr>
            <a:spLocks noGrp="1"/>
          </p:cNvSpPr>
          <p:nvPr>
            <p:ph idx="11"/>
          </p:nvPr>
        </p:nvSpPr>
        <p:spPr/>
        <p:txBody>
          <a:bodyPr>
            <a:normAutofit/>
          </a:bodyPr>
          <a:lstStyle/>
          <a:p>
            <a:pPr>
              <a:spcBef>
                <a:spcPts val="600"/>
              </a:spcBef>
            </a:pPr>
            <a:r>
              <a:rPr lang="en-US" dirty="0" smtClean="0"/>
              <a:t>A new all resistive cathode has been developed using a commercial resistive film solution</a:t>
            </a:r>
            <a:r>
              <a:rPr lang="en-US" dirty="0"/>
              <a:t> </a:t>
            </a:r>
            <a:r>
              <a:rPr lang="en-US" dirty="0" smtClean="0"/>
              <a:t>in order to mitigate the risk of high current injection into the cold electronics</a:t>
            </a:r>
          </a:p>
          <a:p>
            <a:pPr lvl="1">
              <a:spcBef>
                <a:spcPts val="600"/>
              </a:spcBef>
            </a:pPr>
            <a:r>
              <a:rPr lang="en-US" dirty="0" smtClean="0"/>
              <a:t>The design achieves good E field uniformity at the cathode, and minimal fiducial cut due to mechanical structures</a:t>
            </a:r>
          </a:p>
          <a:p>
            <a:pPr>
              <a:spcBef>
                <a:spcPts val="600"/>
              </a:spcBef>
            </a:pPr>
            <a:r>
              <a:rPr lang="en-US" dirty="0" smtClean="0"/>
              <a:t>A new design of independent, modular field cage using open metal profiles has been developed</a:t>
            </a:r>
            <a:r>
              <a:rPr lang="en-US" dirty="0" smtClean="0"/>
              <a:t>.</a:t>
            </a:r>
          </a:p>
          <a:p>
            <a:pPr>
              <a:spcBef>
                <a:spcPts val="600"/>
              </a:spcBef>
            </a:pPr>
            <a:r>
              <a:rPr lang="en-US" dirty="0" smtClean="0"/>
              <a:t>NP04 HV performance will be critical in determining whether we can duplicate the current design for the FD, or make changes to improve the safety margins.</a:t>
            </a:r>
          </a:p>
          <a:p>
            <a:pPr>
              <a:spcBef>
                <a:spcPts val="600"/>
              </a:spcBef>
            </a:pPr>
            <a:r>
              <a:rPr lang="en-US" dirty="0" smtClean="0"/>
              <a:t>The most challenging aspect might be the understanding of the charge buildup behavior on the insulating surfaces on the field cage modules.</a:t>
            </a:r>
            <a:endParaRPr lang="en-US" dirty="0" smtClean="0"/>
          </a:p>
          <a:p>
            <a:pPr lvl="1"/>
            <a:endParaRPr lang="en-US" dirty="0" smtClean="0"/>
          </a:p>
        </p:txBody>
      </p:sp>
      <p:sp>
        <p:nvSpPr>
          <p:cNvPr id="3" name="Date Placeholder 2"/>
          <p:cNvSpPr>
            <a:spLocks noGrp="1"/>
          </p:cNvSpPr>
          <p:nvPr>
            <p:ph type="dt" sz="half" idx="2"/>
          </p:nvPr>
        </p:nvSpPr>
        <p:spPr/>
        <p:txBody>
          <a:bodyPr/>
          <a:lstStyle/>
          <a:p>
            <a:pPr>
              <a:defRPr/>
            </a:pPr>
            <a:fld id="{97C579F5-6F23-4CCF-81F0-94193170A077}" type="datetime1">
              <a:rPr lang="en-US" smtClean="0">
                <a:latin typeface="Helvetica"/>
                <a:cs typeface="Helvetica"/>
              </a:rPr>
              <a:t>8/25/2017</a:t>
            </a:fld>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en-US" smtClean="0"/>
              <a:t>First HV System Consortium Meeting</a:t>
            </a:r>
            <a:endParaRPr lang="en-US" dirty="0"/>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19</a:t>
            </a:fld>
            <a:endParaRPr lang="en-US" dirty="0"/>
          </a:p>
        </p:txBody>
      </p:sp>
    </p:spTree>
    <p:extLst>
      <p:ext uri="{BB962C8B-B14F-4D97-AF65-F5344CB8AC3E}">
        <p14:creationId xmlns:p14="http://schemas.microsoft.com/office/powerpoint/2010/main" val="761592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2"/>
          </p:nvPr>
        </p:nvSpPr>
        <p:spPr/>
        <p:txBody>
          <a:bodyPr/>
          <a:lstStyle/>
          <a:p>
            <a:pPr>
              <a:defRPr/>
            </a:pPr>
            <a:fld id="{EF6281A3-74E3-4A4D-82F7-A6A3BE42A4F7}" type="datetime1">
              <a:rPr lang="en-US" smtClean="0">
                <a:latin typeface="Helvetica"/>
                <a:cs typeface="Helvetica"/>
              </a:rPr>
              <a:t>8/25/2017</a:t>
            </a:fld>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en-US" smtClean="0"/>
              <a:t>First HV System Consortium Meeting</a:t>
            </a:r>
            <a:endParaRPr lang="en-US" dirty="0"/>
          </a:p>
        </p:txBody>
      </p:sp>
      <p:sp>
        <p:nvSpPr>
          <p:cNvPr id="8" name="Slide Number Placeholder 7"/>
          <p:cNvSpPr>
            <a:spLocks noGrp="1"/>
          </p:cNvSpPr>
          <p:nvPr>
            <p:ph type="sldNum" sz="quarter" idx="4"/>
          </p:nvPr>
        </p:nvSpPr>
        <p:spPr/>
        <p:txBody>
          <a:bodyPr/>
          <a:lstStyle/>
          <a:p>
            <a:pPr>
              <a:defRPr/>
            </a:pPr>
            <a:fld id="{0C39C72E-2A13-EB4D-AD45-6D4E6ACAED8D}" type="slidenum">
              <a:rPr lang="en-US" smtClean="0"/>
              <a:pPr>
                <a:defRPr/>
              </a:pPr>
              <a:t>2</a:t>
            </a:fld>
            <a:endParaRPr lang="en-US" dirty="0"/>
          </a:p>
        </p:txBody>
      </p:sp>
      <p:sp>
        <p:nvSpPr>
          <p:cNvPr id="47" name="Title 1"/>
          <p:cNvSpPr txBox="1">
            <a:spLocks/>
          </p:cNvSpPr>
          <p:nvPr/>
        </p:nvSpPr>
        <p:spPr>
          <a:xfrm>
            <a:off x="506207" y="442640"/>
            <a:ext cx="6247432" cy="533400"/>
          </a:xfrm>
          <a:prstGeom prst="rect">
            <a:avLst/>
          </a:prstGeom>
        </p:spPr>
        <p:txBody>
          <a:bodyPr vert="horz" lIns="0" tIns="0" rIns="0" bIns="0">
            <a:normAutofit/>
          </a:bodyPr>
          <a:lstStyle>
            <a:lvl1pPr algn="l" defTabSz="457200" rtl="0" fontAlgn="base">
              <a:spcBef>
                <a:spcPct val="0"/>
              </a:spcBef>
              <a:spcAft>
                <a:spcPct val="0"/>
              </a:spcAft>
              <a:defRPr sz="3200" b="1" i="0" kern="1200" baseline="0">
                <a:solidFill>
                  <a:srgbClr val="E95125"/>
                </a:solidFill>
                <a:latin typeface="Helvetica"/>
                <a:ea typeface="Geneva" charset="0"/>
                <a:cs typeface="Geneva" charset="0"/>
              </a:defRPr>
            </a:lvl1pPr>
            <a:lvl2pPr algn="ctr" defTabSz="457200" rtl="0" fontAlgn="base">
              <a:spcBef>
                <a:spcPct val="0"/>
              </a:spcBef>
              <a:spcAft>
                <a:spcPct val="0"/>
              </a:spcAft>
              <a:defRPr sz="4400">
                <a:solidFill>
                  <a:schemeClr val="tx1"/>
                </a:solidFill>
                <a:latin typeface="Calibri" charset="0"/>
                <a:ea typeface="Geneva" charset="0"/>
                <a:cs typeface="Geneva" charset="0"/>
              </a:defRPr>
            </a:lvl2pPr>
            <a:lvl3pPr algn="ctr" defTabSz="457200" rtl="0" fontAlgn="base">
              <a:spcBef>
                <a:spcPct val="0"/>
              </a:spcBef>
              <a:spcAft>
                <a:spcPct val="0"/>
              </a:spcAft>
              <a:defRPr sz="4400">
                <a:solidFill>
                  <a:schemeClr val="tx1"/>
                </a:solidFill>
                <a:latin typeface="Calibri" charset="0"/>
                <a:ea typeface="Geneva" charset="0"/>
                <a:cs typeface="Geneva" charset="0"/>
              </a:defRPr>
            </a:lvl3pPr>
            <a:lvl4pPr algn="ctr" defTabSz="457200" rtl="0" fontAlgn="base">
              <a:spcBef>
                <a:spcPct val="0"/>
              </a:spcBef>
              <a:spcAft>
                <a:spcPct val="0"/>
              </a:spcAft>
              <a:defRPr sz="4400">
                <a:solidFill>
                  <a:schemeClr val="tx1"/>
                </a:solidFill>
                <a:latin typeface="Calibri" charset="0"/>
                <a:ea typeface="Geneva" charset="0"/>
                <a:cs typeface="Geneva" charset="0"/>
              </a:defRPr>
            </a:lvl4pPr>
            <a:lvl5pPr algn="ctr" defTabSz="457200" rtl="0" fontAlgn="base">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a:lstStyle>
          <a:p>
            <a:r>
              <a:rPr lang="en-US" sz="2800" dirty="0" smtClean="0"/>
              <a:t>DUNE FD TPC (Single Phase)</a:t>
            </a:r>
            <a:endParaRPr lang="en-US" sz="2800" dirty="0"/>
          </a:p>
        </p:txBody>
      </p:sp>
      <p:sp>
        <p:nvSpPr>
          <p:cNvPr id="48" name="TextBox 47"/>
          <p:cNvSpPr txBox="1"/>
          <p:nvPr/>
        </p:nvSpPr>
        <p:spPr>
          <a:xfrm>
            <a:off x="338522" y="1130369"/>
            <a:ext cx="2693435" cy="3293209"/>
          </a:xfrm>
          <a:prstGeom prst="rect">
            <a:avLst/>
          </a:prstGeom>
          <a:noFill/>
        </p:spPr>
        <p:txBody>
          <a:bodyPr wrap="square" rtlCol="0">
            <a:spAutoFit/>
          </a:bodyPr>
          <a:lstStyle/>
          <a:p>
            <a:r>
              <a:rPr lang="en-US" sz="1600" dirty="0" smtClean="0"/>
              <a:t>10 </a:t>
            </a:r>
            <a:r>
              <a:rPr lang="en-US" sz="1600" dirty="0" err="1" smtClean="0"/>
              <a:t>kton</a:t>
            </a:r>
            <a:r>
              <a:rPr lang="en-US" sz="1600" dirty="0" smtClean="0"/>
              <a:t> fiducial cryostat. </a:t>
            </a:r>
          </a:p>
          <a:p>
            <a:r>
              <a:rPr lang="en-US" sz="1600" dirty="0" smtClean="0"/>
              <a:t>Each has:</a:t>
            </a:r>
          </a:p>
          <a:p>
            <a:r>
              <a:rPr lang="en-US" sz="1600" dirty="0" smtClean="0"/>
              <a:t>150 APAs, 200 CPAs</a:t>
            </a:r>
          </a:p>
          <a:p>
            <a:r>
              <a:rPr lang="en-US" sz="1600" dirty="0" smtClean="0"/>
              <a:t>2000 m</a:t>
            </a:r>
            <a:r>
              <a:rPr lang="en-US" sz="1600" baseline="30000" dirty="0" smtClean="0"/>
              <a:t>2</a:t>
            </a:r>
            <a:r>
              <a:rPr lang="en-US" sz="1600" dirty="0" smtClean="0"/>
              <a:t> field cage modules</a:t>
            </a:r>
          </a:p>
          <a:p>
            <a:r>
              <a:rPr lang="en-US" sz="1600" dirty="0" smtClean="0"/>
              <a:t>385k readout channels</a:t>
            </a:r>
          </a:p>
          <a:p>
            <a:endParaRPr lang="en-US" sz="1600" dirty="0" smtClean="0"/>
          </a:p>
          <a:p>
            <a:r>
              <a:rPr lang="en-US" sz="1600" dirty="0"/>
              <a:t>Active volume:  </a:t>
            </a:r>
            <a:endParaRPr lang="en-US" sz="1600" dirty="0" smtClean="0"/>
          </a:p>
          <a:p>
            <a:r>
              <a:rPr lang="en-US" sz="1600" dirty="0" smtClean="0"/>
              <a:t>W</a:t>
            </a:r>
            <a:r>
              <a:rPr lang="en-US" sz="1600" dirty="0"/>
              <a:t>: 14.5m,  H: 12m, L: </a:t>
            </a:r>
            <a:r>
              <a:rPr lang="en-US" sz="1600" dirty="0" smtClean="0"/>
              <a:t>58m</a:t>
            </a:r>
          </a:p>
          <a:p>
            <a:endParaRPr lang="en-US" sz="1600" dirty="0" smtClean="0"/>
          </a:p>
          <a:p>
            <a:r>
              <a:rPr lang="en-US" sz="1600" dirty="0" smtClean="0"/>
              <a:t>Installed under 5 mounting rails suspended under the cryostat ceiling.</a:t>
            </a:r>
          </a:p>
          <a:p>
            <a:endParaRPr lang="en-US" sz="1600" dirty="0"/>
          </a:p>
        </p:txBody>
      </p:sp>
      <p:pic>
        <p:nvPicPr>
          <p:cNvPr id="49" name="Picture 2" descr="C:\Users\yubo.BNL\Documents\LBNE\TPC\APA\APA_DUNE\tpc_floor_view (2).pn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2083" r="9815"/>
          <a:stretch/>
        </p:blipFill>
        <p:spPr bwMode="auto">
          <a:xfrm>
            <a:off x="2818126" y="1130369"/>
            <a:ext cx="6038327" cy="4899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1242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Backup slides</a:t>
            </a:r>
            <a:endParaRPr lang="en-US" dirty="0"/>
          </a:p>
        </p:txBody>
      </p:sp>
      <p:sp>
        <p:nvSpPr>
          <p:cNvPr id="8" name="Content Placeholder 7"/>
          <p:cNvSpPr>
            <a:spLocks noGrp="1"/>
          </p:cNvSpPr>
          <p:nvPr>
            <p:ph idx="11"/>
          </p:nvPr>
        </p:nvSpPr>
        <p:spPr/>
        <p:txBody>
          <a:bodyPr/>
          <a:lstStyle/>
          <a:p>
            <a:endParaRPr lang="en-US"/>
          </a:p>
        </p:txBody>
      </p:sp>
      <p:sp>
        <p:nvSpPr>
          <p:cNvPr id="3" name="Date Placeholder 2"/>
          <p:cNvSpPr>
            <a:spLocks noGrp="1"/>
          </p:cNvSpPr>
          <p:nvPr>
            <p:ph type="dt" sz="half" idx="2"/>
          </p:nvPr>
        </p:nvSpPr>
        <p:spPr/>
        <p:txBody>
          <a:bodyPr/>
          <a:lstStyle/>
          <a:p>
            <a:pPr>
              <a:defRPr/>
            </a:pPr>
            <a:fld id="{920998F6-1EF8-4CFF-8D05-0F7767EB8F97}" type="datetime1">
              <a:rPr lang="en-US" smtClean="0">
                <a:latin typeface="Helvetica"/>
                <a:cs typeface="Helvetica"/>
              </a:rPr>
              <a:t>8/25/2017</a:t>
            </a:fld>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en-US" smtClean="0"/>
              <a:t>First HV System Consortium Meeting</a:t>
            </a:r>
            <a:endParaRPr lang="en-US" dirty="0"/>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20</a:t>
            </a:fld>
            <a:endParaRPr lang="en-US" dirty="0"/>
          </a:p>
        </p:txBody>
      </p:sp>
    </p:spTree>
    <p:extLst>
      <p:ext uri="{BB962C8B-B14F-4D97-AF65-F5344CB8AC3E}">
        <p14:creationId xmlns:p14="http://schemas.microsoft.com/office/powerpoint/2010/main" val="22259359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 Field on the Membrane Knuckle</a:t>
            </a:r>
            <a:endParaRPr lang="en-US" dirty="0"/>
          </a:p>
        </p:txBody>
      </p:sp>
      <p:pic>
        <p:nvPicPr>
          <p:cNvPr id="15" name="Picture 2"/>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l="10388" b="24923"/>
          <a:stretch/>
        </p:blipFill>
        <p:spPr bwMode="auto">
          <a:xfrm>
            <a:off x="4454645" y="940558"/>
            <a:ext cx="4450461" cy="2466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392383" y="1047400"/>
            <a:ext cx="3967862" cy="4339650"/>
          </a:xfrm>
          <a:prstGeom prst="rect">
            <a:avLst/>
          </a:prstGeom>
          <a:noFill/>
        </p:spPr>
        <p:txBody>
          <a:bodyPr wrap="square" rtlCol="0">
            <a:spAutoFit/>
          </a:bodyPr>
          <a:lstStyle/>
          <a:p>
            <a:pPr>
              <a:spcBef>
                <a:spcPts val="600"/>
              </a:spcBef>
            </a:pPr>
            <a:r>
              <a:rPr lang="en-US" sz="1600" dirty="0" smtClean="0"/>
              <a:t>This is an approximate model of the GTT membrane.  The knuckle principle radii (16 and 4.5mm) were fitted from a scan of the membrane.</a:t>
            </a:r>
          </a:p>
          <a:p>
            <a:pPr>
              <a:spcBef>
                <a:spcPts val="600"/>
              </a:spcBef>
            </a:pPr>
            <a:r>
              <a:rPr lang="en-US" sz="1600" dirty="0" smtClean="0"/>
              <a:t>With 1V at 1m above the flat the membrane, the field enhancement factor on the knuckle is 7.  </a:t>
            </a:r>
          </a:p>
          <a:p>
            <a:pPr>
              <a:spcBef>
                <a:spcPts val="600"/>
              </a:spcBef>
            </a:pPr>
            <a:r>
              <a:rPr lang="en-US" sz="1600" dirty="0" smtClean="0"/>
              <a:t>Scale this to the end wall of the cryostat (west), where the maximum E field is 180kV/43cm, the field at the knuckle is 29kV/cm.</a:t>
            </a:r>
          </a:p>
          <a:p>
            <a:pPr>
              <a:spcBef>
                <a:spcPts val="600"/>
              </a:spcBef>
            </a:pPr>
            <a:endParaRPr lang="en-US" sz="1600" dirty="0"/>
          </a:p>
          <a:p>
            <a:pPr>
              <a:spcBef>
                <a:spcPts val="600"/>
              </a:spcBef>
            </a:pPr>
            <a:r>
              <a:rPr lang="en-US" sz="1600" dirty="0" smtClean="0"/>
              <a:t>Sarah </a:t>
            </a:r>
            <a:r>
              <a:rPr lang="en-US" sz="1600" dirty="0" err="1" smtClean="0"/>
              <a:t>Lockwitz</a:t>
            </a:r>
            <a:r>
              <a:rPr lang="en-US" sz="1600" dirty="0" smtClean="0"/>
              <a:t> has tested a piece of the GTT membrane against a flat electrode and found that the breakdown voltage is 80kV over a 1cm gap at the tip of the knuckle.</a:t>
            </a:r>
          </a:p>
        </p:txBody>
      </p:sp>
      <p:pic>
        <p:nvPicPr>
          <p:cNvPr id="11266"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472070" y="3441032"/>
            <a:ext cx="4211555" cy="2890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2"/>
          </p:nvPr>
        </p:nvSpPr>
        <p:spPr/>
        <p:txBody>
          <a:bodyPr/>
          <a:lstStyle/>
          <a:p>
            <a:pPr>
              <a:defRPr/>
            </a:pPr>
            <a:fld id="{E120D2CB-8347-4550-8D26-7A480DDE92E8}" type="datetime1">
              <a:rPr lang="en-US" smtClean="0">
                <a:latin typeface="Helvetica"/>
                <a:cs typeface="Helvetica"/>
              </a:rPr>
              <a:t>8/25/2017</a:t>
            </a:fld>
            <a:endParaRPr lang="en-US" dirty="0">
              <a:latin typeface="Helvetica"/>
              <a:cs typeface="Helvetica"/>
            </a:endParaRPr>
          </a:p>
        </p:txBody>
      </p:sp>
      <p:sp>
        <p:nvSpPr>
          <p:cNvPr id="7" name="Footer Placeholder 6"/>
          <p:cNvSpPr>
            <a:spLocks noGrp="1"/>
          </p:cNvSpPr>
          <p:nvPr>
            <p:ph type="ftr" sz="quarter" idx="3"/>
          </p:nvPr>
        </p:nvSpPr>
        <p:spPr/>
        <p:txBody>
          <a:bodyPr/>
          <a:lstStyle/>
          <a:p>
            <a:pPr>
              <a:defRPr/>
            </a:pPr>
            <a:r>
              <a:rPr lang="en-US" smtClean="0"/>
              <a:t>First HV System Consortium Meeting</a:t>
            </a:r>
            <a:endParaRPr lang="en-US" dirty="0"/>
          </a:p>
        </p:txBody>
      </p:sp>
      <p:sp>
        <p:nvSpPr>
          <p:cNvPr id="8" name="Slide Number Placeholder 7"/>
          <p:cNvSpPr>
            <a:spLocks noGrp="1"/>
          </p:cNvSpPr>
          <p:nvPr>
            <p:ph type="sldNum" sz="quarter" idx="4"/>
          </p:nvPr>
        </p:nvSpPr>
        <p:spPr/>
        <p:txBody>
          <a:bodyPr/>
          <a:lstStyle/>
          <a:p>
            <a:pPr>
              <a:defRPr/>
            </a:pPr>
            <a:fld id="{0C39C72E-2A13-EB4D-AD45-6D4E6ACAED8D}" type="slidenum">
              <a:rPr lang="en-US" smtClean="0"/>
              <a:pPr>
                <a:defRPr/>
              </a:pPr>
              <a:t>21</a:t>
            </a:fld>
            <a:endParaRPr lang="en-US" dirty="0"/>
          </a:p>
        </p:txBody>
      </p:sp>
    </p:spTree>
    <p:extLst>
      <p:ext uri="{BB962C8B-B14F-4D97-AF65-F5344CB8AC3E}">
        <p14:creationId xmlns:p14="http://schemas.microsoft.com/office/powerpoint/2010/main" val="19358632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WA105 HV Feedthrough Design</a:t>
            </a:r>
            <a:endParaRPr lang="en-US" dirty="0"/>
          </a:p>
        </p:txBody>
      </p:sp>
      <p:sp>
        <p:nvSpPr>
          <p:cNvPr id="9" name="Content Placeholder 8"/>
          <p:cNvSpPr>
            <a:spLocks noGrp="1"/>
          </p:cNvSpPr>
          <p:nvPr>
            <p:ph idx="11"/>
          </p:nvPr>
        </p:nvSpPr>
        <p:spPr/>
        <p:txBody>
          <a:bodyPr/>
          <a:lstStyle/>
          <a:p>
            <a:endParaRPr lang="en-US" dirty="0"/>
          </a:p>
        </p:txBody>
      </p:sp>
      <p:grpSp>
        <p:nvGrpSpPr>
          <p:cNvPr id="22" name="Group 21"/>
          <p:cNvGrpSpPr/>
          <p:nvPr/>
        </p:nvGrpSpPr>
        <p:grpSpPr>
          <a:xfrm>
            <a:off x="1049263" y="1054416"/>
            <a:ext cx="6670198" cy="5269302"/>
            <a:chOff x="368687" y="0"/>
            <a:chExt cx="8670080" cy="6849162"/>
          </a:xfrm>
        </p:grpSpPr>
        <p:pic>
          <p:nvPicPr>
            <p:cNvPr id="10" name="Picture 9"/>
            <p:cNvPicPr>
              <a:picLocks noChangeAspect="1"/>
            </p:cNvPicPr>
            <p:nvPr/>
          </p:nvPicPr>
          <p:blipFill rotWithShape="1">
            <a:blip r:embed="rId2" cstate="screen">
              <a:extLst>
                <a:ext uri="{28A0092B-C50C-407E-A947-70E740481C1C}">
                  <a14:useLocalDpi xmlns:a14="http://schemas.microsoft.com/office/drawing/2010/main" val="0"/>
                </a:ext>
              </a:extLst>
            </a:blip>
            <a:srcRect l="43375" t="10957" r="43631" b="10658"/>
            <a:stretch/>
          </p:blipFill>
          <p:spPr>
            <a:xfrm>
              <a:off x="3589366" y="90505"/>
              <a:ext cx="746125" cy="6751648"/>
            </a:xfrm>
            <a:prstGeom prst="rect">
              <a:avLst/>
            </a:prstGeom>
          </p:spPr>
        </p:pic>
        <p:pic>
          <p:nvPicPr>
            <p:cNvPr id="11" name="Picture 10"/>
            <p:cNvPicPr>
              <a:picLocks noChangeAspect="1"/>
            </p:cNvPicPr>
            <p:nvPr/>
          </p:nvPicPr>
          <p:blipFill rotWithShape="1">
            <a:blip r:embed="rId3" cstate="screen">
              <a:extLst>
                <a:ext uri="{28A0092B-C50C-407E-A947-70E740481C1C}">
                  <a14:useLocalDpi xmlns:a14="http://schemas.microsoft.com/office/drawing/2010/main" val="0"/>
                </a:ext>
              </a:extLst>
            </a:blip>
            <a:srcRect l="45241" t="11822" r="45238" b="76181"/>
            <a:stretch/>
          </p:blipFill>
          <p:spPr>
            <a:xfrm>
              <a:off x="1862549" y="159974"/>
              <a:ext cx="1479708" cy="2796711"/>
            </a:xfrm>
            <a:prstGeom prst="rect">
              <a:avLst/>
            </a:prstGeom>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val="0"/>
                </a:ext>
              </a:extLst>
            </a:blip>
            <a:srcRect l="44428" t="72166" r="44887" b="12781"/>
            <a:stretch/>
          </p:blipFill>
          <p:spPr>
            <a:xfrm>
              <a:off x="1749239" y="2991509"/>
              <a:ext cx="1646340" cy="3479430"/>
            </a:xfrm>
            <a:prstGeom prst="rect">
              <a:avLst/>
            </a:prstGeom>
          </p:spPr>
        </p:pic>
        <p:cxnSp>
          <p:nvCxnSpPr>
            <p:cNvPr id="13" name="Straight Connector 12"/>
            <p:cNvCxnSpPr/>
            <p:nvPr/>
          </p:nvCxnSpPr>
          <p:spPr>
            <a:xfrm>
              <a:off x="1869215" y="2956684"/>
              <a:ext cx="1433049" cy="0"/>
            </a:xfrm>
            <a:prstGeom prst="line">
              <a:avLst/>
            </a:prstGeom>
            <a:ln w="254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863661" y="3006010"/>
              <a:ext cx="1433049" cy="0"/>
            </a:xfrm>
            <a:prstGeom prst="line">
              <a:avLst/>
            </a:prstGeom>
            <a:ln w="25400">
              <a:solidFill>
                <a:srgbClr val="FF0000"/>
              </a:solidFill>
              <a:prstDash val="lgDash"/>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rotWithShape="1">
            <a:blip r:embed="rId5" cstate="screen">
              <a:extLst>
                <a:ext uri="{28A0092B-C50C-407E-A947-70E740481C1C}">
                  <a14:useLocalDpi xmlns:a14="http://schemas.microsoft.com/office/drawing/2010/main" val="0"/>
                </a:ext>
              </a:extLst>
            </a:blip>
            <a:srcRect l="31528" t="206" r="25590" b="4725"/>
            <a:stretch/>
          </p:blipFill>
          <p:spPr>
            <a:xfrm>
              <a:off x="6464375" y="0"/>
              <a:ext cx="2574392" cy="6849162"/>
            </a:xfrm>
            <a:prstGeom prst="rect">
              <a:avLst/>
            </a:prstGeom>
          </p:spPr>
        </p:pic>
        <p:sp>
          <p:nvSpPr>
            <p:cNvPr id="18" name="TextBox 17"/>
            <p:cNvSpPr txBox="1"/>
            <p:nvPr/>
          </p:nvSpPr>
          <p:spPr>
            <a:xfrm>
              <a:off x="368687" y="1727897"/>
              <a:ext cx="1498019" cy="688289"/>
            </a:xfrm>
            <a:prstGeom prst="rect">
              <a:avLst/>
            </a:prstGeom>
            <a:noFill/>
            <a:ln w="25400">
              <a:noFill/>
            </a:ln>
          </p:spPr>
          <p:txBody>
            <a:bodyPr wrap="square" lIns="87270" tIns="43636" rIns="87270" bIns="43636" rtlCol="0">
              <a:spAutoFit/>
            </a:bodyPr>
            <a:lstStyle/>
            <a:p>
              <a:pPr>
                <a:spcBef>
                  <a:spcPts val="631"/>
                </a:spcBef>
              </a:pPr>
              <a:r>
                <a:rPr lang="en-US" sz="1300" dirty="0">
                  <a:effectLst>
                    <a:outerShdw blurRad="50800" dist="38100" dir="2700000" algn="tl" rotWithShape="0">
                      <a:prstClr val="black">
                        <a:alpha val="40000"/>
                      </a:prstClr>
                    </a:outerShdw>
                  </a:effectLst>
                  <a:latin typeface="Swis721 BT" panose="020B0504020202020204" pitchFamily="34" charset="0"/>
                </a:rPr>
                <a:t>HVFT for 300kV with Rogowsky profile electrodes</a:t>
              </a:r>
              <a:endParaRPr lang="en-US" sz="1100" dirty="0">
                <a:latin typeface="Swis721 BT" panose="020B0504020202020204" pitchFamily="34" charset="0"/>
              </a:endParaRPr>
            </a:p>
          </p:txBody>
        </p:sp>
        <p:pic>
          <p:nvPicPr>
            <p:cNvPr id="19" name="Picture 18"/>
            <p:cNvPicPr>
              <a:picLocks noChangeAspect="1"/>
            </p:cNvPicPr>
            <p:nvPr/>
          </p:nvPicPr>
          <p:blipFill rotWithShape="1">
            <a:blip r:embed="rId6"/>
            <a:srcRect l="8957" t="33201" r="60259" b="44829"/>
            <a:stretch/>
          </p:blipFill>
          <p:spPr>
            <a:xfrm rot="5400000">
              <a:off x="2009204" y="2700156"/>
              <a:ext cx="6598917" cy="1226424"/>
            </a:xfrm>
            <a:prstGeom prst="rect">
              <a:avLst/>
            </a:prstGeom>
          </p:spPr>
        </p:pic>
      </p:grpSp>
      <p:sp>
        <p:nvSpPr>
          <p:cNvPr id="3" name="Date Placeholder 2"/>
          <p:cNvSpPr>
            <a:spLocks noGrp="1"/>
          </p:cNvSpPr>
          <p:nvPr>
            <p:ph type="dt" sz="half" idx="2"/>
          </p:nvPr>
        </p:nvSpPr>
        <p:spPr/>
        <p:txBody>
          <a:bodyPr/>
          <a:lstStyle/>
          <a:p>
            <a:pPr>
              <a:defRPr/>
            </a:pPr>
            <a:fld id="{51C8483F-DE02-4BAF-927B-BE29AEF9934F}" type="datetime1">
              <a:rPr lang="en-US" smtClean="0">
                <a:latin typeface="Helvetica"/>
                <a:cs typeface="Helvetica"/>
              </a:rPr>
              <a:t>8/25/2017</a:t>
            </a:fld>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en-US" smtClean="0"/>
              <a:t>First HV System Consortium Meeting</a:t>
            </a:r>
            <a:endParaRPr lang="en-US" dirty="0"/>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22</a:t>
            </a:fld>
            <a:endParaRPr lang="en-US" dirty="0"/>
          </a:p>
        </p:txBody>
      </p:sp>
    </p:spTree>
    <p:extLst>
      <p:ext uri="{BB962C8B-B14F-4D97-AF65-F5344CB8AC3E}">
        <p14:creationId xmlns:p14="http://schemas.microsoft.com/office/powerpoint/2010/main" val="11374895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6" y="308514"/>
            <a:ext cx="8229600" cy="647102"/>
          </a:xfrm>
        </p:spPr>
        <p:txBody>
          <a:bodyPr/>
          <a:lstStyle/>
          <a:p>
            <a:r>
              <a:rPr lang="en-US" b="1" dirty="0">
                <a:solidFill>
                  <a:srgbClr val="FF0000"/>
                </a:solidFill>
              </a:rPr>
              <a:t>Proposed design of DUNE HV </a:t>
            </a:r>
            <a:r>
              <a:rPr lang="en-US" b="1" dirty="0" smtClean="0">
                <a:solidFill>
                  <a:srgbClr val="FF0000"/>
                </a:solidFill>
              </a:rPr>
              <a:t>FT (UCLA)</a:t>
            </a:r>
            <a:endParaRPr lang="en-US" dirty="0">
              <a:solidFill>
                <a:srgbClr val="FF0000"/>
              </a:solidFill>
            </a:endParaRPr>
          </a:p>
        </p:txBody>
      </p:sp>
      <p:pic>
        <p:nvPicPr>
          <p:cNvPr id="6" name="Picture 5" descr="Screen Shot 2015-05-10 at 6.57.0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857" y="1118081"/>
            <a:ext cx="7946571" cy="4951732"/>
          </a:xfrm>
          <a:prstGeom prst="rect">
            <a:avLst/>
          </a:prstGeom>
        </p:spPr>
      </p:pic>
      <p:pic>
        <p:nvPicPr>
          <p:cNvPr id="7" name="Picture 6" descr="Screen Shot 2015-05-10 at 6.55.42 PM.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rot="14384354">
            <a:off x="5462590" y="1593514"/>
            <a:ext cx="2144556" cy="4790262"/>
          </a:xfrm>
          <a:prstGeom prst="rect">
            <a:avLst/>
          </a:prstGeom>
        </p:spPr>
      </p:pic>
      <p:sp>
        <p:nvSpPr>
          <p:cNvPr id="8" name="TextBox 7"/>
          <p:cNvSpPr txBox="1"/>
          <p:nvPr/>
        </p:nvSpPr>
        <p:spPr>
          <a:xfrm>
            <a:off x="81643" y="1055441"/>
            <a:ext cx="6331857" cy="1754327"/>
          </a:xfrm>
          <a:prstGeom prst="rect">
            <a:avLst/>
          </a:prstGeom>
          <a:noFill/>
        </p:spPr>
        <p:txBody>
          <a:bodyPr wrap="square" rtlCol="0">
            <a:spAutoFit/>
          </a:bodyPr>
          <a:lstStyle/>
          <a:p>
            <a:r>
              <a:rPr lang="en-US" b="1" dirty="0"/>
              <a:t>T</a:t>
            </a:r>
            <a:r>
              <a:rPr lang="en-US" b="1" dirty="0" smtClean="0"/>
              <a:t>otal length: 3 meters (30 inch airside, 88 inch argon side) </a:t>
            </a:r>
          </a:p>
          <a:p>
            <a:r>
              <a:rPr lang="en-US" b="1" dirty="0" smtClean="0">
                <a:solidFill>
                  <a:srgbClr val="0000FF"/>
                </a:solidFill>
              </a:rPr>
              <a:t>UHMW-PE Insulation: OD= 4in, ID = 0.75 inch</a:t>
            </a:r>
          </a:p>
          <a:p>
            <a:r>
              <a:rPr lang="en-US" b="1" dirty="0" smtClean="0"/>
              <a:t>OD Stainless steel tube precision bored by gun barrel drilling company</a:t>
            </a:r>
          </a:p>
          <a:p>
            <a:r>
              <a:rPr lang="en-US" b="1" dirty="0" smtClean="0">
                <a:solidFill>
                  <a:srgbClr val="0000FF"/>
                </a:solidFill>
              </a:rPr>
              <a:t>UHMW-PE ID drilled by same same company</a:t>
            </a:r>
          </a:p>
          <a:p>
            <a:r>
              <a:rPr lang="en-US" b="1" dirty="0" smtClean="0"/>
              <a:t>Inner conductor using solid core to avoid gas pockets:</a:t>
            </a:r>
            <a:endParaRPr lang="en-US" b="1" dirty="0"/>
          </a:p>
        </p:txBody>
      </p:sp>
      <p:sp>
        <p:nvSpPr>
          <p:cNvPr id="9" name="TextBox 8"/>
          <p:cNvSpPr txBox="1"/>
          <p:nvPr/>
        </p:nvSpPr>
        <p:spPr>
          <a:xfrm>
            <a:off x="-1" y="5710545"/>
            <a:ext cx="4136572" cy="707886"/>
          </a:xfrm>
          <a:prstGeom prst="rect">
            <a:avLst/>
          </a:prstGeom>
          <a:noFill/>
        </p:spPr>
        <p:txBody>
          <a:bodyPr wrap="square" rtlCol="0">
            <a:spAutoFit/>
          </a:bodyPr>
          <a:lstStyle/>
          <a:p>
            <a:pPr algn="ctr"/>
            <a:r>
              <a:rPr lang="en-US" sz="2000" b="1" dirty="0" smtClean="0"/>
              <a:t>Cable plug scaled from</a:t>
            </a:r>
          </a:p>
          <a:p>
            <a:pPr algn="ctr"/>
            <a:r>
              <a:rPr lang="en-US" sz="2000" b="1" dirty="0" smtClean="0"/>
              <a:t>existing plug design (not shown)</a:t>
            </a:r>
            <a:endParaRPr lang="en-US" sz="2000" b="1" dirty="0"/>
          </a:p>
        </p:txBody>
      </p:sp>
      <p:sp>
        <p:nvSpPr>
          <p:cNvPr id="10" name="TextBox 9"/>
          <p:cNvSpPr txBox="1"/>
          <p:nvPr/>
        </p:nvSpPr>
        <p:spPr>
          <a:xfrm rot="19774224">
            <a:off x="6337522" y="4069234"/>
            <a:ext cx="2453304" cy="338554"/>
          </a:xfrm>
          <a:prstGeom prst="rect">
            <a:avLst/>
          </a:prstGeom>
          <a:noFill/>
        </p:spPr>
        <p:txBody>
          <a:bodyPr wrap="square" rtlCol="0">
            <a:spAutoFit/>
          </a:bodyPr>
          <a:lstStyle/>
          <a:p>
            <a:pPr algn="ctr"/>
            <a:r>
              <a:rPr lang="en-US" sz="1600" b="1" dirty="0" smtClean="0">
                <a:solidFill>
                  <a:srgbClr val="0000FF"/>
                </a:solidFill>
              </a:rPr>
              <a:t>8 inch long grooved tip</a:t>
            </a:r>
            <a:endParaRPr lang="en-US" sz="1600" b="1" dirty="0">
              <a:solidFill>
                <a:srgbClr val="0000FF"/>
              </a:solidFill>
            </a:endParaRPr>
          </a:p>
        </p:txBody>
      </p:sp>
      <p:sp>
        <p:nvSpPr>
          <p:cNvPr id="11" name="TextBox 10"/>
          <p:cNvSpPr txBox="1"/>
          <p:nvPr/>
        </p:nvSpPr>
        <p:spPr>
          <a:xfrm>
            <a:off x="5425910" y="5667064"/>
            <a:ext cx="2157803" cy="369332"/>
          </a:xfrm>
          <a:prstGeom prst="rect">
            <a:avLst/>
          </a:prstGeom>
          <a:noFill/>
          <a:ln w="38100" cmpd="sng">
            <a:solidFill>
              <a:srgbClr val="FF6600"/>
            </a:solidFill>
          </a:ln>
        </p:spPr>
        <p:txBody>
          <a:bodyPr wrap="square" rtlCol="0">
            <a:spAutoFit/>
          </a:bodyPr>
          <a:lstStyle/>
          <a:p>
            <a:r>
              <a:rPr lang="en-US" dirty="0" smtClean="0"/>
              <a:t>Integrated guide ring</a:t>
            </a:r>
            <a:endParaRPr lang="en-US" dirty="0"/>
          </a:p>
        </p:txBody>
      </p:sp>
      <p:cxnSp>
        <p:nvCxnSpPr>
          <p:cNvPr id="12" name="Straight Arrow Connector 11"/>
          <p:cNvCxnSpPr>
            <a:stCxn id="11" idx="0"/>
          </p:cNvCxnSpPr>
          <p:nvPr/>
        </p:nvCxnSpPr>
        <p:spPr>
          <a:xfrm flipH="1" flipV="1">
            <a:off x="6486071" y="4907643"/>
            <a:ext cx="18741" cy="759421"/>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rot="19828363">
            <a:off x="1770492" y="3277824"/>
            <a:ext cx="1534030" cy="646331"/>
          </a:xfrm>
          <a:prstGeom prst="rect">
            <a:avLst/>
          </a:prstGeom>
          <a:noFill/>
          <a:ln w="38100" cmpd="sng">
            <a:solidFill>
              <a:srgbClr val="FF6600"/>
            </a:solidFill>
          </a:ln>
        </p:spPr>
        <p:txBody>
          <a:bodyPr wrap="square" rtlCol="0">
            <a:spAutoFit/>
          </a:bodyPr>
          <a:lstStyle/>
          <a:p>
            <a:pPr algn="ctr"/>
            <a:r>
              <a:rPr lang="en-US" b="1" dirty="0" smtClean="0">
                <a:solidFill>
                  <a:srgbClr val="0000FF"/>
                </a:solidFill>
              </a:rPr>
              <a:t>10 inch long</a:t>
            </a:r>
          </a:p>
          <a:p>
            <a:pPr algn="ctr"/>
            <a:r>
              <a:rPr lang="en-US" b="1" dirty="0" err="1" smtClean="0">
                <a:solidFill>
                  <a:srgbClr val="0000FF"/>
                </a:solidFill>
              </a:rPr>
              <a:t>cryo</a:t>
            </a:r>
            <a:r>
              <a:rPr lang="en-US" b="1" dirty="0" smtClean="0">
                <a:solidFill>
                  <a:srgbClr val="0000FF"/>
                </a:solidFill>
              </a:rPr>
              <a:t>-fit seal</a:t>
            </a:r>
            <a:endParaRPr lang="en-US" b="1" dirty="0">
              <a:solidFill>
                <a:srgbClr val="0000FF"/>
              </a:solidFill>
            </a:endParaRPr>
          </a:p>
        </p:txBody>
      </p:sp>
      <p:sp>
        <p:nvSpPr>
          <p:cNvPr id="14" name="Right Brace 13"/>
          <p:cNvSpPr/>
          <p:nvPr/>
        </p:nvSpPr>
        <p:spPr>
          <a:xfrm rot="14345457">
            <a:off x="2660402" y="3641562"/>
            <a:ext cx="350674" cy="738086"/>
          </a:xfrm>
          <a:prstGeom prst="rightBrace">
            <a:avLst/>
          </a:prstGeom>
          <a:ln w="57150" cmpd="sng">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Date Placeholder 2"/>
          <p:cNvSpPr>
            <a:spLocks noGrp="1"/>
          </p:cNvSpPr>
          <p:nvPr>
            <p:ph type="dt" sz="half" idx="2"/>
          </p:nvPr>
        </p:nvSpPr>
        <p:spPr/>
        <p:txBody>
          <a:bodyPr/>
          <a:lstStyle/>
          <a:p>
            <a:pPr>
              <a:defRPr/>
            </a:pPr>
            <a:fld id="{C0C2BBDE-B18E-4455-8751-7FEC79EE33C4}" type="datetime1">
              <a:rPr lang="en-US" smtClean="0">
                <a:latin typeface="Helvetica"/>
                <a:cs typeface="Helvetica"/>
              </a:rPr>
              <a:t>8/25/2017</a:t>
            </a:fld>
            <a:endParaRPr lang="en-US" dirty="0">
              <a:latin typeface="Helvetica"/>
              <a:cs typeface="Helvetica"/>
            </a:endParaRPr>
          </a:p>
        </p:txBody>
      </p:sp>
      <p:sp>
        <p:nvSpPr>
          <p:cNvPr id="5" name="Footer Placeholder 4"/>
          <p:cNvSpPr>
            <a:spLocks noGrp="1"/>
          </p:cNvSpPr>
          <p:nvPr>
            <p:ph type="ftr" sz="quarter" idx="3"/>
          </p:nvPr>
        </p:nvSpPr>
        <p:spPr/>
        <p:txBody>
          <a:bodyPr/>
          <a:lstStyle/>
          <a:p>
            <a:pPr>
              <a:defRPr/>
            </a:pPr>
            <a:r>
              <a:rPr lang="en-US" smtClean="0"/>
              <a:t>First HV System Consortium Meeting</a:t>
            </a:r>
            <a:endParaRPr lang="en-US" dirty="0"/>
          </a:p>
        </p:txBody>
      </p:sp>
      <p:sp>
        <p:nvSpPr>
          <p:cNvPr id="15" name="Slide Number Placeholder 14"/>
          <p:cNvSpPr>
            <a:spLocks noGrp="1"/>
          </p:cNvSpPr>
          <p:nvPr>
            <p:ph type="sldNum" sz="quarter" idx="4"/>
          </p:nvPr>
        </p:nvSpPr>
        <p:spPr/>
        <p:txBody>
          <a:bodyPr/>
          <a:lstStyle/>
          <a:p>
            <a:pPr>
              <a:defRPr/>
            </a:pPr>
            <a:fld id="{0C39C72E-2A13-EB4D-AD45-6D4E6ACAED8D}" type="slidenum">
              <a:rPr lang="en-US" smtClean="0"/>
              <a:pPr>
                <a:defRPr/>
              </a:pPr>
              <a:t>23</a:t>
            </a:fld>
            <a:endParaRPr lang="en-US" dirty="0"/>
          </a:p>
        </p:txBody>
      </p:sp>
    </p:spTree>
    <p:extLst>
      <p:ext uri="{BB962C8B-B14F-4D97-AF65-F5344CB8AC3E}">
        <p14:creationId xmlns:p14="http://schemas.microsoft.com/office/powerpoint/2010/main" val="12962797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Evaluation of Resistive Materials</a:t>
            </a:r>
            <a:endParaRPr lang="en-US" dirty="0"/>
          </a:p>
        </p:txBody>
      </p:sp>
      <p:sp>
        <p:nvSpPr>
          <p:cNvPr id="9" name="Content Placeholder 8"/>
          <p:cNvSpPr>
            <a:spLocks noGrp="1"/>
          </p:cNvSpPr>
          <p:nvPr>
            <p:ph idx="11"/>
          </p:nvPr>
        </p:nvSpPr>
        <p:spPr/>
        <p:txBody>
          <a:bodyPr>
            <a:noAutofit/>
          </a:bodyPr>
          <a:lstStyle/>
          <a:p>
            <a:pPr>
              <a:spcBef>
                <a:spcPts val="600"/>
              </a:spcBef>
            </a:pPr>
            <a:r>
              <a:rPr lang="en-US" sz="2000" dirty="0" smtClean="0"/>
              <a:t>Carbon loaded </a:t>
            </a:r>
            <a:r>
              <a:rPr lang="en-US" sz="2000" dirty="0" err="1" smtClean="0"/>
              <a:t>Micarta</a:t>
            </a:r>
            <a:endParaRPr lang="en-US" sz="2000" dirty="0" smtClean="0"/>
          </a:p>
          <a:p>
            <a:pPr>
              <a:spcBef>
                <a:spcPts val="600"/>
              </a:spcBef>
            </a:pPr>
            <a:r>
              <a:rPr lang="en-US" sz="2000" dirty="0" err="1" smtClean="0"/>
              <a:t>Zelec</a:t>
            </a:r>
            <a:r>
              <a:rPr lang="en-US" sz="2000" dirty="0" smtClean="0"/>
              <a:t> ESD powder mixed </a:t>
            </a:r>
            <a:r>
              <a:rPr lang="en-US" sz="2000" dirty="0"/>
              <a:t>with </a:t>
            </a:r>
            <a:r>
              <a:rPr lang="en-US" sz="2000" dirty="0" smtClean="0"/>
              <a:t>polyurethane binder</a:t>
            </a:r>
          </a:p>
          <a:p>
            <a:pPr>
              <a:spcBef>
                <a:spcPts val="600"/>
              </a:spcBef>
            </a:pPr>
            <a:r>
              <a:rPr lang="en-US" sz="2000" dirty="0" smtClean="0"/>
              <a:t>ESD surface conducting G10 from Current Composite</a:t>
            </a:r>
          </a:p>
          <a:p>
            <a:pPr>
              <a:spcBef>
                <a:spcPts val="600"/>
              </a:spcBef>
            </a:pPr>
            <a:r>
              <a:rPr lang="en-US" sz="2000" dirty="0" smtClean="0"/>
              <a:t>Screen printed resistive ink on G10 substrate</a:t>
            </a:r>
          </a:p>
          <a:p>
            <a:pPr>
              <a:spcBef>
                <a:spcPts val="600"/>
              </a:spcBef>
            </a:pPr>
            <a:r>
              <a:rPr lang="en-US" sz="2000" dirty="0" smtClean="0">
                <a:solidFill>
                  <a:srgbClr val="00B050"/>
                </a:solidFill>
              </a:rPr>
              <a:t>DuPont resistive </a:t>
            </a:r>
            <a:r>
              <a:rPr lang="en-US" sz="2000" dirty="0" err="1">
                <a:solidFill>
                  <a:srgbClr val="00B050"/>
                </a:solidFill>
              </a:rPr>
              <a:t>K</a:t>
            </a:r>
            <a:r>
              <a:rPr lang="en-US" sz="2000" dirty="0" err="1" smtClean="0">
                <a:solidFill>
                  <a:srgbClr val="00B050"/>
                </a:solidFill>
              </a:rPr>
              <a:t>apton</a:t>
            </a:r>
            <a:r>
              <a:rPr lang="en-US" sz="2000" dirty="0" smtClean="0">
                <a:solidFill>
                  <a:srgbClr val="00B050"/>
                </a:solidFill>
              </a:rPr>
              <a:t> film on G10 substrate  </a:t>
            </a:r>
          </a:p>
          <a:p>
            <a:pPr>
              <a:spcBef>
                <a:spcPts val="600"/>
              </a:spcBef>
            </a:pPr>
            <a:endParaRPr lang="en-US" sz="2000" dirty="0" smtClean="0"/>
          </a:p>
          <a:p>
            <a:pPr>
              <a:spcBef>
                <a:spcPts val="600"/>
              </a:spcBef>
            </a:pPr>
            <a:r>
              <a:rPr lang="en-US" sz="2000" dirty="0" smtClean="0"/>
              <a:t>Bonding strength</a:t>
            </a:r>
          </a:p>
          <a:p>
            <a:pPr>
              <a:spcBef>
                <a:spcPts val="600"/>
              </a:spcBef>
            </a:pPr>
            <a:r>
              <a:rPr lang="en-US" sz="2000" dirty="0" smtClean="0"/>
              <a:t>Resistivity uniformity, stability</a:t>
            </a:r>
          </a:p>
          <a:p>
            <a:pPr>
              <a:spcBef>
                <a:spcPts val="600"/>
              </a:spcBef>
            </a:pPr>
            <a:r>
              <a:rPr lang="en-US" sz="2000" dirty="0" smtClean="0"/>
              <a:t>Resistance to sparks, abrasion</a:t>
            </a:r>
          </a:p>
          <a:p>
            <a:pPr marL="0" indent="0">
              <a:spcBef>
                <a:spcPts val="600"/>
              </a:spcBef>
              <a:buNone/>
            </a:pPr>
            <a:endParaRPr lang="en-US" sz="2000" dirty="0" smtClean="0"/>
          </a:p>
          <a:p>
            <a:pPr>
              <a:spcBef>
                <a:spcPts val="600"/>
              </a:spcBef>
            </a:pPr>
            <a:r>
              <a:rPr lang="en-US" sz="2000" dirty="0" smtClean="0"/>
              <a:t>See summary by </a:t>
            </a:r>
            <a:r>
              <a:rPr lang="en-US" sz="2000" dirty="0"/>
              <a:t>Francesco </a:t>
            </a:r>
            <a:r>
              <a:rPr lang="en-US" sz="2000" dirty="0" err="1" smtClean="0"/>
              <a:t>Pietropaolo</a:t>
            </a:r>
            <a:r>
              <a:rPr lang="en-US" sz="2000" dirty="0" smtClean="0"/>
              <a:t>:</a:t>
            </a:r>
            <a:br>
              <a:rPr lang="en-US" sz="2000" dirty="0" smtClean="0"/>
            </a:br>
            <a:r>
              <a:rPr lang="en-US" sz="1600" dirty="0" smtClean="0">
                <a:hlinkClick r:id="rId2"/>
              </a:rPr>
              <a:t>https</a:t>
            </a:r>
            <a:r>
              <a:rPr lang="en-US" sz="1600" dirty="0">
                <a:hlinkClick r:id="rId2"/>
              </a:rPr>
              <a:t>://</a:t>
            </a:r>
            <a:r>
              <a:rPr lang="en-US" sz="1600" dirty="0" smtClean="0">
                <a:hlinkClick r:id="rId2"/>
              </a:rPr>
              <a:t>indico.fnal.gov/getFile.py/access?contribId=35&amp;sessionId=10&amp;resId=0&amp;materialId=slides&amp;confId=11632</a:t>
            </a:r>
            <a:endParaRPr lang="en-US" sz="1600" dirty="0" smtClean="0"/>
          </a:p>
          <a:p>
            <a:pPr>
              <a:spcBef>
                <a:spcPts val="600"/>
              </a:spcBef>
            </a:pPr>
            <a:endParaRPr lang="en-US" sz="1600" dirty="0" smtClean="0"/>
          </a:p>
        </p:txBody>
      </p:sp>
      <p:pic>
        <p:nvPicPr>
          <p:cNvPr id="7" name="Immagine 1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17505" y="2998269"/>
            <a:ext cx="2042810" cy="2157128"/>
          </a:xfrm>
          <a:prstGeom prst="rect">
            <a:avLst/>
          </a:prstGeom>
        </p:spPr>
      </p:pic>
      <p:sp>
        <p:nvSpPr>
          <p:cNvPr id="2" name="Date Placeholder 1"/>
          <p:cNvSpPr>
            <a:spLocks noGrp="1"/>
          </p:cNvSpPr>
          <p:nvPr>
            <p:ph type="dt" sz="half" idx="2"/>
          </p:nvPr>
        </p:nvSpPr>
        <p:spPr/>
        <p:txBody>
          <a:bodyPr/>
          <a:lstStyle/>
          <a:p>
            <a:pPr>
              <a:defRPr/>
            </a:pPr>
            <a:fld id="{AF2191C4-9B2F-4028-9099-35B4281759B0}" type="datetime1">
              <a:rPr lang="en-US" smtClean="0">
                <a:latin typeface="Helvetica"/>
                <a:cs typeface="Helvetica"/>
              </a:rPr>
              <a:t>8/25/2017</a:t>
            </a:fld>
            <a:endParaRPr lang="en-US" dirty="0">
              <a:latin typeface="Helvetica"/>
              <a:cs typeface="Helvetica"/>
            </a:endParaRPr>
          </a:p>
        </p:txBody>
      </p:sp>
      <p:sp>
        <p:nvSpPr>
          <p:cNvPr id="3" name="Footer Placeholder 2"/>
          <p:cNvSpPr>
            <a:spLocks noGrp="1"/>
          </p:cNvSpPr>
          <p:nvPr>
            <p:ph type="ftr" sz="quarter" idx="3"/>
          </p:nvPr>
        </p:nvSpPr>
        <p:spPr/>
        <p:txBody>
          <a:bodyPr/>
          <a:lstStyle/>
          <a:p>
            <a:pPr>
              <a:defRPr/>
            </a:pPr>
            <a:r>
              <a:rPr lang="en-US" smtClean="0"/>
              <a:t>First HV System Consortium Meeting</a:t>
            </a:r>
            <a:endParaRPr lang="en-US" dirty="0"/>
          </a:p>
        </p:txBody>
      </p:sp>
      <p:sp>
        <p:nvSpPr>
          <p:cNvPr id="4" name="Slide Number Placeholder 3"/>
          <p:cNvSpPr>
            <a:spLocks noGrp="1"/>
          </p:cNvSpPr>
          <p:nvPr>
            <p:ph type="sldNum" sz="quarter" idx="4"/>
          </p:nvPr>
        </p:nvSpPr>
        <p:spPr/>
        <p:txBody>
          <a:bodyPr/>
          <a:lstStyle/>
          <a:p>
            <a:pPr>
              <a:defRPr/>
            </a:pPr>
            <a:fld id="{0C39C72E-2A13-EB4D-AD45-6D4E6ACAED8D}" type="slidenum">
              <a:rPr lang="en-US" smtClean="0"/>
              <a:pPr>
                <a:defRPr/>
              </a:pPr>
              <a:t>24</a:t>
            </a:fld>
            <a:endParaRPr lang="en-US" dirty="0"/>
          </a:p>
        </p:txBody>
      </p:sp>
    </p:spTree>
    <p:extLst>
      <p:ext uri="{BB962C8B-B14F-4D97-AF65-F5344CB8AC3E}">
        <p14:creationId xmlns:p14="http://schemas.microsoft.com/office/powerpoint/2010/main" val="4212474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2800" dirty="0" smtClean="0"/>
              <a:t>Roll-Formed Field Cage Test Setup</a:t>
            </a:r>
            <a:endParaRPr lang="en-US" sz="2800" dirty="0"/>
          </a:p>
        </p:txBody>
      </p:sp>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t="17341" b="4265"/>
          <a:stretch/>
        </p:blipFill>
        <p:spPr bwMode="auto">
          <a:xfrm>
            <a:off x="5411002" y="1665170"/>
            <a:ext cx="3626028" cy="456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4294967295"/>
          </p:nvPr>
        </p:nvSpPr>
        <p:spPr>
          <a:xfrm>
            <a:off x="313623" y="1046748"/>
            <a:ext cx="8229600" cy="4983163"/>
          </a:xfrm>
          <a:prstGeom prst="rect">
            <a:avLst/>
          </a:prstGeom>
        </p:spPr>
        <p:txBody>
          <a:bodyPr>
            <a:normAutofit/>
          </a:bodyPr>
          <a:lstStyle/>
          <a:p>
            <a:r>
              <a:rPr lang="en-US" sz="1800" dirty="0" smtClean="0"/>
              <a:t>To validate the field cage concept in pure </a:t>
            </a:r>
            <a:r>
              <a:rPr lang="en-US" sz="1800" dirty="0" err="1" smtClean="0"/>
              <a:t>LAr</a:t>
            </a:r>
            <a:endParaRPr lang="en-US" sz="1800" dirty="0" smtClean="0"/>
          </a:p>
          <a:p>
            <a:r>
              <a:rPr lang="en-US" sz="1800" dirty="0" smtClean="0"/>
              <a:t>Designed to fit in the ICARUS 50 liter cryostat</a:t>
            </a:r>
          </a:p>
          <a:p>
            <a:r>
              <a:rPr lang="en-US" sz="1800" dirty="0" smtClean="0"/>
              <a:t>Roll-formed metal profiles with UHMW PE caps</a:t>
            </a:r>
          </a:p>
          <a:p>
            <a:pPr lvl="1"/>
            <a:r>
              <a:rPr lang="en-US" sz="1400" dirty="0" smtClean="0"/>
              <a:t>Choice of metal (Al, SS) and surface finish</a:t>
            </a:r>
          </a:p>
          <a:p>
            <a:r>
              <a:rPr lang="en-US" sz="1800" dirty="0" smtClean="0"/>
              <a:t>Pultruded fiberglass I-beams form 4 mini panels</a:t>
            </a:r>
          </a:p>
          <a:p>
            <a:r>
              <a:rPr lang="en-US" sz="1800" dirty="0" smtClean="0"/>
              <a:t>All profiles are at same potential to simplify </a:t>
            </a:r>
            <a:br>
              <a:rPr lang="en-US" sz="1800" dirty="0" smtClean="0"/>
            </a:br>
            <a:r>
              <a:rPr lang="en-US" sz="1800" dirty="0" smtClean="0"/>
              <a:t>HV connection</a:t>
            </a:r>
          </a:p>
          <a:p>
            <a:r>
              <a:rPr lang="en-US" sz="1800" dirty="0" smtClean="0">
                <a:solidFill>
                  <a:srgbClr val="C00000"/>
                </a:solidFill>
              </a:rPr>
              <a:t>Ground planes only 66mm away</a:t>
            </a:r>
          </a:p>
          <a:p>
            <a:r>
              <a:rPr lang="en-US" sz="1800" dirty="0" smtClean="0"/>
              <a:t>Requires 1/3 of FD bias voltage to reach </a:t>
            </a:r>
            <a:br>
              <a:rPr lang="en-US" sz="1800" dirty="0" smtClean="0"/>
            </a:br>
            <a:r>
              <a:rPr lang="en-US" sz="1800" dirty="0" smtClean="0"/>
              <a:t>same E field</a:t>
            </a:r>
          </a:p>
          <a:p>
            <a:r>
              <a:rPr lang="en-US" sz="1800" dirty="0" smtClean="0"/>
              <a:t>Ground planes can be connected to external</a:t>
            </a:r>
            <a:br>
              <a:rPr lang="en-US" sz="1800" dirty="0" smtClean="0"/>
            </a:br>
            <a:r>
              <a:rPr lang="en-US" sz="1800" dirty="0" smtClean="0"/>
              <a:t>amplifiers to monitor micro-discharges</a:t>
            </a:r>
          </a:p>
          <a:p>
            <a:r>
              <a:rPr lang="en-US" sz="1800" dirty="0" smtClean="0"/>
              <a:t>Video camera to monitor bubbles and sparks</a:t>
            </a:r>
          </a:p>
          <a:p>
            <a:endParaRPr lang="en-US" sz="1800" dirty="0" smtClean="0"/>
          </a:p>
          <a:p>
            <a:r>
              <a:rPr lang="en-US" sz="1800" dirty="0" smtClean="0">
                <a:solidFill>
                  <a:srgbClr val="C00000"/>
                </a:solidFill>
              </a:rPr>
              <a:t>Holding 100kV</a:t>
            </a:r>
            <a:r>
              <a:rPr lang="en-US" sz="1800" dirty="0" smtClean="0"/>
              <a:t>  (see Francesco’s talk)</a:t>
            </a:r>
          </a:p>
          <a:p>
            <a:endParaRPr lang="en-US" sz="1800" dirty="0"/>
          </a:p>
        </p:txBody>
      </p:sp>
      <p:sp>
        <p:nvSpPr>
          <p:cNvPr id="5" name="Date Placeholder 4"/>
          <p:cNvSpPr>
            <a:spLocks noGrp="1"/>
          </p:cNvSpPr>
          <p:nvPr>
            <p:ph type="dt" sz="half" idx="2"/>
          </p:nvPr>
        </p:nvSpPr>
        <p:spPr/>
        <p:txBody>
          <a:bodyPr/>
          <a:lstStyle/>
          <a:p>
            <a:pPr>
              <a:defRPr/>
            </a:pPr>
            <a:fld id="{326A7AFE-9ED5-4B0F-81A5-F9F5E0EDB927}" type="datetime1">
              <a:rPr lang="en-US" smtClean="0">
                <a:latin typeface="Helvetica"/>
                <a:cs typeface="Helvetica"/>
              </a:rPr>
              <a:t>8/25/2017</a:t>
            </a:fld>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en-US" smtClean="0"/>
              <a:t>First HV System Consortium Meeting</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25</a:t>
            </a:fld>
            <a:endParaRPr lang="en-US" dirty="0"/>
          </a:p>
        </p:txBody>
      </p:sp>
    </p:spTree>
    <p:extLst>
      <p:ext uri="{BB962C8B-B14F-4D97-AF65-F5344CB8AC3E}">
        <p14:creationId xmlns:p14="http://schemas.microsoft.com/office/powerpoint/2010/main" val="25871401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dirty="0" smtClean="0"/>
              <a:t>Small Field Cage Tests</a:t>
            </a:r>
            <a:endParaRPr lang="en-US" dirty="0"/>
          </a:p>
        </p:txBody>
      </p:sp>
      <p:pic>
        <p:nvPicPr>
          <p:cNvPr id="10242"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752760" y="1752600"/>
            <a:ext cx="5001208" cy="4604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438400"/>
            <a:ext cx="2781300" cy="36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3400" y="1219200"/>
            <a:ext cx="8001000" cy="369332"/>
          </a:xfrm>
          <a:prstGeom prst="rect">
            <a:avLst/>
          </a:prstGeom>
          <a:noFill/>
        </p:spPr>
        <p:txBody>
          <a:bodyPr wrap="square" rtlCol="0">
            <a:spAutoFit/>
          </a:bodyPr>
          <a:lstStyle/>
          <a:p>
            <a:r>
              <a:rPr lang="en-US" dirty="0" smtClean="0"/>
              <a:t>-150kV through the caps and 5mm of </a:t>
            </a:r>
            <a:r>
              <a:rPr lang="en-US" dirty="0" err="1" smtClean="0"/>
              <a:t>LAr</a:t>
            </a:r>
            <a:r>
              <a:rPr lang="en-US" dirty="0"/>
              <a:t> </a:t>
            </a:r>
            <a:r>
              <a:rPr lang="en-US" dirty="0" smtClean="0"/>
              <a:t>in an open Dewar</a:t>
            </a:r>
            <a:endParaRPr lang="en-US" dirty="0"/>
          </a:p>
        </p:txBody>
      </p:sp>
      <p:sp>
        <p:nvSpPr>
          <p:cNvPr id="3" name="Date Placeholder 2"/>
          <p:cNvSpPr>
            <a:spLocks noGrp="1"/>
          </p:cNvSpPr>
          <p:nvPr>
            <p:ph type="dt" sz="half" idx="2"/>
          </p:nvPr>
        </p:nvSpPr>
        <p:spPr/>
        <p:txBody>
          <a:bodyPr/>
          <a:lstStyle/>
          <a:p>
            <a:pPr>
              <a:defRPr/>
            </a:pPr>
            <a:fld id="{8784F413-3DB4-4AEE-A377-ACE206C0F749}" type="datetime1">
              <a:rPr lang="en-US" smtClean="0">
                <a:latin typeface="Helvetica"/>
                <a:cs typeface="Helvetica"/>
              </a:rPr>
              <a:t>8/25/2017</a:t>
            </a:fld>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en-US" smtClean="0"/>
              <a:t>First HV System Consortium Meeting</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26</a:t>
            </a:fld>
            <a:endParaRPr lang="en-US" dirty="0"/>
          </a:p>
        </p:txBody>
      </p:sp>
    </p:spTree>
    <p:extLst>
      <p:ext uri="{BB962C8B-B14F-4D97-AF65-F5344CB8AC3E}">
        <p14:creationId xmlns:p14="http://schemas.microsoft.com/office/powerpoint/2010/main" val="3601170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549901" y="1676400"/>
            <a:ext cx="5475369" cy="496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229600" cy="563562"/>
          </a:xfrm>
        </p:spPr>
        <p:txBody>
          <a:bodyPr>
            <a:normAutofit/>
          </a:bodyPr>
          <a:lstStyle/>
          <a:p>
            <a:r>
              <a:rPr lang="en-US" dirty="0" smtClean="0"/>
              <a:t>Small Field Cage Tests</a:t>
            </a:r>
            <a:endParaRPr lang="en-US" dirty="0"/>
          </a:p>
        </p:txBody>
      </p:sp>
      <p:sp>
        <p:nvSpPr>
          <p:cNvPr id="5" name="TextBox 4"/>
          <p:cNvSpPr txBox="1"/>
          <p:nvPr/>
        </p:nvSpPr>
        <p:spPr>
          <a:xfrm>
            <a:off x="533400" y="1219200"/>
            <a:ext cx="8001000" cy="369332"/>
          </a:xfrm>
          <a:prstGeom prst="rect">
            <a:avLst/>
          </a:prstGeom>
          <a:noFill/>
        </p:spPr>
        <p:txBody>
          <a:bodyPr wrap="square" rtlCol="0">
            <a:spAutoFit/>
          </a:bodyPr>
          <a:lstStyle/>
          <a:p>
            <a:r>
              <a:rPr lang="en-US" dirty="0" smtClean="0"/>
              <a:t>-100kV on the profiles, 6.6cm to ground plane. Clean argon.  </a:t>
            </a:r>
            <a:endParaRPr lang="en-US"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05000"/>
            <a:ext cx="2609850" cy="463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2"/>
          </p:nvPr>
        </p:nvSpPr>
        <p:spPr/>
        <p:txBody>
          <a:bodyPr/>
          <a:lstStyle/>
          <a:p>
            <a:pPr>
              <a:defRPr/>
            </a:pPr>
            <a:fld id="{2F0AE9AA-AA6D-4129-8F94-C3D9EF584E66}" type="datetime1">
              <a:rPr lang="en-US" smtClean="0">
                <a:latin typeface="Helvetica"/>
                <a:cs typeface="Helvetica"/>
              </a:rPr>
              <a:t>8/25/2017</a:t>
            </a:fld>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en-US" smtClean="0"/>
              <a:t>First HV System Consortium Meeting</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27</a:t>
            </a:fld>
            <a:endParaRPr lang="en-US" dirty="0"/>
          </a:p>
        </p:txBody>
      </p:sp>
    </p:spTree>
    <p:extLst>
      <p:ext uri="{BB962C8B-B14F-4D97-AF65-F5344CB8AC3E}">
        <p14:creationId xmlns:p14="http://schemas.microsoft.com/office/powerpoint/2010/main" val="3276489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115121"/>
            <a:ext cx="7475716" cy="4200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229600" cy="563562"/>
          </a:xfrm>
        </p:spPr>
        <p:txBody>
          <a:bodyPr>
            <a:normAutofit/>
          </a:bodyPr>
          <a:lstStyle/>
          <a:p>
            <a:r>
              <a:rPr lang="en-US" dirty="0" smtClean="0"/>
              <a:t>Field Cage with Profile # 1746</a:t>
            </a:r>
            <a:endParaRPr lang="en-US" dirty="0"/>
          </a:p>
        </p:txBody>
      </p:sp>
      <p:cxnSp>
        <p:nvCxnSpPr>
          <p:cNvPr id="5" name="Straight Connector 4"/>
          <p:cNvCxnSpPr/>
          <p:nvPr/>
        </p:nvCxnSpPr>
        <p:spPr>
          <a:xfrm>
            <a:off x="1050073" y="4151757"/>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228493" y="2518103"/>
            <a:ext cx="0" cy="16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200" y="2601515"/>
            <a:ext cx="1219200" cy="523220"/>
          </a:xfrm>
          <a:prstGeom prst="rect">
            <a:avLst/>
          </a:prstGeom>
          <a:noFill/>
        </p:spPr>
        <p:txBody>
          <a:bodyPr wrap="square" rtlCol="0">
            <a:spAutoFit/>
          </a:bodyPr>
          <a:lstStyle/>
          <a:p>
            <a:r>
              <a:rPr lang="en-US" sz="1400" dirty="0" smtClean="0"/>
              <a:t>Ground plane 20cm above</a:t>
            </a:r>
            <a:endParaRPr lang="en-US" sz="1400" dirty="0"/>
          </a:p>
        </p:txBody>
      </p:sp>
      <p:sp>
        <p:nvSpPr>
          <p:cNvPr id="14" name="TextBox 13"/>
          <p:cNvSpPr txBox="1"/>
          <p:nvPr/>
        </p:nvSpPr>
        <p:spPr>
          <a:xfrm>
            <a:off x="1388327" y="4449807"/>
            <a:ext cx="762000" cy="307777"/>
          </a:xfrm>
          <a:prstGeom prst="rect">
            <a:avLst/>
          </a:prstGeom>
          <a:noFill/>
        </p:spPr>
        <p:txBody>
          <a:bodyPr wrap="square" rtlCol="0">
            <a:spAutoFit/>
          </a:bodyPr>
          <a:lstStyle/>
          <a:p>
            <a:r>
              <a:rPr lang="en-US" sz="1400" dirty="0" smtClean="0"/>
              <a:t>-180kV</a:t>
            </a:r>
            <a:endParaRPr lang="en-US" sz="1400" dirty="0"/>
          </a:p>
        </p:txBody>
      </p:sp>
      <p:sp>
        <p:nvSpPr>
          <p:cNvPr id="15" name="TextBox 14"/>
          <p:cNvSpPr txBox="1"/>
          <p:nvPr/>
        </p:nvSpPr>
        <p:spPr>
          <a:xfrm>
            <a:off x="4800600" y="4463191"/>
            <a:ext cx="1066800" cy="307777"/>
          </a:xfrm>
          <a:prstGeom prst="rect">
            <a:avLst/>
          </a:prstGeom>
          <a:noFill/>
        </p:spPr>
        <p:txBody>
          <a:bodyPr wrap="square" rtlCol="0">
            <a:spAutoFit/>
          </a:bodyPr>
          <a:lstStyle/>
          <a:p>
            <a:r>
              <a:rPr lang="en-US" sz="1400" dirty="0" smtClean="0"/>
              <a:t>-177kV</a:t>
            </a:r>
            <a:endParaRPr lang="en-US" sz="1400" dirty="0"/>
          </a:p>
        </p:txBody>
      </p:sp>
      <p:sp>
        <p:nvSpPr>
          <p:cNvPr id="17" name="TextBox 16"/>
          <p:cNvSpPr txBox="1"/>
          <p:nvPr/>
        </p:nvSpPr>
        <p:spPr>
          <a:xfrm>
            <a:off x="8361889" y="4874563"/>
            <a:ext cx="818453" cy="307777"/>
          </a:xfrm>
          <a:prstGeom prst="rect">
            <a:avLst/>
          </a:prstGeom>
          <a:noFill/>
        </p:spPr>
        <p:txBody>
          <a:bodyPr wrap="square" rtlCol="0">
            <a:spAutoFit/>
          </a:bodyPr>
          <a:lstStyle/>
          <a:p>
            <a:r>
              <a:rPr lang="en-US" sz="1400" dirty="0" smtClean="0"/>
              <a:t>-174kV</a:t>
            </a:r>
            <a:endParaRPr lang="en-US" sz="1400" dirty="0"/>
          </a:p>
        </p:txBody>
      </p:sp>
      <p:sp>
        <p:nvSpPr>
          <p:cNvPr id="13" name="TextBox 12"/>
          <p:cNvSpPr txBox="1"/>
          <p:nvPr/>
        </p:nvSpPr>
        <p:spPr>
          <a:xfrm>
            <a:off x="990600" y="1178769"/>
            <a:ext cx="3124200" cy="646331"/>
          </a:xfrm>
          <a:prstGeom prst="rect">
            <a:avLst/>
          </a:prstGeom>
          <a:noFill/>
        </p:spPr>
        <p:txBody>
          <a:bodyPr wrap="square" rtlCol="0">
            <a:spAutoFit/>
          </a:bodyPr>
          <a:lstStyle/>
          <a:p>
            <a:r>
              <a:rPr lang="en-US" dirty="0" smtClean="0"/>
              <a:t>Pitch 6cm (3kV)</a:t>
            </a:r>
          </a:p>
          <a:p>
            <a:r>
              <a:rPr lang="en-US" dirty="0" smtClean="0"/>
              <a:t>Max. E field ~15kV/cm</a:t>
            </a:r>
            <a:endParaRPr lang="en-US" dirty="0"/>
          </a:p>
        </p:txBody>
      </p:sp>
      <p:pic>
        <p:nvPicPr>
          <p:cNvPr id="4098"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502671" y="888321"/>
            <a:ext cx="2462213" cy="1059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Connector 15"/>
          <p:cNvCxnSpPr/>
          <p:nvPr/>
        </p:nvCxnSpPr>
        <p:spPr>
          <a:xfrm flipV="1">
            <a:off x="5410200" y="3196881"/>
            <a:ext cx="0" cy="9589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447800" y="3676349"/>
            <a:ext cx="38862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62300" y="3314451"/>
            <a:ext cx="762000" cy="369332"/>
          </a:xfrm>
          <a:prstGeom prst="rect">
            <a:avLst/>
          </a:prstGeom>
          <a:noFill/>
        </p:spPr>
        <p:txBody>
          <a:bodyPr wrap="square" rtlCol="0">
            <a:spAutoFit/>
          </a:bodyPr>
          <a:lstStyle/>
          <a:p>
            <a:r>
              <a:rPr lang="en-US" dirty="0" smtClean="0"/>
              <a:t>6cm</a:t>
            </a:r>
            <a:endParaRPr lang="en-US" dirty="0"/>
          </a:p>
        </p:txBody>
      </p:sp>
      <p:sp>
        <p:nvSpPr>
          <p:cNvPr id="4" name="Date Placeholder 3"/>
          <p:cNvSpPr>
            <a:spLocks noGrp="1"/>
          </p:cNvSpPr>
          <p:nvPr>
            <p:ph type="dt" sz="half" idx="2"/>
          </p:nvPr>
        </p:nvSpPr>
        <p:spPr/>
        <p:txBody>
          <a:bodyPr/>
          <a:lstStyle/>
          <a:p>
            <a:pPr>
              <a:defRPr/>
            </a:pPr>
            <a:fld id="{982C9002-6EF9-4B04-AFF1-F9C27E0300A0}" type="datetime1">
              <a:rPr lang="en-US" smtClean="0">
                <a:latin typeface="Helvetica"/>
                <a:cs typeface="Helvetica"/>
              </a:rPr>
              <a:t>8/25/2017</a:t>
            </a:fld>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en-US" smtClean="0"/>
              <a:t>First HV System Consortium Meeting</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28</a:t>
            </a:fld>
            <a:endParaRPr lang="en-US" dirty="0"/>
          </a:p>
        </p:txBody>
      </p:sp>
    </p:spTree>
    <p:extLst>
      <p:ext uri="{BB962C8B-B14F-4D97-AF65-F5344CB8AC3E}">
        <p14:creationId xmlns:p14="http://schemas.microsoft.com/office/powerpoint/2010/main" val="1392331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4789" y="1460758"/>
            <a:ext cx="6619875" cy="4832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229600" cy="563562"/>
          </a:xfrm>
        </p:spPr>
        <p:txBody>
          <a:bodyPr>
            <a:normAutofit/>
          </a:bodyPr>
          <a:lstStyle/>
          <a:p>
            <a:r>
              <a:rPr lang="en-US" dirty="0" smtClean="0"/>
              <a:t>Field Cage with 38mm tube (1.5”)</a:t>
            </a:r>
            <a:endParaRPr lang="en-US" dirty="0"/>
          </a:p>
        </p:txBody>
      </p:sp>
      <p:cxnSp>
        <p:nvCxnSpPr>
          <p:cNvPr id="5" name="Straight Connector 4"/>
          <p:cNvCxnSpPr/>
          <p:nvPr/>
        </p:nvCxnSpPr>
        <p:spPr>
          <a:xfrm>
            <a:off x="1601764" y="3157274"/>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780184" y="1523620"/>
            <a:ext cx="0" cy="16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05589" y="2323720"/>
            <a:ext cx="1219200" cy="523220"/>
          </a:xfrm>
          <a:prstGeom prst="rect">
            <a:avLst/>
          </a:prstGeom>
          <a:noFill/>
        </p:spPr>
        <p:txBody>
          <a:bodyPr wrap="square" rtlCol="0">
            <a:spAutoFit/>
          </a:bodyPr>
          <a:lstStyle/>
          <a:p>
            <a:r>
              <a:rPr lang="en-US" sz="1400" dirty="0" smtClean="0"/>
              <a:t>Ground plane 20cm above</a:t>
            </a:r>
            <a:endParaRPr lang="en-US" sz="1400" dirty="0"/>
          </a:p>
        </p:txBody>
      </p:sp>
      <p:sp>
        <p:nvSpPr>
          <p:cNvPr id="13" name="TextBox 12"/>
          <p:cNvSpPr txBox="1"/>
          <p:nvPr/>
        </p:nvSpPr>
        <p:spPr>
          <a:xfrm>
            <a:off x="315685" y="990599"/>
            <a:ext cx="3124200" cy="646331"/>
          </a:xfrm>
          <a:prstGeom prst="rect">
            <a:avLst/>
          </a:prstGeom>
          <a:noFill/>
        </p:spPr>
        <p:txBody>
          <a:bodyPr wrap="square" rtlCol="0">
            <a:spAutoFit/>
          </a:bodyPr>
          <a:lstStyle/>
          <a:p>
            <a:r>
              <a:rPr lang="en-US" dirty="0" smtClean="0"/>
              <a:t>Pitch 6cm (3kV)</a:t>
            </a:r>
          </a:p>
          <a:p>
            <a:r>
              <a:rPr lang="en-US" dirty="0" smtClean="0"/>
              <a:t>Max. E field ~15kV/cm</a:t>
            </a:r>
            <a:endParaRPr lang="en-US" dirty="0"/>
          </a:p>
        </p:txBody>
      </p:sp>
      <p:cxnSp>
        <p:nvCxnSpPr>
          <p:cNvPr id="16" name="Straight Connector 15"/>
          <p:cNvCxnSpPr/>
          <p:nvPr/>
        </p:nvCxnSpPr>
        <p:spPr>
          <a:xfrm flipV="1">
            <a:off x="4291067" y="2334519"/>
            <a:ext cx="0" cy="9589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900989" y="2964529"/>
            <a:ext cx="23241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777289" y="2578635"/>
            <a:ext cx="762000" cy="369332"/>
          </a:xfrm>
          <a:prstGeom prst="rect">
            <a:avLst/>
          </a:prstGeom>
          <a:noFill/>
        </p:spPr>
        <p:txBody>
          <a:bodyPr wrap="square" rtlCol="0">
            <a:spAutoFit/>
          </a:bodyPr>
          <a:lstStyle/>
          <a:p>
            <a:r>
              <a:rPr lang="en-US" dirty="0" smtClean="0"/>
              <a:t>6cm</a:t>
            </a:r>
            <a:endParaRPr lang="en-US" dirty="0"/>
          </a:p>
        </p:txBody>
      </p:sp>
      <p:sp>
        <p:nvSpPr>
          <p:cNvPr id="4" name="Date Placeholder 3"/>
          <p:cNvSpPr>
            <a:spLocks noGrp="1"/>
          </p:cNvSpPr>
          <p:nvPr>
            <p:ph type="dt" sz="half" idx="2"/>
          </p:nvPr>
        </p:nvSpPr>
        <p:spPr/>
        <p:txBody>
          <a:bodyPr/>
          <a:lstStyle/>
          <a:p>
            <a:pPr>
              <a:defRPr/>
            </a:pPr>
            <a:fld id="{3A4ACBFF-D22F-4457-BD5B-B645DC1785CC}" type="datetime1">
              <a:rPr lang="en-US" smtClean="0">
                <a:latin typeface="Helvetica"/>
                <a:cs typeface="Helvetica"/>
              </a:rPr>
              <a:t>8/25/2017</a:t>
            </a:fld>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en-US" smtClean="0"/>
              <a:t>First HV System Consortium Meeting</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29</a:t>
            </a:fld>
            <a:endParaRPr lang="en-US" dirty="0"/>
          </a:p>
        </p:txBody>
      </p:sp>
    </p:spTree>
    <p:extLst>
      <p:ext uri="{BB962C8B-B14F-4D97-AF65-F5344CB8AC3E}">
        <p14:creationId xmlns:p14="http://schemas.microsoft.com/office/powerpoint/2010/main" val="3914867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Cathode Plane</a:t>
            </a:r>
            <a:endParaRPr lang="en-US" sz="2800" dirty="0"/>
          </a:p>
        </p:txBody>
      </p:sp>
      <p:sp>
        <p:nvSpPr>
          <p:cNvPr id="3" name="Content Placeholder 2"/>
          <p:cNvSpPr>
            <a:spLocks noGrp="1"/>
          </p:cNvSpPr>
          <p:nvPr>
            <p:ph idx="11"/>
          </p:nvPr>
        </p:nvSpPr>
        <p:spPr>
          <a:xfrm>
            <a:off x="454029" y="1109620"/>
            <a:ext cx="8232771" cy="5168452"/>
          </a:xfrm>
        </p:spPr>
        <p:txBody>
          <a:bodyPr>
            <a:normAutofit fontScale="85000" lnSpcReduction="10000"/>
          </a:bodyPr>
          <a:lstStyle/>
          <a:p>
            <a:pPr marL="342900" indent="-342900"/>
            <a:r>
              <a:rPr lang="en-US" sz="1800" dirty="0" smtClean="0"/>
              <a:t>Challenges</a:t>
            </a:r>
          </a:p>
          <a:p>
            <a:pPr marL="628206" lvl="1" indent="-342900"/>
            <a:r>
              <a:rPr lang="en-US" sz="1600" dirty="0" smtClean="0"/>
              <a:t>@-180kV, a sudden collapse of voltage on the cathode plane due to a discharge could inject sufficient charge into the FEE on the APA to cause damage.</a:t>
            </a:r>
          </a:p>
          <a:p>
            <a:pPr marL="628206" lvl="1" indent="-342900"/>
            <a:r>
              <a:rPr lang="en-US" sz="1600" dirty="0" smtClean="0"/>
              <a:t>Provide bias voltage/current to all field cage modules</a:t>
            </a:r>
          </a:p>
          <a:p>
            <a:pPr marL="628206" lvl="1" indent="-342900"/>
            <a:r>
              <a:rPr lang="en-US" sz="1600" dirty="0" smtClean="0"/>
              <a:t>Must be flat to within +/- 1cm to maintain field uniformity and fiducial volume   </a:t>
            </a:r>
            <a:endParaRPr lang="en-US" sz="1600" dirty="0"/>
          </a:p>
          <a:p>
            <a:pPr marL="628206" lvl="1" indent="-342900"/>
            <a:r>
              <a:rPr lang="en-US" sz="1600" dirty="0" smtClean="0"/>
              <a:t>Withstand the pressure differential caused by the </a:t>
            </a:r>
            <a:r>
              <a:rPr lang="en-US" sz="1600" dirty="0" err="1" smtClean="0"/>
              <a:t>LAr</a:t>
            </a:r>
            <a:r>
              <a:rPr lang="en-US" sz="1600" dirty="0" smtClean="0"/>
              <a:t> convection flow in the cryostat</a:t>
            </a:r>
          </a:p>
          <a:p>
            <a:pPr marL="628206" lvl="1" indent="-342900"/>
            <a:r>
              <a:rPr lang="en-US" sz="1600" dirty="0" smtClean="0"/>
              <a:t>Support 4 field cage modules per CPA pair during installation. </a:t>
            </a:r>
          </a:p>
          <a:p>
            <a:pPr marL="628206" lvl="1" indent="-342900"/>
            <a:r>
              <a:rPr lang="en-US" sz="1600" dirty="0" smtClean="0"/>
              <a:t>Accommodate cryostat roof motion during </a:t>
            </a:r>
            <a:r>
              <a:rPr lang="en-US" sz="1600" dirty="0" err="1" smtClean="0"/>
              <a:t>LAr</a:t>
            </a:r>
            <a:r>
              <a:rPr lang="en-US" sz="1600" dirty="0" smtClean="0"/>
              <a:t> fill.</a:t>
            </a:r>
            <a:endParaRPr lang="en-US" sz="1600" dirty="0" smtClean="0"/>
          </a:p>
          <a:p>
            <a:pPr marL="342900" indent="-342900"/>
            <a:r>
              <a:rPr lang="en-US" sz="1800" dirty="0" smtClean="0"/>
              <a:t>Solutions:</a:t>
            </a:r>
          </a:p>
          <a:p>
            <a:pPr marL="628206" lvl="1" indent="-342900"/>
            <a:r>
              <a:rPr lang="en-US" sz="1600" dirty="0" smtClean="0"/>
              <a:t>Construct the cathode with highly resistive </a:t>
            </a:r>
            <a:r>
              <a:rPr lang="en-US" sz="1600" dirty="0" smtClean="0"/>
              <a:t>surfaces (1-100M</a:t>
            </a:r>
            <a:r>
              <a:rPr lang="en-US" sz="1600" dirty="0" smtClean="0">
                <a:latin typeface="Symbol" panose="05050102010706020507" pitchFamily="18" charset="2"/>
              </a:rPr>
              <a:t>W</a:t>
            </a:r>
            <a:r>
              <a:rPr lang="en-US" sz="1600" dirty="0"/>
              <a:t>/</a:t>
            </a:r>
            <a:r>
              <a:rPr lang="en-US" sz="1600" dirty="0">
                <a:sym typeface="Wingdings"/>
              </a:rPr>
              <a:t></a:t>
            </a:r>
            <a:r>
              <a:rPr lang="en-US" sz="1600" dirty="0" smtClean="0">
                <a:sym typeface="Wingdings"/>
              </a:rPr>
              <a:t>) so the discharge time constant is much larger than that of a metallic cathode</a:t>
            </a:r>
            <a:r>
              <a:rPr lang="en-US" sz="1600" dirty="0" smtClean="0"/>
              <a:t>. </a:t>
            </a:r>
            <a:r>
              <a:rPr lang="en-US" sz="1600" dirty="0"/>
              <a:t>This will greatly reduce the peak power transfer to the cryostat and peak current injection into the front-end ASICs in a HV discharge</a:t>
            </a:r>
            <a:r>
              <a:rPr lang="en-US" sz="1600" dirty="0" smtClean="0"/>
              <a:t>.</a:t>
            </a:r>
          </a:p>
          <a:p>
            <a:pPr marL="628206" lvl="1" indent="-342900"/>
            <a:r>
              <a:rPr lang="en-US" sz="1600" dirty="0" smtClean="0"/>
              <a:t>Thin resistive cathode surface supported by strong insulating frames.  Field shaping strips covers the frame with tailored bias voltage</a:t>
            </a:r>
          </a:p>
          <a:p>
            <a:pPr marL="628206" lvl="1" indent="-342900"/>
            <a:r>
              <a:rPr lang="en-US" sz="1600" dirty="0" smtClean="0"/>
              <a:t>Segmented CPA modules loosely constrained between each other to allow vertical movement</a:t>
            </a:r>
          </a:p>
          <a:p>
            <a:pPr marL="628206" lvl="1" indent="-342900"/>
            <a:r>
              <a:rPr lang="en-US" sz="1600" dirty="0" smtClean="0"/>
              <a:t>A conductive HV bus is integrated into the CPA to provide stable bias voltage to the field cage divider chains</a:t>
            </a:r>
            <a:endParaRPr lang="en-US" sz="1800" dirty="0" smtClean="0"/>
          </a:p>
        </p:txBody>
      </p:sp>
      <p:sp>
        <p:nvSpPr>
          <p:cNvPr id="5" name="Date Placeholder 4"/>
          <p:cNvSpPr>
            <a:spLocks noGrp="1"/>
          </p:cNvSpPr>
          <p:nvPr>
            <p:ph type="dt" sz="half" idx="2"/>
          </p:nvPr>
        </p:nvSpPr>
        <p:spPr/>
        <p:txBody>
          <a:bodyPr/>
          <a:lstStyle/>
          <a:p>
            <a:pPr>
              <a:defRPr/>
            </a:pPr>
            <a:fld id="{54A1C4B1-0EF7-4BDC-9277-D481CC974196}" type="datetime1">
              <a:rPr lang="en-US" smtClean="0">
                <a:latin typeface="Helvetica"/>
                <a:cs typeface="Helvetica"/>
              </a:rPr>
              <a:t>8/25/2017</a:t>
            </a:fld>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en-US" smtClean="0"/>
              <a:t>First HV System Consortium Meeting</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3</a:t>
            </a:fld>
            <a:endParaRPr lang="en-US" dirty="0"/>
          </a:p>
        </p:txBody>
      </p:sp>
    </p:spTree>
    <p:extLst>
      <p:ext uri="{BB962C8B-B14F-4D97-AF65-F5344CB8AC3E}">
        <p14:creationId xmlns:p14="http://schemas.microsoft.com/office/powerpoint/2010/main" val="20824882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144" y="1544831"/>
            <a:ext cx="5105400" cy="4732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229600" cy="563562"/>
          </a:xfrm>
        </p:spPr>
        <p:txBody>
          <a:bodyPr>
            <a:normAutofit/>
          </a:bodyPr>
          <a:lstStyle/>
          <a:p>
            <a:r>
              <a:rPr lang="en-US" dirty="0" smtClean="0"/>
              <a:t>Fiducial Cut on the Thin CPA Design</a:t>
            </a:r>
            <a:endParaRPr lang="en-US" dirty="0"/>
          </a:p>
        </p:txBody>
      </p:sp>
      <p:sp>
        <p:nvSpPr>
          <p:cNvPr id="4" name="TextBox 3"/>
          <p:cNvSpPr txBox="1"/>
          <p:nvPr/>
        </p:nvSpPr>
        <p:spPr>
          <a:xfrm>
            <a:off x="5410200" y="1143000"/>
            <a:ext cx="3581400" cy="2585323"/>
          </a:xfrm>
          <a:prstGeom prst="rect">
            <a:avLst/>
          </a:prstGeom>
          <a:noFill/>
        </p:spPr>
        <p:txBody>
          <a:bodyPr wrap="square" rtlCol="0">
            <a:spAutoFit/>
          </a:bodyPr>
          <a:lstStyle/>
          <a:p>
            <a:r>
              <a:rPr lang="en-US" dirty="0" smtClean="0"/>
              <a:t>If we apply a fiducial cut of 100mm around the frame, the area of 174mm x 133mm would be the cut at the cathode every 0.58m (half of the new half width CPA).</a:t>
            </a:r>
          </a:p>
          <a:p>
            <a:endParaRPr lang="en-US" dirty="0"/>
          </a:p>
          <a:p>
            <a:r>
              <a:rPr lang="en-US" dirty="0" smtClean="0"/>
              <a:t>This averages to ~40mm over 0.58m instead of ~110mm in the case of the double walled configuration. </a:t>
            </a:r>
            <a:endParaRPr lang="en-US" dirty="0"/>
          </a:p>
        </p:txBody>
      </p:sp>
      <p:sp>
        <p:nvSpPr>
          <p:cNvPr id="5" name="Date Placeholder 4"/>
          <p:cNvSpPr>
            <a:spLocks noGrp="1"/>
          </p:cNvSpPr>
          <p:nvPr>
            <p:ph type="dt" sz="half" idx="2"/>
          </p:nvPr>
        </p:nvSpPr>
        <p:spPr/>
        <p:txBody>
          <a:bodyPr/>
          <a:lstStyle/>
          <a:p>
            <a:pPr>
              <a:defRPr/>
            </a:pPr>
            <a:fld id="{55E1CF1D-3BE9-4E63-98B3-1CF4EAC966BD}" type="datetime1">
              <a:rPr lang="en-US" smtClean="0">
                <a:latin typeface="Helvetica"/>
                <a:cs typeface="Helvetica"/>
              </a:rPr>
              <a:t>8/25/2017</a:t>
            </a:fld>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en-US" smtClean="0"/>
              <a:t>First HV System Consortium Meeting</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30</a:t>
            </a:fld>
            <a:endParaRPr lang="en-US" dirty="0"/>
          </a:p>
        </p:txBody>
      </p:sp>
    </p:spTree>
    <p:extLst>
      <p:ext uri="{BB962C8B-B14F-4D97-AF65-F5344CB8AC3E}">
        <p14:creationId xmlns:p14="http://schemas.microsoft.com/office/powerpoint/2010/main" val="4049986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Broken Resistor in a Field Cage Module</a:t>
            </a:r>
            <a:endParaRPr lang="en-US" sz="3200" dirty="0"/>
          </a:p>
        </p:txBody>
      </p:sp>
      <p:sp>
        <p:nvSpPr>
          <p:cNvPr id="3" name="Content Placeholder 2"/>
          <p:cNvSpPr>
            <a:spLocks noGrp="1"/>
          </p:cNvSpPr>
          <p:nvPr>
            <p:ph idx="11"/>
          </p:nvPr>
        </p:nvSpPr>
        <p:spPr>
          <a:prstGeom prst="rect">
            <a:avLst/>
          </a:prstGeom>
        </p:spPr>
        <p:txBody>
          <a:bodyPr>
            <a:normAutofit fontScale="92500" lnSpcReduction="10000"/>
          </a:bodyPr>
          <a:lstStyle/>
          <a:p>
            <a:pPr marL="0" indent="0">
              <a:spcBef>
                <a:spcPts val="1200"/>
              </a:spcBef>
              <a:buNone/>
            </a:pPr>
            <a:r>
              <a:rPr lang="en-US" sz="1800" dirty="0" smtClean="0"/>
              <a:t>Between two adjacent nodes of the resistor divider chain are two 1GOhm resistors in parallel, and 3 serially connected MOVs in parallel.  The nominal voltage drop is 3kV.</a:t>
            </a:r>
          </a:p>
          <a:p>
            <a:pPr marL="0" indent="0">
              <a:spcBef>
                <a:spcPts val="1200"/>
              </a:spcBef>
              <a:buNone/>
            </a:pPr>
            <a:r>
              <a:rPr lang="en-US" sz="1800" dirty="0" smtClean="0"/>
              <a:t>An open resistor on the divider chain would approximately double the voltage cross the remaining resistor to 6kV.  This will force the </a:t>
            </a:r>
            <a:r>
              <a:rPr lang="en-US" sz="1800" dirty="0" err="1" smtClean="0"/>
              <a:t>varistors</a:t>
            </a:r>
            <a:r>
              <a:rPr lang="en-US" sz="1800" dirty="0" smtClean="0"/>
              <a:t> in parallel to that resistor into conduction mode, results in a voltage drop of roughly 5kV (1.7kV x 3), while the rest of the divider chain remain linear, with a slightly lower voltage gradient.</a:t>
            </a:r>
          </a:p>
          <a:p>
            <a:pPr marL="0" indent="0">
              <a:spcBef>
                <a:spcPts val="1200"/>
              </a:spcBef>
              <a:buNone/>
            </a:pPr>
            <a:r>
              <a:rPr lang="en-US" sz="1800" dirty="0" smtClean="0"/>
              <a:t>This voltage profile on one field cage module is modeled in 3D, with the rest of </a:t>
            </a:r>
            <a:br>
              <a:rPr lang="en-US" sz="1800" dirty="0" smtClean="0"/>
            </a:br>
            <a:r>
              <a:rPr lang="en-US" sz="1800" dirty="0" smtClean="0"/>
              <a:t>the “FC modules” in ideal linear form.  Instead of using discrete electrodes on </a:t>
            </a:r>
            <a:br>
              <a:rPr lang="en-US" sz="1800" dirty="0" smtClean="0"/>
            </a:br>
            <a:r>
              <a:rPr lang="en-US" sz="1800" dirty="0" smtClean="0"/>
              <a:t>the field cage, plates with perfectly linear voltage distribution are used.  This </a:t>
            </a:r>
            <a:br>
              <a:rPr lang="en-US" sz="1800" dirty="0" smtClean="0"/>
            </a:br>
            <a:r>
              <a:rPr lang="en-US" sz="1800" dirty="0" smtClean="0"/>
              <a:t>gives the “ideal” behavior and can then be superimposed with the effect of the </a:t>
            </a:r>
            <a:br>
              <a:rPr lang="en-US" sz="1800" dirty="0" smtClean="0"/>
            </a:br>
            <a:r>
              <a:rPr lang="en-US" sz="1800" dirty="0" smtClean="0"/>
              <a:t>discrete electrodes. </a:t>
            </a:r>
          </a:p>
          <a:p>
            <a:pPr marL="0" indent="0">
              <a:spcBef>
                <a:spcPts val="1200"/>
              </a:spcBef>
              <a:buNone/>
            </a:pPr>
            <a:r>
              <a:rPr lang="en-US" sz="1800" dirty="0" smtClean="0"/>
              <a:t>Because the damage to the divider is local to one module, its</a:t>
            </a:r>
            <a:br>
              <a:rPr lang="en-US" sz="1800" dirty="0" smtClean="0"/>
            </a:br>
            <a:r>
              <a:rPr lang="en-US" sz="1800" dirty="0" smtClean="0"/>
              <a:t>impact to the TPC drift field is limited to region near this </a:t>
            </a:r>
            <a:br>
              <a:rPr lang="en-US" sz="1800" dirty="0" smtClean="0"/>
            </a:br>
            <a:r>
              <a:rPr lang="en-US" sz="1800" dirty="0" smtClean="0"/>
              <a:t>module.  This is part of the intention of this modular design.</a:t>
            </a:r>
          </a:p>
          <a:p>
            <a:pPr marL="0" indent="0">
              <a:spcBef>
                <a:spcPts val="1200"/>
              </a:spcBef>
              <a:buNone/>
            </a:pPr>
            <a:r>
              <a:rPr lang="en-US" sz="1800" dirty="0" smtClean="0"/>
              <a:t>The effect of the resistor values can be scaled from this study. </a:t>
            </a:r>
            <a:br>
              <a:rPr lang="en-US" sz="1800" dirty="0" smtClean="0"/>
            </a:br>
            <a:r>
              <a:rPr lang="en-US" sz="1800" dirty="0" smtClean="0"/>
              <a:t>A 2% change in a resistor value (1% change from the 2R in </a:t>
            </a:r>
            <a:br>
              <a:rPr lang="en-US" sz="1800" dirty="0" smtClean="0"/>
            </a:br>
            <a:r>
              <a:rPr lang="en-US" sz="1800" dirty="0" smtClean="0"/>
              <a:t>parallel) will give </a:t>
            </a:r>
            <a:r>
              <a:rPr lang="en-US" sz="1800" dirty="0"/>
              <a:t>~</a:t>
            </a:r>
            <a:r>
              <a:rPr lang="en-US" sz="1800" dirty="0" smtClean="0"/>
              <a:t>1.5% of the distortion from a broken resistor.</a:t>
            </a:r>
          </a:p>
        </p:txBody>
      </p:sp>
      <p:sp>
        <p:nvSpPr>
          <p:cNvPr id="5" name="Date Placeholder 4"/>
          <p:cNvSpPr>
            <a:spLocks noGrp="1"/>
          </p:cNvSpPr>
          <p:nvPr>
            <p:ph type="dt" sz="half" idx="2"/>
          </p:nvPr>
        </p:nvSpPr>
        <p:spPr>
          <a:prstGeom prst="rect">
            <a:avLst/>
          </a:prstGeom>
        </p:spPr>
        <p:txBody>
          <a:bodyPr/>
          <a:lstStyle/>
          <a:p>
            <a:fld id="{DAC9111A-C0EC-4F13-8CC2-12653E42D82A}" type="datetime1">
              <a:rPr lang="en-US" smtClean="0"/>
              <a:t>8/25/2017</a:t>
            </a:fld>
            <a:endParaRPr lang="en-US" dirty="0"/>
          </a:p>
        </p:txBody>
      </p:sp>
      <p:sp>
        <p:nvSpPr>
          <p:cNvPr id="4" name="Slide Number Placeholder 3"/>
          <p:cNvSpPr>
            <a:spLocks noGrp="1"/>
          </p:cNvSpPr>
          <p:nvPr>
            <p:ph type="sldNum" sz="quarter" idx="4"/>
          </p:nvPr>
        </p:nvSpPr>
        <p:spPr>
          <a:prstGeom prst="rect">
            <a:avLst/>
          </a:prstGeom>
        </p:spPr>
        <p:txBody>
          <a:bodyPr/>
          <a:lstStyle/>
          <a:p>
            <a:fld id="{E7BF5BDA-55BA-4B2A-957C-34DB0C73E3AC}" type="slidenum">
              <a:rPr lang="en-US" smtClean="0"/>
              <a:t>31</a:t>
            </a:fld>
            <a:endParaRPr lang="en-US"/>
          </a:p>
        </p:txBody>
      </p:sp>
      <p:cxnSp>
        <p:nvCxnSpPr>
          <p:cNvPr id="6" name="Straight Arrow Connector 5"/>
          <p:cNvCxnSpPr/>
          <p:nvPr/>
        </p:nvCxnSpPr>
        <p:spPr>
          <a:xfrm>
            <a:off x="6535689" y="5985980"/>
            <a:ext cx="2133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6535689" y="4080982"/>
            <a:ext cx="0" cy="19049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611889" y="4079492"/>
            <a:ext cx="287258" cy="307777"/>
          </a:xfrm>
          <a:prstGeom prst="rect">
            <a:avLst/>
          </a:prstGeom>
          <a:noFill/>
        </p:spPr>
        <p:txBody>
          <a:bodyPr wrap="none" rtlCol="0">
            <a:spAutoFit/>
          </a:bodyPr>
          <a:lstStyle/>
          <a:p>
            <a:r>
              <a:rPr lang="en-US" sz="1400" dirty="0" smtClean="0"/>
              <a:t>V</a:t>
            </a:r>
            <a:endParaRPr lang="en-US" sz="1400" dirty="0"/>
          </a:p>
        </p:txBody>
      </p:sp>
      <p:sp>
        <p:nvSpPr>
          <p:cNvPr id="14" name="TextBox 13"/>
          <p:cNvSpPr txBox="1"/>
          <p:nvPr/>
        </p:nvSpPr>
        <p:spPr>
          <a:xfrm>
            <a:off x="8305831" y="6061145"/>
            <a:ext cx="287258" cy="307777"/>
          </a:xfrm>
          <a:prstGeom prst="rect">
            <a:avLst/>
          </a:prstGeom>
          <a:noFill/>
        </p:spPr>
        <p:txBody>
          <a:bodyPr wrap="none" rtlCol="0">
            <a:spAutoFit/>
          </a:bodyPr>
          <a:lstStyle/>
          <a:p>
            <a:r>
              <a:rPr lang="en-US" sz="1400" dirty="0" smtClean="0"/>
              <a:t>X</a:t>
            </a:r>
            <a:endParaRPr lang="en-US" sz="1400" dirty="0"/>
          </a:p>
        </p:txBody>
      </p:sp>
      <p:cxnSp>
        <p:nvCxnSpPr>
          <p:cNvPr id="15" name="Straight Connector 14"/>
          <p:cNvCxnSpPr/>
          <p:nvPr/>
        </p:nvCxnSpPr>
        <p:spPr>
          <a:xfrm flipV="1">
            <a:off x="6535689" y="5147781"/>
            <a:ext cx="1125772" cy="8381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661461" y="4842981"/>
            <a:ext cx="76200" cy="304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737661" y="4233381"/>
            <a:ext cx="855428" cy="609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5945" y="2737527"/>
            <a:ext cx="1039388" cy="1428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6"/>
          <p:cNvSpPr>
            <a:spLocks noGrp="1"/>
          </p:cNvSpPr>
          <p:nvPr>
            <p:ph type="ftr" sz="quarter" idx="3"/>
          </p:nvPr>
        </p:nvSpPr>
        <p:spPr/>
        <p:txBody>
          <a:bodyPr/>
          <a:lstStyle/>
          <a:p>
            <a:pPr>
              <a:defRPr/>
            </a:pPr>
            <a:r>
              <a:rPr lang="en-US" smtClean="0"/>
              <a:t>First HV System Consortium Meeting</a:t>
            </a:r>
            <a:endParaRPr lang="en-US" dirty="0"/>
          </a:p>
        </p:txBody>
      </p:sp>
    </p:spTree>
    <p:extLst>
      <p:ext uri="{BB962C8B-B14F-4D97-AF65-F5344CB8AC3E}">
        <p14:creationId xmlns:p14="http://schemas.microsoft.com/office/powerpoint/2010/main" val="319126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2800" dirty="0" smtClean="0"/>
              <a:t>Broken Resistor on First Gap (CPA Side)</a:t>
            </a:r>
            <a:endParaRPr lang="en-US" sz="2800" dirty="0"/>
          </a:p>
        </p:txBody>
      </p:sp>
      <p:grpSp>
        <p:nvGrpSpPr>
          <p:cNvPr id="5" name="Group 4"/>
          <p:cNvGrpSpPr/>
          <p:nvPr/>
        </p:nvGrpSpPr>
        <p:grpSpPr>
          <a:xfrm>
            <a:off x="381000" y="2998268"/>
            <a:ext cx="4292065" cy="3173931"/>
            <a:chOff x="381000" y="1600200"/>
            <a:chExt cx="6629400" cy="4572000"/>
          </a:xfrm>
        </p:grpSpPr>
        <p:pic>
          <p:nvPicPr>
            <p:cNvPr id="2050"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81000" y="1600200"/>
              <a:ext cx="6011568"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143000" y="4892040"/>
              <a:ext cx="838200" cy="487682"/>
            </a:xfrm>
            <a:prstGeom prst="rect">
              <a:avLst/>
            </a:prstGeom>
            <a:noFill/>
          </p:spPr>
          <p:txBody>
            <a:bodyPr wrap="square" rtlCol="0">
              <a:spAutoFit/>
            </a:bodyPr>
            <a:lstStyle/>
            <a:p>
              <a:r>
                <a:rPr lang="en-US" sz="1600" dirty="0" smtClean="0"/>
                <a:t>CPA</a:t>
              </a:r>
              <a:endParaRPr lang="en-US" sz="1600" dirty="0"/>
            </a:p>
          </p:txBody>
        </p:sp>
        <p:sp>
          <p:nvSpPr>
            <p:cNvPr id="11" name="TextBox 10"/>
            <p:cNvSpPr txBox="1"/>
            <p:nvPr/>
          </p:nvSpPr>
          <p:spPr>
            <a:xfrm>
              <a:off x="6172200" y="4114800"/>
              <a:ext cx="838200" cy="487682"/>
            </a:xfrm>
            <a:prstGeom prst="rect">
              <a:avLst/>
            </a:prstGeom>
            <a:noFill/>
          </p:spPr>
          <p:txBody>
            <a:bodyPr wrap="square" rtlCol="0">
              <a:spAutoFit/>
            </a:bodyPr>
            <a:lstStyle/>
            <a:p>
              <a:r>
                <a:rPr lang="en-US" sz="1600" dirty="0" smtClean="0"/>
                <a:t>APA</a:t>
              </a:r>
              <a:endParaRPr lang="en-US" sz="1600" dirty="0"/>
            </a:p>
          </p:txBody>
        </p:sp>
      </p:grpSp>
      <p:sp>
        <p:nvSpPr>
          <p:cNvPr id="7" name="TextBox 6"/>
          <p:cNvSpPr txBox="1"/>
          <p:nvPr/>
        </p:nvSpPr>
        <p:spPr>
          <a:xfrm>
            <a:off x="544629" y="1023487"/>
            <a:ext cx="7543800" cy="646331"/>
          </a:xfrm>
          <a:prstGeom prst="rect">
            <a:avLst/>
          </a:prstGeom>
          <a:noFill/>
        </p:spPr>
        <p:txBody>
          <a:bodyPr wrap="square" rtlCol="0">
            <a:spAutoFit/>
          </a:bodyPr>
          <a:lstStyle/>
          <a:p>
            <a:r>
              <a:rPr lang="en-US" dirty="0" smtClean="0"/>
              <a:t>Electrons leaving the cathode are deflected toward the field cage module with the broken resistor</a:t>
            </a:r>
            <a:endParaRPr lang="en-US" dirty="0"/>
          </a:p>
        </p:txBody>
      </p:sp>
      <p:pic>
        <p:nvPicPr>
          <p:cNvPr id="10" name="Picture 2"/>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t="20441" r="13460"/>
          <a:stretch/>
        </p:blipFill>
        <p:spPr bwMode="auto">
          <a:xfrm>
            <a:off x="4298524" y="1699520"/>
            <a:ext cx="4344964" cy="2949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4930541" y="4668234"/>
            <a:ext cx="3886200" cy="369332"/>
          </a:xfrm>
          <a:prstGeom prst="rect">
            <a:avLst/>
          </a:prstGeom>
          <a:noFill/>
        </p:spPr>
        <p:txBody>
          <a:bodyPr wrap="square" rtlCol="0">
            <a:spAutoFit/>
          </a:bodyPr>
          <a:lstStyle/>
          <a:p>
            <a:r>
              <a:rPr lang="en-US" dirty="0" smtClean="0"/>
              <a:t>Projection of field lines on APA plane</a:t>
            </a:r>
          </a:p>
        </p:txBody>
      </p:sp>
      <p:sp>
        <p:nvSpPr>
          <p:cNvPr id="13" name="TextBox 12"/>
          <p:cNvSpPr txBox="1"/>
          <p:nvPr/>
        </p:nvSpPr>
        <p:spPr>
          <a:xfrm>
            <a:off x="5404585" y="5452775"/>
            <a:ext cx="2514600" cy="584775"/>
          </a:xfrm>
          <a:prstGeom prst="rect">
            <a:avLst/>
          </a:prstGeom>
          <a:noFill/>
        </p:spPr>
        <p:txBody>
          <a:bodyPr wrap="square" rtlCol="0">
            <a:spAutoFit/>
          </a:bodyPr>
          <a:lstStyle/>
          <a:p>
            <a:r>
              <a:rPr lang="en-US" sz="1600" dirty="0"/>
              <a:t>The maximum deflection is about </a:t>
            </a:r>
            <a:r>
              <a:rPr lang="en-US" sz="1600" dirty="0" smtClean="0"/>
              <a:t>15cm</a:t>
            </a:r>
          </a:p>
        </p:txBody>
      </p:sp>
      <p:sp>
        <p:nvSpPr>
          <p:cNvPr id="8" name="Date Placeholder 7"/>
          <p:cNvSpPr>
            <a:spLocks noGrp="1"/>
          </p:cNvSpPr>
          <p:nvPr>
            <p:ph type="dt" sz="half" idx="2"/>
          </p:nvPr>
        </p:nvSpPr>
        <p:spPr/>
        <p:txBody>
          <a:bodyPr/>
          <a:lstStyle/>
          <a:p>
            <a:pPr>
              <a:defRPr/>
            </a:pPr>
            <a:fld id="{5CF5D53E-2CA9-4968-9CEF-09E884EEB1F1}" type="datetime1">
              <a:rPr lang="en-US" smtClean="0">
                <a:latin typeface="Helvetica"/>
                <a:cs typeface="Helvetica"/>
              </a:rPr>
              <a:t>8/25/2017</a:t>
            </a:fld>
            <a:endParaRPr lang="en-US" dirty="0">
              <a:latin typeface="Helvetica"/>
              <a:cs typeface="Helvetica"/>
            </a:endParaRPr>
          </a:p>
        </p:txBody>
      </p:sp>
      <p:sp>
        <p:nvSpPr>
          <p:cNvPr id="9" name="Footer Placeholder 8"/>
          <p:cNvSpPr>
            <a:spLocks noGrp="1"/>
          </p:cNvSpPr>
          <p:nvPr>
            <p:ph type="ftr" sz="quarter" idx="3"/>
          </p:nvPr>
        </p:nvSpPr>
        <p:spPr/>
        <p:txBody>
          <a:bodyPr/>
          <a:lstStyle/>
          <a:p>
            <a:pPr>
              <a:defRPr/>
            </a:pPr>
            <a:r>
              <a:rPr lang="en-US" smtClean="0"/>
              <a:t>First HV System Consortium Meeting</a:t>
            </a:r>
            <a:endParaRPr lang="en-US" dirty="0"/>
          </a:p>
        </p:txBody>
      </p:sp>
      <p:sp>
        <p:nvSpPr>
          <p:cNvPr id="14" name="Slide Number Placeholder 13"/>
          <p:cNvSpPr>
            <a:spLocks noGrp="1"/>
          </p:cNvSpPr>
          <p:nvPr>
            <p:ph type="sldNum" sz="quarter" idx="4"/>
          </p:nvPr>
        </p:nvSpPr>
        <p:spPr/>
        <p:txBody>
          <a:bodyPr/>
          <a:lstStyle/>
          <a:p>
            <a:pPr>
              <a:defRPr/>
            </a:pPr>
            <a:fld id="{0C39C72E-2A13-EB4D-AD45-6D4E6ACAED8D}" type="slidenum">
              <a:rPr lang="en-US" smtClean="0"/>
              <a:pPr>
                <a:defRPr/>
              </a:pPr>
              <a:t>32</a:t>
            </a:fld>
            <a:endParaRPr lang="en-US" dirty="0"/>
          </a:p>
        </p:txBody>
      </p:sp>
    </p:spTree>
    <p:extLst>
      <p:ext uri="{BB962C8B-B14F-4D97-AF65-F5344CB8AC3E}">
        <p14:creationId xmlns:p14="http://schemas.microsoft.com/office/powerpoint/2010/main" val="29706050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2800" dirty="0" smtClean="0"/>
              <a:t>Broken Resistor on First Gap (CPA Side)</a:t>
            </a:r>
            <a:endParaRPr lang="en-US" sz="2800" dirty="0"/>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457200" y="1195938"/>
            <a:ext cx="6972300" cy="5148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257800" y="1066800"/>
            <a:ext cx="3886200" cy="369332"/>
          </a:xfrm>
          <a:prstGeom prst="rect">
            <a:avLst/>
          </a:prstGeom>
          <a:noFill/>
        </p:spPr>
        <p:txBody>
          <a:bodyPr wrap="square" rtlCol="0">
            <a:spAutoFit/>
          </a:bodyPr>
          <a:lstStyle/>
          <a:p>
            <a:r>
              <a:rPr lang="en-US" dirty="0" smtClean="0"/>
              <a:t>Projection of field lines on APA plane</a:t>
            </a:r>
          </a:p>
        </p:txBody>
      </p:sp>
      <p:sp>
        <p:nvSpPr>
          <p:cNvPr id="9" name="TextBox 8"/>
          <p:cNvSpPr txBox="1"/>
          <p:nvPr/>
        </p:nvSpPr>
        <p:spPr>
          <a:xfrm>
            <a:off x="6629400" y="3773277"/>
            <a:ext cx="2514600" cy="584775"/>
          </a:xfrm>
          <a:prstGeom prst="rect">
            <a:avLst/>
          </a:prstGeom>
          <a:noFill/>
        </p:spPr>
        <p:txBody>
          <a:bodyPr wrap="square" rtlCol="0">
            <a:spAutoFit/>
          </a:bodyPr>
          <a:lstStyle/>
          <a:p>
            <a:r>
              <a:rPr lang="en-US" sz="1600" dirty="0"/>
              <a:t>The maximum deflection is about </a:t>
            </a:r>
            <a:r>
              <a:rPr lang="en-US" sz="1600" dirty="0" smtClean="0"/>
              <a:t>15cm</a:t>
            </a:r>
          </a:p>
        </p:txBody>
      </p:sp>
      <p:cxnSp>
        <p:nvCxnSpPr>
          <p:cNvPr id="7" name="Straight Arrow Connector 6"/>
          <p:cNvCxnSpPr/>
          <p:nvPr/>
        </p:nvCxnSpPr>
        <p:spPr>
          <a:xfrm flipH="1">
            <a:off x="5638800" y="4358052"/>
            <a:ext cx="990600" cy="8997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2"/>
          </p:nvPr>
        </p:nvSpPr>
        <p:spPr/>
        <p:txBody>
          <a:bodyPr/>
          <a:lstStyle/>
          <a:p>
            <a:pPr>
              <a:defRPr/>
            </a:pPr>
            <a:fld id="{A6F512FA-E18D-4D3F-A271-7CDA192A2003}" type="datetime1">
              <a:rPr lang="en-US" smtClean="0">
                <a:latin typeface="Helvetica"/>
                <a:cs typeface="Helvetica"/>
              </a:rPr>
              <a:t>8/25/2017</a:t>
            </a:fld>
            <a:endParaRPr lang="en-US" dirty="0">
              <a:latin typeface="Helvetica"/>
              <a:cs typeface="Helvetica"/>
            </a:endParaRPr>
          </a:p>
        </p:txBody>
      </p:sp>
      <p:sp>
        <p:nvSpPr>
          <p:cNvPr id="8" name="Footer Placeholder 7"/>
          <p:cNvSpPr>
            <a:spLocks noGrp="1"/>
          </p:cNvSpPr>
          <p:nvPr>
            <p:ph type="ftr" sz="quarter" idx="3"/>
          </p:nvPr>
        </p:nvSpPr>
        <p:spPr/>
        <p:txBody>
          <a:bodyPr/>
          <a:lstStyle/>
          <a:p>
            <a:pPr>
              <a:defRPr/>
            </a:pPr>
            <a:r>
              <a:rPr lang="en-US" smtClean="0"/>
              <a:t>First HV System Consortium Meeting</a:t>
            </a:r>
            <a:endParaRPr lang="en-US" dirty="0"/>
          </a:p>
        </p:txBody>
      </p:sp>
      <p:sp>
        <p:nvSpPr>
          <p:cNvPr id="10" name="Slide Number Placeholder 9"/>
          <p:cNvSpPr>
            <a:spLocks noGrp="1"/>
          </p:cNvSpPr>
          <p:nvPr>
            <p:ph type="sldNum" sz="quarter" idx="4"/>
          </p:nvPr>
        </p:nvSpPr>
        <p:spPr/>
        <p:txBody>
          <a:bodyPr/>
          <a:lstStyle/>
          <a:p>
            <a:pPr>
              <a:defRPr/>
            </a:pPr>
            <a:fld id="{0C39C72E-2A13-EB4D-AD45-6D4E6ACAED8D}" type="slidenum">
              <a:rPr lang="en-US" smtClean="0"/>
              <a:pPr>
                <a:defRPr/>
              </a:pPr>
              <a:t>33</a:t>
            </a:fld>
            <a:endParaRPr lang="en-US" dirty="0"/>
          </a:p>
        </p:txBody>
      </p:sp>
    </p:spTree>
    <p:extLst>
      <p:ext uri="{BB962C8B-B14F-4D97-AF65-F5344CB8AC3E}">
        <p14:creationId xmlns:p14="http://schemas.microsoft.com/office/powerpoint/2010/main" val="16386413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dirty="0" smtClean="0"/>
              <a:t>Cathode plane bows in</a:t>
            </a:r>
            <a:endParaRPr lang="en-US" dirty="0"/>
          </a:p>
        </p:txBody>
      </p:sp>
      <p:sp>
        <p:nvSpPr>
          <p:cNvPr id="3" name="Content Placeholder 2"/>
          <p:cNvSpPr>
            <a:spLocks noGrp="1"/>
          </p:cNvSpPr>
          <p:nvPr>
            <p:ph idx="4294967295"/>
          </p:nvPr>
        </p:nvSpPr>
        <p:spPr>
          <a:xfrm>
            <a:off x="457200" y="990600"/>
            <a:ext cx="8229600" cy="5135563"/>
          </a:xfrm>
          <a:prstGeom prst="rect">
            <a:avLst/>
          </a:prstGeom>
        </p:spPr>
        <p:txBody>
          <a:bodyPr>
            <a:normAutofit/>
          </a:bodyPr>
          <a:lstStyle/>
          <a:p>
            <a:r>
              <a:rPr lang="en-US" sz="2000" dirty="0" smtClean="0"/>
              <a:t>Central 2.3m x 2m tile bows in by 1cm.</a:t>
            </a:r>
            <a:endParaRPr lang="en-US" sz="2000" dirty="0"/>
          </a:p>
        </p:txBody>
      </p:sp>
      <p:cxnSp>
        <p:nvCxnSpPr>
          <p:cNvPr id="6" name="Straight Connector 5"/>
          <p:cNvCxnSpPr/>
          <p:nvPr/>
        </p:nvCxnSpPr>
        <p:spPr>
          <a:xfrm flipH="1">
            <a:off x="781252" y="5393074"/>
            <a:ext cx="114300" cy="6117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895552" y="4781350"/>
            <a:ext cx="95048" cy="6117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990600" y="4156748"/>
            <a:ext cx="9626" cy="6117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000226" y="3545024"/>
            <a:ext cx="9626" cy="6117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95552" y="2920422"/>
            <a:ext cx="104674" cy="6117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62000" y="2308698"/>
            <a:ext cx="133552" cy="6117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762000" y="1828800"/>
            <a:ext cx="0" cy="426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990600" y="1828800"/>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066800" y="1845644"/>
            <a:ext cx="583814" cy="369332"/>
          </a:xfrm>
          <a:prstGeom prst="rect">
            <a:avLst/>
          </a:prstGeom>
          <a:noFill/>
        </p:spPr>
        <p:txBody>
          <a:bodyPr wrap="none" rtlCol="0">
            <a:spAutoFit/>
          </a:bodyPr>
          <a:lstStyle/>
          <a:p>
            <a:r>
              <a:rPr lang="en-US" dirty="0" smtClean="0"/>
              <a:t>1cm</a:t>
            </a:r>
            <a:endParaRPr lang="en-US" dirty="0"/>
          </a:p>
        </p:txBody>
      </p:sp>
      <p:cxnSp>
        <p:nvCxnSpPr>
          <p:cNvPr id="31" name="Straight Connector 30"/>
          <p:cNvCxnSpPr/>
          <p:nvPr/>
        </p:nvCxnSpPr>
        <p:spPr>
          <a:xfrm>
            <a:off x="1066800" y="2308698"/>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066800" y="3532146"/>
            <a:ext cx="381000"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066800" y="2667000"/>
            <a:ext cx="660758" cy="369332"/>
          </a:xfrm>
          <a:prstGeom prst="rect">
            <a:avLst/>
          </a:prstGeom>
          <a:noFill/>
        </p:spPr>
        <p:txBody>
          <a:bodyPr wrap="none" rtlCol="0">
            <a:spAutoFit/>
          </a:bodyPr>
          <a:lstStyle/>
          <a:p>
            <a:r>
              <a:rPr lang="en-US" dirty="0" smtClean="0"/>
              <a:t>2.3m</a:t>
            </a:r>
            <a:endParaRPr lang="en-US" dirty="0"/>
          </a:p>
        </p:txBody>
      </p:sp>
      <p:pic>
        <p:nvPicPr>
          <p:cNvPr id="13314"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4572000" y="1399517"/>
            <a:ext cx="3843338" cy="5125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7" name="TextBox 66"/>
          <p:cNvSpPr txBox="1"/>
          <p:nvPr/>
        </p:nvSpPr>
        <p:spPr>
          <a:xfrm>
            <a:off x="5257800" y="1948189"/>
            <a:ext cx="2109745" cy="369332"/>
          </a:xfrm>
          <a:prstGeom prst="rect">
            <a:avLst/>
          </a:prstGeom>
          <a:noFill/>
        </p:spPr>
        <p:txBody>
          <a:bodyPr wrap="none" rtlCol="0">
            <a:spAutoFit/>
          </a:bodyPr>
          <a:lstStyle/>
          <a:p>
            <a:r>
              <a:rPr lang="en-US" dirty="0" smtClean="0"/>
              <a:t>E contour step: 0.2%</a:t>
            </a:r>
            <a:endParaRPr lang="en-US" dirty="0"/>
          </a:p>
        </p:txBody>
      </p:sp>
      <p:pic>
        <p:nvPicPr>
          <p:cNvPr id="13315"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057400" y="2108535"/>
            <a:ext cx="2141998" cy="3987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 name="TextBox 69"/>
          <p:cNvSpPr txBox="1"/>
          <p:nvPr/>
        </p:nvSpPr>
        <p:spPr>
          <a:xfrm>
            <a:off x="2286000" y="1644134"/>
            <a:ext cx="1821268" cy="369332"/>
          </a:xfrm>
          <a:prstGeom prst="rect">
            <a:avLst/>
          </a:prstGeom>
          <a:noFill/>
        </p:spPr>
        <p:txBody>
          <a:bodyPr wrap="none" rtlCol="0">
            <a:spAutoFit/>
          </a:bodyPr>
          <a:lstStyle/>
          <a:p>
            <a:r>
              <a:rPr lang="en-US" dirty="0" smtClean="0"/>
              <a:t>Exaggerated view</a:t>
            </a:r>
            <a:endParaRPr lang="en-US" dirty="0"/>
          </a:p>
        </p:txBody>
      </p:sp>
      <p:sp>
        <p:nvSpPr>
          <p:cNvPr id="5" name="Date Placeholder 4"/>
          <p:cNvSpPr>
            <a:spLocks noGrp="1"/>
          </p:cNvSpPr>
          <p:nvPr>
            <p:ph type="dt" sz="half" idx="2"/>
          </p:nvPr>
        </p:nvSpPr>
        <p:spPr/>
        <p:txBody>
          <a:bodyPr/>
          <a:lstStyle/>
          <a:p>
            <a:pPr>
              <a:defRPr/>
            </a:pPr>
            <a:fld id="{F09D543B-F536-46A2-8520-C310DA98CEDF}" type="datetime1">
              <a:rPr lang="en-US" smtClean="0">
                <a:latin typeface="Helvetica"/>
                <a:cs typeface="Helvetica"/>
              </a:rPr>
              <a:t>8/25/2017</a:t>
            </a:fld>
            <a:endParaRPr lang="en-US" dirty="0">
              <a:latin typeface="Helvetica"/>
              <a:cs typeface="Helvetica"/>
            </a:endParaRPr>
          </a:p>
        </p:txBody>
      </p:sp>
      <p:sp>
        <p:nvSpPr>
          <p:cNvPr id="7" name="Footer Placeholder 6"/>
          <p:cNvSpPr>
            <a:spLocks noGrp="1"/>
          </p:cNvSpPr>
          <p:nvPr>
            <p:ph type="ftr" sz="quarter" idx="3"/>
          </p:nvPr>
        </p:nvSpPr>
        <p:spPr/>
        <p:txBody>
          <a:bodyPr/>
          <a:lstStyle/>
          <a:p>
            <a:pPr>
              <a:defRPr/>
            </a:pPr>
            <a:r>
              <a:rPr lang="en-US" smtClean="0"/>
              <a:t>First HV System Consortium Meeting</a:t>
            </a:r>
            <a:endParaRPr lang="en-US" dirty="0"/>
          </a:p>
        </p:txBody>
      </p:sp>
      <p:sp>
        <p:nvSpPr>
          <p:cNvPr id="8" name="Slide Number Placeholder 7"/>
          <p:cNvSpPr>
            <a:spLocks noGrp="1"/>
          </p:cNvSpPr>
          <p:nvPr>
            <p:ph type="sldNum" sz="quarter" idx="4"/>
          </p:nvPr>
        </p:nvSpPr>
        <p:spPr/>
        <p:txBody>
          <a:bodyPr/>
          <a:lstStyle/>
          <a:p>
            <a:pPr>
              <a:defRPr/>
            </a:pPr>
            <a:fld id="{0C39C72E-2A13-EB4D-AD45-6D4E6ACAED8D}" type="slidenum">
              <a:rPr lang="en-US" smtClean="0"/>
              <a:pPr>
                <a:defRPr/>
              </a:pPr>
              <a:t>34</a:t>
            </a:fld>
            <a:endParaRPr lang="en-US" dirty="0"/>
          </a:p>
        </p:txBody>
      </p:sp>
    </p:spTree>
    <p:extLst>
      <p:ext uri="{BB962C8B-B14F-4D97-AF65-F5344CB8AC3E}">
        <p14:creationId xmlns:p14="http://schemas.microsoft.com/office/powerpoint/2010/main" val="35994601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dirty="0" smtClean="0"/>
              <a:t>Cathode plane bows in</a:t>
            </a:r>
            <a:endParaRPr lang="en-US" dirty="0"/>
          </a:p>
        </p:txBody>
      </p:sp>
      <p:sp>
        <p:nvSpPr>
          <p:cNvPr id="3" name="Content Placeholder 2"/>
          <p:cNvSpPr>
            <a:spLocks noGrp="1"/>
          </p:cNvSpPr>
          <p:nvPr>
            <p:ph idx="4294967295"/>
          </p:nvPr>
        </p:nvSpPr>
        <p:spPr>
          <a:xfrm>
            <a:off x="457200" y="990600"/>
            <a:ext cx="8229600" cy="5135563"/>
          </a:xfrm>
          <a:prstGeom prst="rect">
            <a:avLst/>
          </a:prstGeom>
        </p:spPr>
        <p:txBody>
          <a:bodyPr>
            <a:normAutofit/>
          </a:bodyPr>
          <a:lstStyle/>
          <a:p>
            <a:r>
              <a:rPr lang="en-US" sz="2000" dirty="0" smtClean="0"/>
              <a:t>Swing: +/- 1cm</a:t>
            </a:r>
            <a:endParaRPr lang="en-US" sz="2000" dirty="0"/>
          </a:p>
        </p:txBody>
      </p:sp>
      <p:cxnSp>
        <p:nvCxnSpPr>
          <p:cNvPr id="6" name="Straight Connector 5"/>
          <p:cNvCxnSpPr/>
          <p:nvPr/>
        </p:nvCxnSpPr>
        <p:spPr>
          <a:xfrm flipH="1">
            <a:off x="781252" y="5393074"/>
            <a:ext cx="114300" cy="6117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895552" y="4781350"/>
            <a:ext cx="95048" cy="6117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990600" y="4156748"/>
            <a:ext cx="9626" cy="6117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000226" y="3545024"/>
            <a:ext cx="9626" cy="6117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95552" y="2920422"/>
            <a:ext cx="104674" cy="6117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62000" y="2308698"/>
            <a:ext cx="133552" cy="6117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762000" y="1828800"/>
            <a:ext cx="0" cy="426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990600" y="1828800"/>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066800" y="1845644"/>
            <a:ext cx="583814" cy="369332"/>
          </a:xfrm>
          <a:prstGeom prst="rect">
            <a:avLst/>
          </a:prstGeom>
          <a:noFill/>
        </p:spPr>
        <p:txBody>
          <a:bodyPr wrap="none" rtlCol="0">
            <a:spAutoFit/>
          </a:bodyPr>
          <a:lstStyle/>
          <a:p>
            <a:r>
              <a:rPr lang="en-US" dirty="0" smtClean="0"/>
              <a:t>1cm</a:t>
            </a:r>
            <a:endParaRPr lang="en-US" dirty="0"/>
          </a:p>
        </p:txBody>
      </p:sp>
      <p:cxnSp>
        <p:nvCxnSpPr>
          <p:cNvPr id="31" name="Straight Connector 30"/>
          <p:cNvCxnSpPr/>
          <p:nvPr/>
        </p:nvCxnSpPr>
        <p:spPr>
          <a:xfrm>
            <a:off x="1066800" y="2308698"/>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066800" y="3532146"/>
            <a:ext cx="381000"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066800" y="2667000"/>
            <a:ext cx="660758" cy="369332"/>
          </a:xfrm>
          <a:prstGeom prst="rect">
            <a:avLst/>
          </a:prstGeom>
          <a:noFill/>
        </p:spPr>
        <p:txBody>
          <a:bodyPr wrap="none" rtlCol="0">
            <a:spAutoFit/>
          </a:bodyPr>
          <a:lstStyle/>
          <a:p>
            <a:r>
              <a:rPr lang="en-US" dirty="0" smtClean="0"/>
              <a:t>2.3m</a:t>
            </a:r>
            <a:endParaRPr lang="en-US" dirty="0"/>
          </a:p>
        </p:txBody>
      </p:sp>
      <p:sp>
        <p:nvSpPr>
          <p:cNvPr id="5" name="TextBox 4"/>
          <p:cNvSpPr txBox="1"/>
          <p:nvPr/>
        </p:nvSpPr>
        <p:spPr>
          <a:xfrm>
            <a:off x="4114800" y="5820132"/>
            <a:ext cx="3352800" cy="369332"/>
          </a:xfrm>
          <a:prstGeom prst="rect">
            <a:avLst/>
          </a:prstGeom>
          <a:noFill/>
        </p:spPr>
        <p:txBody>
          <a:bodyPr wrap="square" rtlCol="0">
            <a:spAutoFit/>
          </a:bodyPr>
          <a:lstStyle/>
          <a:p>
            <a:r>
              <a:rPr lang="en-US" dirty="0" smtClean="0"/>
              <a:t>Drift Distance (from Cathode)  [m]</a:t>
            </a:r>
            <a:endParaRPr lang="en-US" dirty="0"/>
          </a:p>
        </p:txBody>
      </p:sp>
      <p:sp>
        <p:nvSpPr>
          <p:cNvPr id="22" name="TextBox 21"/>
          <p:cNvSpPr txBox="1"/>
          <p:nvPr/>
        </p:nvSpPr>
        <p:spPr>
          <a:xfrm rot="16200000">
            <a:off x="1213367" y="3289349"/>
            <a:ext cx="1905000" cy="369332"/>
          </a:xfrm>
          <a:prstGeom prst="rect">
            <a:avLst/>
          </a:prstGeom>
          <a:noFill/>
        </p:spPr>
        <p:txBody>
          <a:bodyPr wrap="square" rtlCol="0">
            <a:spAutoFit/>
          </a:bodyPr>
          <a:lstStyle/>
          <a:p>
            <a:r>
              <a:rPr lang="en-US" dirty="0" smtClean="0"/>
              <a:t>Deflection [m]</a:t>
            </a:r>
            <a:endParaRPr lang="en-US" dirty="0"/>
          </a:p>
        </p:txBody>
      </p:sp>
      <p:sp>
        <p:nvSpPr>
          <p:cNvPr id="7" name="TextBox 6"/>
          <p:cNvSpPr txBox="1"/>
          <p:nvPr/>
        </p:nvSpPr>
        <p:spPr>
          <a:xfrm>
            <a:off x="3733800" y="1459468"/>
            <a:ext cx="4343400" cy="369332"/>
          </a:xfrm>
          <a:prstGeom prst="rect">
            <a:avLst/>
          </a:prstGeom>
          <a:noFill/>
        </p:spPr>
        <p:txBody>
          <a:bodyPr wrap="square" rtlCol="0">
            <a:spAutoFit/>
          </a:bodyPr>
          <a:lstStyle/>
          <a:p>
            <a:r>
              <a:rPr lang="en-US" dirty="0" smtClean="0"/>
              <a:t>Field line distortion  (worst case)</a:t>
            </a:r>
            <a:endParaRPr lang="en-US" dirty="0"/>
          </a:p>
        </p:txBody>
      </p:sp>
      <p:graphicFrame>
        <p:nvGraphicFramePr>
          <p:cNvPr id="24" name="Chart 23"/>
          <p:cNvGraphicFramePr>
            <a:graphicFrameLocks/>
          </p:cNvGraphicFramePr>
          <p:nvPr>
            <p:extLst>
              <p:ext uri="{D42A27DB-BD31-4B8C-83A1-F6EECF244321}">
                <p14:modId xmlns:p14="http://schemas.microsoft.com/office/powerpoint/2010/main" val="1596828471"/>
              </p:ext>
            </p:extLst>
          </p:nvPr>
        </p:nvGraphicFramePr>
        <p:xfrm>
          <a:off x="2505820" y="1828801"/>
          <a:ext cx="6170886" cy="3870136"/>
        </p:xfrm>
        <a:graphic>
          <a:graphicData uri="http://schemas.openxmlformats.org/drawingml/2006/chart">
            <c:chart xmlns:c="http://schemas.openxmlformats.org/drawingml/2006/chart" xmlns:r="http://schemas.openxmlformats.org/officeDocument/2006/relationships" r:id="rId2"/>
          </a:graphicData>
        </a:graphic>
      </p:graphicFrame>
      <p:sp>
        <p:nvSpPr>
          <p:cNvPr id="8" name="Date Placeholder 7"/>
          <p:cNvSpPr>
            <a:spLocks noGrp="1"/>
          </p:cNvSpPr>
          <p:nvPr>
            <p:ph type="dt" sz="half" idx="2"/>
          </p:nvPr>
        </p:nvSpPr>
        <p:spPr/>
        <p:txBody>
          <a:bodyPr/>
          <a:lstStyle/>
          <a:p>
            <a:pPr>
              <a:defRPr/>
            </a:pPr>
            <a:fld id="{FC01081B-CAB5-484C-AC96-BA8C0E76A92E}" type="datetime1">
              <a:rPr lang="en-US" smtClean="0">
                <a:latin typeface="Helvetica"/>
                <a:cs typeface="Helvetica"/>
              </a:rPr>
              <a:t>8/25/2017</a:t>
            </a:fld>
            <a:endParaRPr lang="en-US" dirty="0">
              <a:latin typeface="Helvetica"/>
              <a:cs typeface="Helvetica"/>
            </a:endParaRPr>
          </a:p>
        </p:txBody>
      </p:sp>
      <p:sp>
        <p:nvSpPr>
          <p:cNvPr id="10" name="Footer Placeholder 9"/>
          <p:cNvSpPr>
            <a:spLocks noGrp="1"/>
          </p:cNvSpPr>
          <p:nvPr>
            <p:ph type="ftr" sz="quarter" idx="3"/>
          </p:nvPr>
        </p:nvSpPr>
        <p:spPr/>
        <p:txBody>
          <a:bodyPr/>
          <a:lstStyle/>
          <a:p>
            <a:pPr>
              <a:defRPr/>
            </a:pPr>
            <a:r>
              <a:rPr lang="en-US" smtClean="0"/>
              <a:t>First HV System Consortium Meeting</a:t>
            </a:r>
            <a:endParaRPr lang="en-US" dirty="0"/>
          </a:p>
        </p:txBody>
      </p:sp>
      <p:sp>
        <p:nvSpPr>
          <p:cNvPr id="11" name="Slide Number Placeholder 10"/>
          <p:cNvSpPr>
            <a:spLocks noGrp="1"/>
          </p:cNvSpPr>
          <p:nvPr>
            <p:ph type="sldNum" sz="quarter" idx="4"/>
          </p:nvPr>
        </p:nvSpPr>
        <p:spPr/>
        <p:txBody>
          <a:bodyPr/>
          <a:lstStyle/>
          <a:p>
            <a:pPr>
              <a:defRPr/>
            </a:pPr>
            <a:fld id="{0C39C72E-2A13-EB4D-AD45-6D4E6ACAED8D}" type="slidenum">
              <a:rPr lang="en-US" smtClean="0"/>
              <a:pPr>
                <a:defRPr/>
              </a:pPr>
              <a:t>35</a:t>
            </a:fld>
            <a:endParaRPr lang="en-US" dirty="0"/>
          </a:p>
        </p:txBody>
      </p:sp>
    </p:spTree>
    <p:extLst>
      <p:ext uri="{BB962C8B-B14F-4D97-AF65-F5344CB8AC3E}">
        <p14:creationId xmlns:p14="http://schemas.microsoft.com/office/powerpoint/2010/main" val="30830724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dirty="0" smtClean="0"/>
              <a:t>FC profile shift on plane by 10mm</a:t>
            </a:r>
            <a:endParaRPr lang="en-US" dirty="0"/>
          </a:p>
        </p:txBody>
      </p:sp>
      <p:sp>
        <p:nvSpPr>
          <p:cNvPr id="3" name="Content Placeholder 2"/>
          <p:cNvSpPr>
            <a:spLocks noGrp="1"/>
          </p:cNvSpPr>
          <p:nvPr>
            <p:ph idx="4294967295"/>
          </p:nvPr>
        </p:nvSpPr>
        <p:spPr>
          <a:xfrm>
            <a:off x="457200" y="1143000"/>
            <a:ext cx="8229600" cy="4983163"/>
          </a:xfrm>
          <a:prstGeom prst="rect">
            <a:avLst/>
          </a:prstGeom>
        </p:spPr>
        <p:txBody>
          <a:bodyPr>
            <a:normAutofit/>
          </a:bodyPr>
          <a:lstStyle/>
          <a:p>
            <a:endParaRPr lang="en-US" sz="2400" dirty="0"/>
          </a:p>
        </p:txBody>
      </p:sp>
      <p:pic>
        <p:nvPicPr>
          <p:cNvPr id="2050"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09600" y="1066800"/>
            <a:ext cx="7648575" cy="5097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2"/>
          </p:nvPr>
        </p:nvSpPr>
        <p:spPr/>
        <p:txBody>
          <a:bodyPr/>
          <a:lstStyle/>
          <a:p>
            <a:pPr>
              <a:defRPr/>
            </a:pPr>
            <a:fld id="{CBF933E3-8E59-4362-AD0B-938E23A46EFD}" type="datetime1">
              <a:rPr lang="en-US" smtClean="0">
                <a:latin typeface="Helvetica"/>
                <a:cs typeface="Helvetica"/>
              </a:rPr>
              <a:t>8/25/2017</a:t>
            </a:fld>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en-US" smtClean="0"/>
              <a:t>First HV System Consortium Meeting</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36</a:t>
            </a:fld>
            <a:endParaRPr lang="en-US" dirty="0"/>
          </a:p>
        </p:txBody>
      </p:sp>
    </p:spTree>
    <p:extLst>
      <p:ext uri="{BB962C8B-B14F-4D97-AF65-F5344CB8AC3E}">
        <p14:creationId xmlns:p14="http://schemas.microsoft.com/office/powerpoint/2010/main" val="35045372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dirty="0" smtClean="0"/>
              <a:t>FC profile shift on plane by 10mm</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217165525"/>
              </p:ext>
            </p:extLst>
          </p:nvPr>
        </p:nvGraphicFramePr>
        <p:xfrm>
          <a:off x="1167063" y="1334703"/>
          <a:ext cx="7019925" cy="4598193"/>
        </p:xfrm>
        <a:graphic>
          <a:graphicData uri="http://schemas.openxmlformats.org/drawingml/2006/chart">
            <c:chart xmlns:c="http://schemas.openxmlformats.org/drawingml/2006/chart" xmlns:r="http://schemas.openxmlformats.org/officeDocument/2006/relationships" r:id="rId2"/>
          </a:graphicData>
        </a:graphic>
      </p:graphicFrame>
      <p:sp>
        <p:nvSpPr>
          <p:cNvPr id="5" name="Date Placeholder 4"/>
          <p:cNvSpPr>
            <a:spLocks noGrp="1"/>
          </p:cNvSpPr>
          <p:nvPr>
            <p:ph type="dt" sz="half" idx="2"/>
          </p:nvPr>
        </p:nvSpPr>
        <p:spPr/>
        <p:txBody>
          <a:bodyPr/>
          <a:lstStyle/>
          <a:p>
            <a:pPr>
              <a:defRPr/>
            </a:pPr>
            <a:fld id="{81CCAE8F-378F-44A8-878A-55E68E066AD8}" type="datetime1">
              <a:rPr lang="en-US" smtClean="0">
                <a:latin typeface="Helvetica"/>
                <a:cs typeface="Helvetica"/>
              </a:rPr>
              <a:t>8/25/2017</a:t>
            </a:fld>
            <a:endParaRPr lang="en-US" dirty="0">
              <a:latin typeface="Helvetica"/>
              <a:cs typeface="Helvetica"/>
            </a:endParaRPr>
          </a:p>
        </p:txBody>
      </p:sp>
      <p:sp>
        <p:nvSpPr>
          <p:cNvPr id="7" name="Footer Placeholder 6"/>
          <p:cNvSpPr>
            <a:spLocks noGrp="1"/>
          </p:cNvSpPr>
          <p:nvPr>
            <p:ph type="ftr" sz="quarter" idx="3"/>
          </p:nvPr>
        </p:nvSpPr>
        <p:spPr/>
        <p:txBody>
          <a:bodyPr/>
          <a:lstStyle/>
          <a:p>
            <a:pPr>
              <a:defRPr/>
            </a:pPr>
            <a:r>
              <a:rPr lang="en-US" smtClean="0"/>
              <a:t>First HV System Consortium Meeting</a:t>
            </a:r>
            <a:endParaRPr lang="en-US" dirty="0"/>
          </a:p>
        </p:txBody>
      </p:sp>
      <p:sp>
        <p:nvSpPr>
          <p:cNvPr id="8" name="Slide Number Placeholder 7"/>
          <p:cNvSpPr>
            <a:spLocks noGrp="1"/>
          </p:cNvSpPr>
          <p:nvPr>
            <p:ph type="sldNum" sz="quarter" idx="4"/>
          </p:nvPr>
        </p:nvSpPr>
        <p:spPr/>
        <p:txBody>
          <a:bodyPr/>
          <a:lstStyle/>
          <a:p>
            <a:pPr>
              <a:defRPr/>
            </a:pPr>
            <a:fld id="{0C39C72E-2A13-EB4D-AD45-6D4E6ACAED8D}" type="slidenum">
              <a:rPr lang="en-US" smtClean="0"/>
              <a:pPr>
                <a:defRPr/>
              </a:pPr>
              <a:t>37</a:t>
            </a:fld>
            <a:endParaRPr lang="en-US" dirty="0"/>
          </a:p>
        </p:txBody>
      </p:sp>
      <p:sp>
        <p:nvSpPr>
          <p:cNvPr id="9" name="TextBox 8"/>
          <p:cNvSpPr txBox="1"/>
          <p:nvPr/>
        </p:nvSpPr>
        <p:spPr>
          <a:xfrm>
            <a:off x="3277402" y="986588"/>
            <a:ext cx="2603634" cy="369332"/>
          </a:xfrm>
          <a:prstGeom prst="rect">
            <a:avLst/>
          </a:prstGeom>
          <a:noFill/>
        </p:spPr>
        <p:txBody>
          <a:bodyPr wrap="square" rtlCol="0">
            <a:spAutoFit/>
          </a:bodyPr>
          <a:lstStyle/>
          <a:p>
            <a:r>
              <a:rPr lang="en-US" dirty="0" smtClean="0"/>
              <a:t>Drift distance [mm]</a:t>
            </a:r>
            <a:endParaRPr lang="en-US" dirty="0"/>
          </a:p>
        </p:txBody>
      </p:sp>
      <p:sp>
        <p:nvSpPr>
          <p:cNvPr id="10" name="TextBox 9"/>
          <p:cNvSpPr txBox="1"/>
          <p:nvPr/>
        </p:nvSpPr>
        <p:spPr>
          <a:xfrm rot="16200000">
            <a:off x="-1198346" y="3366436"/>
            <a:ext cx="4361488" cy="369332"/>
          </a:xfrm>
          <a:prstGeom prst="rect">
            <a:avLst/>
          </a:prstGeom>
          <a:noFill/>
        </p:spPr>
        <p:txBody>
          <a:bodyPr wrap="square" rtlCol="0">
            <a:spAutoFit/>
          </a:bodyPr>
          <a:lstStyle/>
          <a:p>
            <a:pPr algn="ctr"/>
            <a:r>
              <a:rPr lang="en-US" dirty="0" smtClean="0"/>
              <a:t>Distance from the Field Cage [mm]</a:t>
            </a:r>
            <a:endParaRPr lang="en-US" dirty="0"/>
          </a:p>
        </p:txBody>
      </p:sp>
    </p:spTree>
    <p:extLst>
      <p:ext uri="{BB962C8B-B14F-4D97-AF65-F5344CB8AC3E}">
        <p14:creationId xmlns:p14="http://schemas.microsoft.com/office/powerpoint/2010/main" val="20192387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dirty="0" smtClean="0"/>
              <a:t>No charge build up</a:t>
            </a:r>
            <a:endParaRPr lang="en-US" dirty="0"/>
          </a:p>
        </p:txBody>
      </p:sp>
      <p:sp>
        <p:nvSpPr>
          <p:cNvPr id="3" name="Content Placeholder 2"/>
          <p:cNvSpPr>
            <a:spLocks noGrp="1"/>
          </p:cNvSpPr>
          <p:nvPr>
            <p:ph idx="4294967295"/>
          </p:nvPr>
        </p:nvSpPr>
        <p:spPr>
          <a:xfrm>
            <a:off x="457200" y="1046747"/>
            <a:ext cx="8229600" cy="4983163"/>
          </a:xfrm>
          <a:prstGeom prst="rect">
            <a:avLst/>
          </a:prstGeom>
        </p:spPr>
        <p:txBody>
          <a:bodyPr>
            <a:normAutofit/>
          </a:bodyPr>
          <a:lstStyle/>
          <a:p>
            <a:r>
              <a:rPr lang="en-US" sz="2000" dirty="0" smtClean="0"/>
              <a:t>2 I-beams stacked between the ground plane and field cage profiles.</a:t>
            </a:r>
          </a:p>
          <a:p>
            <a:r>
              <a:rPr lang="en-US" sz="2000" dirty="0" smtClean="0"/>
              <a:t>Corner radius of the I-beams is 1mm, 180kV over 20cm</a:t>
            </a:r>
            <a:endParaRPr lang="en-US" sz="2000" dirty="0"/>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451811" y="1707649"/>
            <a:ext cx="7010400" cy="460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2"/>
          </p:nvPr>
        </p:nvSpPr>
        <p:spPr/>
        <p:txBody>
          <a:bodyPr/>
          <a:lstStyle/>
          <a:p>
            <a:pPr>
              <a:defRPr/>
            </a:pPr>
            <a:fld id="{F1760B53-2BB4-4514-8C9D-41A316DEEB0F}" type="datetime1">
              <a:rPr lang="en-US" smtClean="0">
                <a:latin typeface="Helvetica"/>
                <a:cs typeface="Helvetica"/>
              </a:rPr>
              <a:t>8/25/2017</a:t>
            </a:fld>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en-US" smtClean="0"/>
              <a:t>First HV System Consortium Meeting</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38</a:t>
            </a:fld>
            <a:endParaRPr lang="en-US" dirty="0"/>
          </a:p>
        </p:txBody>
      </p:sp>
    </p:spTree>
    <p:extLst>
      <p:ext uri="{BB962C8B-B14F-4D97-AF65-F5344CB8AC3E}">
        <p14:creationId xmlns:p14="http://schemas.microsoft.com/office/powerpoint/2010/main" val="42112918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dirty="0" smtClean="0"/>
              <a:t>With charge build up</a:t>
            </a:r>
            <a:endParaRPr lang="en-US" dirty="0"/>
          </a:p>
        </p:txBody>
      </p:sp>
      <p:sp>
        <p:nvSpPr>
          <p:cNvPr id="3" name="Content Placeholder 2"/>
          <p:cNvSpPr>
            <a:spLocks noGrp="1"/>
          </p:cNvSpPr>
          <p:nvPr>
            <p:ph idx="4294967295"/>
          </p:nvPr>
        </p:nvSpPr>
        <p:spPr>
          <a:xfrm>
            <a:off x="228600" y="1143000"/>
            <a:ext cx="2819400" cy="5486400"/>
          </a:xfrm>
          <a:prstGeom prst="rect">
            <a:avLst/>
          </a:prstGeom>
        </p:spPr>
        <p:txBody>
          <a:bodyPr>
            <a:normAutofit/>
          </a:bodyPr>
          <a:lstStyle/>
          <a:p>
            <a:r>
              <a:rPr lang="en-US" sz="1800" dirty="0" smtClean="0"/>
              <a:t>Applied “zero charge” boundary condition to all surfaces of the I-beam except the top and bottom flat faces.</a:t>
            </a:r>
          </a:p>
          <a:p>
            <a:r>
              <a:rPr lang="en-US" sz="1800" dirty="0" smtClean="0"/>
              <a:t>White contour lines: V</a:t>
            </a:r>
          </a:p>
          <a:p>
            <a:r>
              <a:rPr lang="en-US" sz="1800" dirty="0" smtClean="0"/>
              <a:t>Black contour lines: E</a:t>
            </a:r>
          </a:p>
        </p:txBody>
      </p:sp>
      <p:pic>
        <p:nvPicPr>
          <p:cNvPr id="3074"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05751" y="838200"/>
            <a:ext cx="5905500" cy="5450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2"/>
          </p:nvPr>
        </p:nvSpPr>
        <p:spPr/>
        <p:txBody>
          <a:bodyPr/>
          <a:lstStyle/>
          <a:p>
            <a:pPr>
              <a:defRPr/>
            </a:pPr>
            <a:fld id="{1A85FD68-54BA-4B99-A4DE-930A59BE337A}" type="datetime1">
              <a:rPr lang="en-US" smtClean="0">
                <a:latin typeface="Helvetica"/>
                <a:cs typeface="Helvetica"/>
              </a:rPr>
              <a:t>8/25/2017</a:t>
            </a:fld>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en-US" smtClean="0"/>
              <a:t>First HV System Consortium Meeting</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39</a:t>
            </a:fld>
            <a:endParaRPr lang="en-US" dirty="0"/>
          </a:p>
        </p:txBody>
      </p:sp>
    </p:spTree>
    <p:extLst>
      <p:ext uri="{BB962C8B-B14F-4D97-AF65-F5344CB8AC3E}">
        <p14:creationId xmlns:p14="http://schemas.microsoft.com/office/powerpoint/2010/main" val="2227560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9350" y="2128290"/>
            <a:ext cx="3638145" cy="3396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2800" dirty="0" smtClean="0"/>
              <a:t>Study of the Charge Injection to the Electronics</a:t>
            </a:r>
            <a:endParaRPr lang="en-US" sz="2800" dirty="0"/>
          </a:p>
        </p:txBody>
      </p:sp>
      <p:sp>
        <p:nvSpPr>
          <p:cNvPr id="3" name="Content Placeholder 2"/>
          <p:cNvSpPr>
            <a:spLocks noGrp="1"/>
          </p:cNvSpPr>
          <p:nvPr>
            <p:ph idx="11"/>
          </p:nvPr>
        </p:nvSpPr>
        <p:spPr>
          <a:xfrm>
            <a:off x="454029" y="1073017"/>
            <a:ext cx="8232771" cy="5070302"/>
          </a:xfrm>
        </p:spPr>
        <p:txBody>
          <a:bodyPr>
            <a:normAutofit/>
          </a:bodyPr>
          <a:lstStyle/>
          <a:p>
            <a:r>
              <a:rPr lang="en-US" sz="1600" dirty="0" smtClean="0"/>
              <a:t>By Sergio </a:t>
            </a:r>
            <a:r>
              <a:rPr lang="en-US" sz="1600" dirty="0" err="1" smtClean="0"/>
              <a:t>Rescia</a:t>
            </a:r>
            <a:r>
              <a:rPr lang="en-US" sz="1600" dirty="0" smtClean="0"/>
              <a:t> (LBNE </a:t>
            </a:r>
            <a:r>
              <a:rPr lang="en-US" sz="1600" dirty="0" err="1" smtClean="0"/>
              <a:t>docdb</a:t>
            </a:r>
            <a:r>
              <a:rPr lang="en-US" sz="1600" dirty="0" smtClean="0"/>
              <a:t> 10749,10865)</a:t>
            </a:r>
          </a:p>
          <a:p>
            <a:endParaRPr lang="en-US" sz="1600" dirty="0" smtClean="0"/>
          </a:p>
          <a:p>
            <a:endParaRPr lang="en-US" sz="1600" dirty="0"/>
          </a:p>
        </p:txBody>
      </p:sp>
      <p:sp>
        <p:nvSpPr>
          <p:cNvPr id="6" name="Date Placeholder 5"/>
          <p:cNvSpPr>
            <a:spLocks noGrp="1"/>
          </p:cNvSpPr>
          <p:nvPr>
            <p:ph type="dt" sz="half" idx="2"/>
          </p:nvPr>
        </p:nvSpPr>
        <p:spPr/>
        <p:txBody>
          <a:bodyPr/>
          <a:lstStyle/>
          <a:p>
            <a:fld id="{D8937482-937F-4DB5-A464-7A17B004DDE2}" type="datetime1">
              <a:rPr lang="en-US" smtClean="0"/>
              <a:t>8/25/2017</a:t>
            </a:fld>
            <a:endParaRPr lang="en-US" dirty="0"/>
          </a:p>
        </p:txBody>
      </p:sp>
      <p:sp>
        <p:nvSpPr>
          <p:cNvPr id="7" name="Footer Placeholder 6"/>
          <p:cNvSpPr>
            <a:spLocks noGrp="1"/>
          </p:cNvSpPr>
          <p:nvPr>
            <p:ph type="ftr" sz="quarter" idx="3"/>
          </p:nvPr>
        </p:nvSpPr>
        <p:spPr/>
        <p:txBody>
          <a:bodyPr/>
          <a:lstStyle/>
          <a:p>
            <a:r>
              <a:rPr lang="en-US" smtClean="0"/>
              <a:t>First HV System Consortium Meeting</a:t>
            </a:r>
            <a:endParaRPr lang="en-US" dirty="0"/>
          </a:p>
        </p:txBody>
      </p:sp>
      <p:sp>
        <p:nvSpPr>
          <p:cNvPr id="8" name="Slide Number Placeholder 7"/>
          <p:cNvSpPr>
            <a:spLocks noGrp="1"/>
          </p:cNvSpPr>
          <p:nvPr>
            <p:ph type="sldNum" sz="quarter" idx="4"/>
          </p:nvPr>
        </p:nvSpPr>
        <p:spPr/>
        <p:txBody>
          <a:bodyPr/>
          <a:lstStyle/>
          <a:p>
            <a:fld id="{0C39C72E-2A13-EB4D-AD45-6D4E6ACAED8D}" type="slidenum">
              <a:rPr lang="en-US" smtClean="0"/>
              <a:pPr/>
              <a:t>4</a:t>
            </a:fld>
            <a:endParaRPr lang="en-US" dirty="0"/>
          </a:p>
        </p:txBody>
      </p:sp>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10403" y="1430801"/>
            <a:ext cx="5004881" cy="326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868741" y="1143130"/>
            <a:ext cx="1600200" cy="586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840369" y="1730727"/>
            <a:ext cx="3124200" cy="584775"/>
          </a:xfrm>
          <a:prstGeom prst="rect">
            <a:avLst/>
          </a:prstGeom>
          <a:noFill/>
        </p:spPr>
        <p:txBody>
          <a:bodyPr wrap="square" rtlCol="0">
            <a:spAutoFit/>
          </a:bodyPr>
          <a:lstStyle/>
          <a:p>
            <a:r>
              <a:rPr lang="en-US" sz="1600" dirty="0" smtClean="0"/>
              <a:t>@200ms, 85% energy remains</a:t>
            </a:r>
          </a:p>
          <a:p>
            <a:r>
              <a:rPr lang="en-US" sz="1600" dirty="0" smtClean="0"/>
              <a:t>Negligible charge injection </a:t>
            </a:r>
            <a:endParaRPr lang="en-US" sz="1600" dirty="0"/>
          </a:p>
        </p:txBody>
      </p:sp>
      <p:sp>
        <p:nvSpPr>
          <p:cNvPr id="4" name="Rectangle 3"/>
          <p:cNvSpPr/>
          <p:nvPr/>
        </p:nvSpPr>
        <p:spPr>
          <a:xfrm>
            <a:off x="288990" y="4695281"/>
            <a:ext cx="4572000" cy="1969770"/>
          </a:xfrm>
          <a:prstGeom prst="rect">
            <a:avLst/>
          </a:prstGeom>
        </p:spPr>
        <p:txBody>
          <a:bodyPr>
            <a:spAutoFit/>
          </a:bodyPr>
          <a:lstStyle/>
          <a:p>
            <a:pPr marL="285750" indent="-285750">
              <a:spcAft>
                <a:spcPts val="600"/>
              </a:spcAft>
              <a:buFont typeface="Arial" panose="020B0604020202020204" pitchFamily="34" charset="0"/>
              <a:buChar char="•"/>
            </a:pPr>
            <a:r>
              <a:rPr lang="en-US" sz="1600" dirty="0"/>
              <a:t>Divide 12mx2.3m Cathode into 10cmx10cm “cells” i.e. 120x23=2760 (or 2904 nodes) Each cell modeled as resistors to neighbors and capacitor to </a:t>
            </a:r>
            <a:r>
              <a:rPr lang="en-US" sz="1600" dirty="0" smtClean="0"/>
              <a:t>ground</a:t>
            </a:r>
          </a:p>
          <a:p>
            <a:pPr marL="285750" indent="-285750">
              <a:spcAft>
                <a:spcPts val="600"/>
              </a:spcAft>
              <a:buFont typeface="Arial" panose="020B0604020202020204" pitchFamily="34" charset="0"/>
              <a:buChar char="•"/>
            </a:pPr>
            <a:r>
              <a:rPr lang="en-US" sz="1600" dirty="0"/>
              <a:t>SPICE simulation</a:t>
            </a:r>
            <a:br>
              <a:rPr lang="en-US" sz="1600" dirty="0"/>
            </a:br>
            <a:r>
              <a:rPr lang="en-US" sz="1600" dirty="0"/>
              <a:t>C: </a:t>
            </a:r>
            <a:r>
              <a:rPr lang="en-US" sz="1600" dirty="0" smtClean="0"/>
              <a:t>8737, R</a:t>
            </a:r>
            <a:r>
              <a:rPr lang="en-US" sz="1600" dirty="0"/>
              <a:t>: </a:t>
            </a:r>
            <a:r>
              <a:rPr lang="en-US" sz="1600" dirty="0" smtClean="0"/>
              <a:t>5668, tot</a:t>
            </a:r>
            <a:r>
              <a:rPr lang="en-US" sz="1600" dirty="0"/>
              <a:t>: 14419</a:t>
            </a:r>
          </a:p>
          <a:p>
            <a:pPr marL="285750" indent="-285750">
              <a:spcAft>
                <a:spcPts val="600"/>
              </a:spcAft>
              <a:buFont typeface="Arial" panose="020B0604020202020204" pitchFamily="34" charset="0"/>
              <a:buChar char="•"/>
            </a:pPr>
            <a:endParaRPr lang="en-US" sz="1600" dirty="0"/>
          </a:p>
        </p:txBody>
      </p:sp>
      <p:sp>
        <p:nvSpPr>
          <p:cNvPr id="19" name="TextBox 18"/>
          <p:cNvSpPr txBox="1"/>
          <p:nvPr/>
        </p:nvSpPr>
        <p:spPr>
          <a:xfrm>
            <a:off x="5750258" y="5680166"/>
            <a:ext cx="3012707" cy="646331"/>
          </a:xfrm>
          <a:prstGeom prst="rect">
            <a:avLst/>
          </a:prstGeom>
          <a:noFill/>
        </p:spPr>
        <p:txBody>
          <a:bodyPr wrap="square" rtlCol="0">
            <a:spAutoFit/>
          </a:bodyPr>
          <a:lstStyle/>
          <a:p>
            <a:r>
              <a:rPr lang="en-US" dirty="0" smtClean="0"/>
              <a:t>Acceptable resistivity range:</a:t>
            </a:r>
          </a:p>
          <a:p>
            <a:r>
              <a:rPr lang="en-US" dirty="0" smtClean="0"/>
              <a:t>1k</a:t>
            </a:r>
            <a:r>
              <a:rPr lang="en-US" dirty="0" smtClean="0">
                <a:latin typeface="Symbol" panose="05050102010706020507" pitchFamily="18" charset="2"/>
              </a:rPr>
              <a:t>W</a:t>
            </a:r>
            <a:r>
              <a:rPr lang="en-US" dirty="0" smtClean="0"/>
              <a:t> to 100M</a:t>
            </a:r>
            <a:r>
              <a:rPr lang="en-US" dirty="0" smtClean="0">
                <a:latin typeface="Symbol" panose="05050102010706020507" pitchFamily="18" charset="2"/>
              </a:rPr>
              <a:t>W/</a:t>
            </a:r>
            <a:r>
              <a:rPr lang="en-US" dirty="0" err="1" smtClean="0"/>
              <a:t>sq</a:t>
            </a:r>
            <a:r>
              <a:rPr lang="en-US" dirty="0" smtClean="0"/>
              <a:t> for NP04</a:t>
            </a:r>
            <a:endParaRPr lang="en-US" dirty="0"/>
          </a:p>
        </p:txBody>
      </p:sp>
    </p:spTree>
    <p:extLst>
      <p:ext uri="{BB962C8B-B14F-4D97-AF65-F5344CB8AC3E}">
        <p14:creationId xmlns:p14="http://schemas.microsoft.com/office/powerpoint/2010/main" val="37432214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dirty="0" smtClean="0"/>
              <a:t>Minimizing E Field Distortion on the CPA</a:t>
            </a:r>
            <a:endParaRPr lang="en-US" dirty="0"/>
          </a:p>
        </p:txBody>
      </p:sp>
      <p:sp>
        <p:nvSpPr>
          <p:cNvPr id="4" name="TextBox 3"/>
          <p:cNvSpPr txBox="1"/>
          <p:nvPr/>
        </p:nvSpPr>
        <p:spPr>
          <a:xfrm>
            <a:off x="2816190" y="3494773"/>
            <a:ext cx="4056247" cy="307777"/>
          </a:xfrm>
          <a:prstGeom prst="rect">
            <a:avLst/>
          </a:prstGeom>
          <a:noFill/>
        </p:spPr>
        <p:txBody>
          <a:bodyPr wrap="square" rtlCol="0">
            <a:spAutoFit/>
          </a:bodyPr>
          <a:lstStyle/>
          <a:p>
            <a:r>
              <a:rPr lang="en-US" sz="1400" dirty="0" smtClean="0"/>
              <a:t>Each E contour step is 10% nominal drift field</a:t>
            </a:r>
            <a:endParaRPr lang="en-US" sz="1400" dirty="0"/>
          </a:p>
        </p:txBody>
      </p:sp>
      <p:pic>
        <p:nvPicPr>
          <p:cNvPr id="4099" name="Picture 3"/>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5644147" y="3793724"/>
            <a:ext cx="3276600" cy="2523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886200" y="5618740"/>
            <a:ext cx="1861553" cy="584775"/>
          </a:xfrm>
          <a:prstGeom prst="rect">
            <a:avLst/>
          </a:prstGeom>
          <a:noFill/>
        </p:spPr>
        <p:txBody>
          <a:bodyPr wrap="square" rtlCol="0">
            <a:spAutoFit/>
          </a:bodyPr>
          <a:lstStyle/>
          <a:p>
            <a:pPr algn="r"/>
            <a:r>
              <a:rPr lang="en-US" sz="1600" dirty="0" smtClean="0">
                <a:solidFill>
                  <a:srgbClr val="00B050"/>
                </a:solidFill>
              </a:rPr>
              <a:t>G10 frame + field shaping strip</a:t>
            </a:r>
            <a:endParaRPr lang="en-US" sz="1600" dirty="0">
              <a:solidFill>
                <a:srgbClr val="00B050"/>
              </a:solidFill>
            </a:endParaRPr>
          </a:p>
        </p:txBody>
      </p:sp>
      <p:pic>
        <p:nvPicPr>
          <p:cNvPr id="9"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07484" y="945183"/>
            <a:ext cx="3287554" cy="2531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638800" y="973066"/>
            <a:ext cx="3288364" cy="2532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207484" y="3789940"/>
            <a:ext cx="3287554" cy="2531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3886200" y="2475146"/>
            <a:ext cx="1861553" cy="584775"/>
          </a:xfrm>
          <a:prstGeom prst="rect">
            <a:avLst/>
          </a:prstGeom>
          <a:noFill/>
        </p:spPr>
        <p:txBody>
          <a:bodyPr wrap="square" rtlCol="0">
            <a:spAutoFit/>
          </a:bodyPr>
          <a:lstStyle/>
          <a:p>
            <a:pPr algn="r"/>
            <a:r>
              <a:rPr lang="en-US" sz="1600" dirty="0" smtClean="0"/>
              <a:t>G10 frame, no charge buildup</a:t>
            </a:r>
            <a:endParaRPr lang="en-US" sz="1600" dirty="0"/>
          </a:p>
        </p:txBody>
      </p:sp>
      <p:sp>
        <p:nvSpPr>
          <p:cNvPr id="13" name="TextBox 12"/>
          <p:cNvSpPr txBox="1"/>
          <p:nvPr/>
        </p:nvSpPr>
        <p:spPr>
          <a:xfrm>
            <a:off x="3376055" y="4223077"/>
            <a:ext cx="1861553" cy="584775"/>
          </a:xfrm>
          <a:prstGeom prst="rect">
            <a:avLst/>
          </a:prstGeom>
          <a:noFill/>
        </p:spPr>
        <p:txBody>
          <a:bodyPr wrap="square" rtlCol="0">
            <a:spAutoFit/>
          </a:bodyPr>
          <a:lstStyle/>
          <a:p>
            <a:r>
              <a:rPr lang="en-US" sz="1600" dirty="0" smtClean="0"/>
              <a:t>G10 frame with charge buildup</a:t>
            </a:r>
            <a:endParaRPr lang="en-US" sz="1600" dirty="0"/>
          </a:p>
        </p:txBody>
      </p:sp>
      <p:sp>
        <p:nvSpPr>
          <p:cNvPr id="14" name="TextBox 13"/>
          <p:cNvSpPr txBox="1"/>
          <p:nvPr/>
        </p:nvSpPr>
        <p:spPr>
          <a:xfrm>
            <a:off x="3368034" y="1295400"/>
            <a:ext cx="1861553" cy="338554"/>
          </a:xfrm>
          <a:prstGeom prst="rect">
            <a:avLst/>
          </a:prstGeom>
          <a:noFill/>
        </p:spPr>
        <p:txBody>
          <a:bodyPr wrap="square" rtlCol="0">
            <a:spAutoFit/>
          </a:bodyPr>
          <a:lstStyle/>
          <a:p>
            <a:r>
              <a:rPr lang="en-US" sz="1600" dirty="0" smtClean="0"/>
              <a:t>Conductive frame</a:t>
            </a:r>
            <a:endParaRPr lang="en-US" sz="1600" dirty="0"/>
          </a:p>
        </p:txBody>
      </p:sp>
      <p:sp>
        <p:nvSpPr>
          <p:cNvPr id="3" name="Date Placeholder 2"/>
          <p:cNvSpPr>
            <a:spLocks noGrp="1"/>
          </p:cNvSpPr>
          <p:nvPr>
            <p:ph type="dt" sz="half" idx="2"/>
          </p:nvPr>
        </p:nvSpPr>
        <p:spPr/>
        <p:txBody>
          <a:bodyPr/>
          <a:lstStyle/>
          <a:p>
            <a:pPr>
              <a:defRPr/>
            </a:pPr>
            <a:fld id="{825A1525-2A90-409B-B4BC-809B77B50F44}" type="datetime1">
              <a:rPr lang="en-US" smtClean="0">
                <a:latin typeface="Helvetica"/>
                <a:cs typeface="Helvetica"/>
              </a:rPr>
              <a:t>8/25/2017</a:t>
            </a:fld>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en-US" smtClean="0"/>
              <a:t>First HV System Consortium Meeting</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5</a:t>
            </a:fld>
            <a:endParaRPr lang="en-US" dirty="0"/>
          </a:p>
        </p:txBody>
      </p:sp>
      <p:sp>
        <p:nvSpPr>
          <p:cNvPr id="8" name="Rectangle 7"/>
          <p:cNvSpPr/>
          <p:nvPr/>
        </p:nvSpPr>
        <p:spPr>
          <a:xfrm>
            <a:off x="611204" y="3007895"/>
            <a:ext cx="268015" cy="293570"/>
          </a:xfrm>
          <a:prstGeom prst="rect">
            <a:avLst/>
          </a:prstGeom>
          <a:solidFill>
            <a:schemeClr val="accent4"/>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cxnSp>
        <p:nvCxnSpPr>
          <p:cNvPr id="16" name="Straight Connector 15"/>
          <p:cNvCxnSpPr>
            <a:stCxn id="8" idx="2"/>
          </p:cNvCxnSpPr>
          <p:nvPr/>
        </p:nvCxnSpPr>
        <p:spPr>
          <a:xfrm>
            <a:off x="745212" y="3301465"/>
            <a:ext cx="2031676"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651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2316011" y="1716752"/>
            <a:ext cx="6550509" cy="4575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Autofit/>
          </a:bodyPr>
          <a:lstStyle/>
          <a:p>
            <a:r>
              <a:rPr lang="en-US" sz="2800" dirty="0" smtClean="0"/>
              <a:t>A CPA Module with Integrated HV Bus</a:t>
            </a:r>
            <a:endParaRPr lang="en-US" sz="2800" dirty="0"/>
          </a:p>
        </p:txBody>
      </p:sp>
      <p:sp>
        <p:nvSpPr>
          <p:cNvPr id="8" name="TextBox 7"/>
          <p:cNvSpPr txBox="1"/>
          <p:nvPr/>
        </p:nvSpPr>
        <p:spPr>
          <a:xfrm>
            <a:off x="403809" y="1035331"/>
            <a:ext cx="8181925" cy="584775"/>
          </a:xfrm>
          <a:prstGeom prst="rect">
            <a:avLst/>
          </a:prstGeom>
          <a:noFill/>
        </p:spPr>
        <p:txBody>
          <a:bodyPr wrap="square" rtlCol="0">
            <a:spAutoFit/>
          </a:bodyPr>
          <a:lstStyle/>
          <a:p>
            <a:pPr>
              <a:spcBef>
                <a:spcPts val="600"/>
              </a:spcBef>
            </a:pPr>
            <a:r>
              <a:rPr lang="en-US" sz="1600" dirty="0"/>
              <a:t>Since the entire cathode is highly resistive, we must find a </a:t>
            </a:r>
            <a:r>
              <a:rPr lang="en-US" sz="1600" dirty="0" smtClean="0"/>
              <a:t>more conductive path to </a:t>
            </a:r>
            <a:r>
              <a:rPr lang="en-US" sz="1600" dirty="0"/>
              <a:t>distribute the cathode bias voltage to all </a:t>
            </a:r>
            <a:r>
              <a:rPr lang="en-US" sz="1600" dirty="0" smtClean="0"/>
              <a:t>CPAs and all field cage dividers without </a:t>
            </a:r>
            <a:r>
              <a:rPr lang="en-US" sz="1600" dirty="0"/>
              <a:t>significant voltage drop.</a:t>
            </a:r>
          </a:p>
        </p:txBody>
      </p:sp>
      <p:sp>
        <p:nvSpPr>
          <p:cNvPr id="12" name="TextBox 11"/>
          <p:cNvSpPr txBox="1"/>
          <p:nvPr/>
        </p:nvSpPr>
        <p:spPr>
          <a:xfrm>
            <a:off x="4246873" y="3079255"/>
            <a:ext cx="1182336" cy="338554"/>
          </a:xfrm>
          <a:prstGeom prst="rect">
            <a:avLst/>
          </a:prstGeom>
          <a:noFill/>
        </p:spPr>
        <p:txBody>
          <a:bodyPr wrap="square" rtlCol="0">
            <a:spAutoFit/>
          </a:bodyPr>
          <a:lstStyle/>
          <a:p>
            <a:r>
              <a:rPr lang="en-US" sz="1600" dirty="0" smtClean="0">
                <a:solidFill>
                  <a:srgbClr val="FFFF00"/>
                </a:solidFill>
              </a:rPr>
              <a:t>FC profiles</a:t>
            </a:r>
            <a:endParaRPr lang="en-US" sz="1600" dirty="0">
              <a:solidFill>
                <a:srgbClr val="FFFF00"/>
              </a:solidFill>
            </a:endParaRPr>
          </a:p>
        </p:txBody>
      </p:sp>
      <p:sp>
        <p:nvSpPr>
          <p:cNvPr id="13" name="TextBox 12"/>
          <p:cNvSpPr txBox="1"/>
          <p:nvPr/>
        </p:nvSpPr>
        <p:spPr>
          <a:xfrm>
            <a:off x="2759684" y="4362345"/>
            <a:ext cx="887346" cy="338554"/>
          </a:xfrm>
          <a:prstGeom prst="rect">
            <a:avLst/>
          </a:prstGeom>
          <a:noFill/>
        </p:spPr>
        <p:txBody>
          <a:bodyPr wrap="square" rtlCol="0">
            <a:spAutoFit/>
          </a:bodyPr>
          <a:lstStyle/>
          <a:p>
            <a:r>
              <a:rPr lang="en-US" sz="1600" dirty="0" smtClean="0">
                <a:solidFill>
                  <a:srgbClr val="FFFF00"/>
                </a:solidFill>
              </a:rPr>
              <a:t>HV cup</a:t>
            </a:r>
            <a:endParaRPr lang="en-US" sz="1600" dirty="0">
              <a:solidFill>
                <a:srgbClr val="FFFF00"/>
              </a:solidFill>
            </a:endParaRPr>
          </a:p>
        </p:txBody>
      </p:sp>
      <p:sp>
        <p:nvSpPr>
          <p:cNvPr id="14" name="TextBox 13"/>
          <p:cNvSpPr txBox="1"/>
          <p:nvPr/>
        </p:nvSpPr>
        <p:spPr>
          <a:xfrm>
            <a:off x="5331151" y="4150490"/>
            <a:ext cx="1774693" cy="338554"/>
          </a:xfrm>
          <a:prstGeom prst="rect">
            <a:avLst/>
          </a:prstGeom>
          <a:noFill/>
        </p:spPr>
        <p:txBody>
          <a:bodyPr wrap="square" rtlCol="0">
            <a:spAutoFit/>
          </a:bodyPr>
          <a:lstStyle/>
          <a:p>
            <a:r>
              <a:rPr lang="en-US" sz="1600" dirty="0" smtClean="0">
                <a:solidFill>
                  <a:srgbClr val="FFFF00"/>
                </a:solidFill>
              </a:rPr>
              <a:t>HV bus cable</a:t>
            </a:r>
            <a:endParaRPr lang="en-US" sz="1600" dirty="0">
              <a:solidFill>
                <a:srgbClr val="FFFF00"/>
              </a:solidFill>
            </a:endParaRPr>
          </a:p>
        </p:txBody>
      </p:sp>
      <p:sp>
        <p:nvSpPr>
          <p:cNvPr id="15" name="TextBox 14"/>
          <p:cNvSpPr txBox="1"/>
          <p:nvPr/>
        </p:nvSpPr>
        <p:spPr>
          <a:xfrm>
            <a:off x="6509744" y="1716752"/>
            <a:ext cx="1774693" cy="338554"/>
          </a:xfrm>
          <a:prstGeom prst="rect">
            <a:avLst/>
          </a:prstGeom>
          <a:noFill/>
        </p:spPr>
        <p:txBody>
          <a:bodyPr wrap="square" rtlCol="0">
            <a:spAutoFit/>
          </a:bodyPr>
          <a:lstStyle/>
          <a:p>
            <a:r>
              <a:rPr lang="en-US" sz="1600" dirty="0" smtClean="0">
                <a:solidFill>
                  <a:srgbClr val="FFFF00"/>
                </a:solidFill>
              </a:rPr>
              <a:t>CPA lifting bar</a:t>
            </a:r>
            <a:endParaRPr lang="en-US" sz="1600" dirty="0">
              <a:solidFill>
                <a:srgbClr val="FFFF00"/>
              </a:solidFill>
            </a:endParaRPr>
          </a:p>
        </p:txBody>
      </p:sp>
      <p:sp>
        <p:nvSpPr>
          <p:cNvPr id="16" name="TextBox 15"/>
          <p:cNvSpPr txBox="1"/>
          <p:nvPr/>
        </p:nvSpPr>
        <p:spPr>
          <a:xfrm>
            <a:off x="7029508" y="2413487"/>
            <a:ext cx="1774693" cy="338554"/>
          </a:xfrm>
          <a:prstGeom prst="rect">
            <a:avLst/>
          </a:prstGeom>
          <a:noFill/>
        </p:spPr>
        <p:txBody>
          <a:bodyPr wrap="square" rtlCol="0">
            <a:spAutoFit/>
          </a:bodyPr>
          <a:lstStyle/>
          <a:p>
            <a:r>
              <a:rPr lang="en-US" sz="1600" dirty="0" smtClean="0">
                <a:solidFill>
                  <a:srgbClr val="FFFF00"/>
                </a:solidFill>
              </a:rPr>
              <a:t>Field cage hinge</a:t>
            </a:r>
            <a:endParaRPr lang="en-US" sz="1600" dirty="0">
              <a:solidFill>
                <a:srgbClr val="FFFF00"/>
              </a:solidFill>
            </a:endParaRPr>
          </a:p>
        </p:txBody>
      </p:sp>
      <p:sp>
        <p:nvSpPr>
          <p:cNvPr id="17" name="TextBox 16"/>
          <p:cNvSpPr txBox="1"/>
          <p:nvPr/>
        </p:nvSpPr>
        <p:spPr>
          <a:xfrm>
            <a:off x="4456346" y="5287228"/>
            <a:ext cx="1355747" cy="338554"/>
          </a:xfrm>
          <a:prstGeom prst="rect">
            <a:avLst/>
          </a:prstGeom>
          <a:noFill/>
        </p:spPr>
        <p:txBody>
          <a:bodyPr wrap="square" rtlCol="0">
            <a:spAutoFit/>
          </a:bodyPr>
          <a:lstStyle/>
          <a:p>
            <a:r>
              <a:rPr lang="en-US" sz="1600" dirty="0" smtClean="0">
                <a:solidFill>
                  <a:srgbClr val="FFFF00"/>
                </a:solidFill>
              </a:rPr>
              <a:t>HV bus cable</a:t>
            </a:r>
            <a:endParaRPr lang="en-US" sz="1600" dirty="0">
              <a:solidFill>
                <a:srgbClr val="FFFF00"/>
              </a:solidFill>
            </a:endParaRPr>
          </a:p>
        </p:txBody>
      </p:sp>
      <p:cxnSp>
        <p:nvCxnSpPr>
          <p:cNvPr id="18" name="Straight Arrow Connector 17"/>
          <p:cNvCxnSpPr>
            <a:stCxn id="17" idx="1"/>
          </p:cNvCxnSpPr>
          <p:nvPr/>
        </p:nvCxnSpPr>
        <p:spPr>
          <a:xfrm flipH="1">
            <a:off x="4037400" y="5456505"/>
            <a:ext cx="418946" cy="153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4" idx="1"/>
          </p:cNvCxnSpPr>
          <p:nvPr/>
        </p:nvCxnSpPr>
        <p:spPr>
          <a:xfrm flipH="1" flipV="1">
            <a:off x="4985133" y="4150491"/>
            <a:ext cx="346018" cy="1692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7029507" y="3767040"/>
            <a:ext cx="1774693" cy="830997"/>
          </a:xfrm>
          <a:prstGeom prst="rect">
            <a:avLst/>
          </a:prstGeom>
          <a:noFill/>
        </p:spPr>
        <p:txBody>
          <a:bodyPr wrap="square" rtlCol="0">
            <a:spAutoFit/>
          </a:bodyPr>
          <a:lstStyle/>
          <a:p>
            <a:r>
              <a:rPr lang="en-US" sz="1600" dirty="0" smtClean="0">
                <a:solidFill>
                  <a:srgbClr val="FFFF00"/>
                </a:solidFill>
              </a:rPr>
              <a:t>Connection to the resistive sheet, and to next module</a:t>
            </a:r>
            <a:endParaRPr lang="en-US" sz="1600" dirty="0">
              <a:solidFill>
                <a:srgbClr val="FFFF00"/>
              </a:solidFill>
            </a:endParaRPr>
          </a:p>
        </p:txBody>
      </p:sp>
      <p:cxnSp>
        <p:nvCxnSpPr>
          <p:cNvPr id="21" name="Straight Arrow Connector 20"/>
          <p:cNvCxnSpPr/>
          <p:nvPr/>
        </p:nvCxnSpPr>
        <p:spPr>
          <a:xfrm flipV="1">
            <a:off x="8147798" y="3342503"/>
            <a:ext cx="175140" cy="4203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5748815" y="5456505"/>
            <a:ext cx="2983639" cy="830997"/>
          </a:xfrm>
          <a:prstGeom prst="rect">
            <a:avLst/>
          </a:prstGeom>
          <a:noFill/>
        </p:spPr>
        <p:txBody>
          <a:bodyPr wrap="square" rtlCol="0">
            <a:spAutoFit/>
          </a:bodyPr>
          <a:lstStyle/>
          <a:p>
            <a:r>
              <a:rPr lang="en-US" sz="1600" dirty="0" smtClean="0">
                <a:solidFill>
                  <a:srgbClr val="FFFF00"/>
                </a:solidFill>
              </a:rPr>
              <a:t>Once installed, the CPA appears to be part of the field cage looking from outside.</a:t>
            </a:r>
            <a:endParaRPr lang="en-US" sz="1600" dirty="0">
              <a:solidFill>
                <a:srgbClr val="FFFF00"/>
              </a:solidFill>
            </a:endParaRPr>
          </a:p>
        </p:txBody>
      </p:sp>
      <p:cxnSp>
        <p:nvCxnSpPr>
          <p:cNvPr id="6" name="Straight Arrow Connector 5"/>
          <p:cNvCxnSpPr/>
          <p:nvPr/>
        </p:nvCxnSpPr>
        <p:spPr>
          <a:xfrm flipH="1">
            <a:off x="7281526" y="2817186"/>
            <a:ext cx="154065" cy="4313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03809" y="1615679"/>
            <a:ext cx="4866023" cy="1569660"/>
          </a:xfrm>
          <a:prstGeom prst="rect">
            <a:avLst/>
          </a:prstGeom>
          <a:solidFill>
            <a:srgbClr val="FFFFFF">
              <a:alpha val="40000"/>
            </a:srgbClr>
          </a:solidFill>
        </p:spPr>
        <p:txBody>
          <a:bodyPr wrap="square" rtlCol="0">
            <a:spAutoFit/>
          </a:bodyPr>
          <a:lstStyle/>
          <a:p>
            <a:r>
              <a:rPr lang="en-US" sz="1600" dirty="0" smtClean="0"/>
              <a:t>To avoid direct arcing to the HV bus during a discharge, it is made from a HV cable capable of holding 200kV. </a:t>
            </a:r>
          </a:p>
          <a:p>
            <a:r>
              <a:rPr lang="en-US" sz="1600" dirty="0" smtClean="0"/>
              <a:t>FC </a:t>
            </a:r>
            <a:r>
              <a:rPr lang="en-US" sz="1600" dirty="0"/>
              <a:t>profiles are mounted around all outer edges of the cathode plane.  They are electrically connected to the cathode resistive sheets at locations away from the HV bus to resistive sheet connection points. </a:t>
            </a:r>
          </a:p>
        </p:txBody>
      </p:sp>
      <p:sp>
        <p:nvSpPr>
          <p:cNvPr id="24" name="Date Placeholder 23"/>
          <p:cNvSpPr>
            <a:spLocks noGrp="1"/>
          </p:cNvSpPr>
          <p:nvPr>
            <p:ph type="dt" sz="half" idx="2"/>
          </p:nvPr>
        </p:nvSpPr>
        <p:spPr/>
        <p:txBody>
          <a:bodyPr/>
          <a:lstStyle/>
          <a:p>
            <a:pPr>
              <a:defRPr/>
            </a:pPr>
            <a:fld id="{FD545C37-020F-45F8-BF44-4840B5D6BA1E}" type="datetime1">
              <a:rPr lang="en-US" smtClean="0">
                <a:latin typeface="Helvetica"/>
                <a:cs typeface="Helvetica"/>
              </a:rPr>
              <a:t>8/25/2017</a:t>
            </a:fld>
            <a:endParaRPr lang="en-US" dirty="0">
              <a:latin typeface="Helvetica"/>
              <a:cs typeface="Helvetica"/>
            </a:endParaRPr>
          </a:p>
        </p:txBody>
      </p:sp>
      <p:sp>
        <p:nvSpPr>
          <p:cNvPr id="25" name="Footer Placeholder 24"/>
          <p:cNvSpPr>
            <a:spLocks noGrp="1"/>
          </p:cNvSpPr>
          <p:nvPr>
            <p:ph type="ftr" sz="quarter" idx="3"/>
          </p:nvPr>
        </p:nvSpPr>
        <p:spPr/>
        <p:txBody>
          <a:bodyPr/>
          <a:lstStyle/>
          <a:p>
            <a:pPr>
              <a:defRPr/>
            </a:pPr>
            <a:r>
              <a:rPr lang="en-US" smtClean="0"/>
              <a:t>First HV System Consortium Meeting</a:t>
            </a:r>
            <a:endParaRPr lang="en-US" dirty="0"/>
          </a:p>
        </p:txBody>
      </p:sp>
      <p:sp>
        <p:nvSpPr>
          <p:cNvPr id="27" name="Slide Number Placeholder 26"/>
          <p:cNvSpPr>
            <a:spLocks noGrp="1"/>
          </p:cNvSpPr>
          <p:nvPr>
            <p:ph type="sldNum" sz="quarter" idx="4"/>
          </p:nvPr>
        </p:nvSpPr>
        <p:spPr/>
        <p:txBody>
          <a:bodyPr/>
          <a:lstStyle/>
          <a:p>
            <a:pPr>
              <a:defRPr/>
            </a:pPr>
            <a:fld id="{0C39C72E-2A13-EB4D-AD45-6D4E6ACAED8D}" type="slidenum">
              <a:rPr lang="en-US" smtClean="0"/>
              <a:pPr>
                <a:defRPr/>
              </a:pPr>
              <a:t>6</a:t>
            </a:fld>
            <a:endParaRPr lang="en-US" dirty="0"/>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flipH="1">
            <a:off x="0" y="4182538"/>
            <a:ext cx="2591643" cy="2132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6356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Drift Field Uniformity Near CPA Frame</a:t>
            </a:r>
            <a:endParaRPr lang="en-US" sz="3200" dirty="0"/>
          </a:p>
        </p:txBody>
      </p:sp>
      <p:sp>
        <p:nvSpPr>
          <p:cNvPr id="3" name="Content Placeholder 2"/>
          <p:cNvSpPr>
            <a:spLocks noGrp="1"/>
          </p:cNvSpPr>
          <p:nvPr>
            <p:ph idx="11"/>
          </p:nvPr>
        </p:nvSpPr>
        <p:spPr>
          <a:xfrm>
            <a:off x="454026" y="1011964"/>
            <a:ext cx="8232771" cy="5070302"/>
          </a:xfrm>
        </p:spPr>
        <p:txBody>
          <a:bodyPr>
            <a:normAutofit/>
          </a:bodyPr>
          <a:lstStyle/>
          <a:p>
            <a:pPr>
              <a:spcBef>
                <a:spcPts val="300"/>
              </a:spcBef>
            </a:pPr>
            <a:r>
              <a:rPr lang="en-US" sz="1600" dirty="0" smtClean="0"/>
              <a:t>Color contours: E amplitude, 2% of nominal drift field</a:t>
            </a:r>
          </a:p>
          <a:p>
            <a:pPr>
              <a:spcBef>
                <a:spcPts val="300"/>
              </a:spcBef>
            </a:pPr>
            <a:r>
              <a:rPr lang="en-US" sz="1600" dirty="0" smtClean="0"/>
              <a:t>Profiles at 6cm pitch, ground plane 20cm above</a:t>
            </a:r>
          </a:p>
          <a:p>
            <a:pPr>
              <a:spcBef>
                <a:spcPts val="300"/>
              </a:spcBef>
            </a:pPr>
            <a:r>
              <a:rPr lang="en-US" sz="1600" dirty="0" smtClean="0"/>
              <a:t>Active volume starts 5cm below the inside surfaces of the field cage profiles </a:t>
            </a:r>
            <a:endParaRPr lang="en-US" sz="1600" dirty="0"/>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2376238" y="1917814"/>
            <a:ext cx="6653215" cy="4406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2"/>
          </p:nvPr>
        </p:nvSpPr>
        <p:spPr/>
        <p:txBody>
          <a:bodyPr/>
          <a:lstStyle/>
          <a:p>
            <a:pPr>
              <a:defRPr/>
            </a:pPr>
            <a:fld id="{08DCE6CD-B291-4793-A397-8A3BC6E49776}" type="datetime1">
              <a:rPr lang="en-US" smtClean="0">
                <a:latin typeface="Helvetica"/>
                <a:cs typeface="Helvetica"/>
              </a:rPr>
              <a:t>8/25/2017</a:t>
            </a:fld>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en-US" smtClean="0"/>
              <a:t>First HV System Consortium Meeting</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7</a:t>
            </a:fld>
            <a:endParaRPr lang="en-US" dirty="0"/>
          </a:p>
        </p:txBody>
      </p:sp>
    </p:spTree>
    <p:extLst>
      <p:ext uri="{BB962C8B-B14F-4D97-AF65-F5344CB8AC3E}">
        <p14:creationId xmlns:p14="http://schemas.microsoft.com/office/powerpoint/2010/main" val="35216619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1"/>
          </p:nvPr>
        </p:nvSpPr>
        <p:spPr>
          <a:xfrm>
            <a:off x="454029" y="1109620"/>
            <a:ext cx="8232771" cy="5070302"/>
          </a:xfrm>
        </p:spPr>
        <p:txBody>
          <a:bodyPr>
            <a:normAutofit/>
          </a:bodyPr>
          <a:lstStyle/>
          <a:p>
            <a:r>
              <a:rPr lang="en-US" sz="1800" dirty="0" smtClean="0"/>
              <a:t>The HV feedthrough receptacle is made from a stainless steel donut with a flat bottom plate.  It has an edge radius of 38mm, and a inner diameter of 76mm.</a:t>
            </a:r>
          </a:p>
          <a:p>
            <a:r>
              <a:rPr lang="en-US" sz="1800" dirty="0" smtClean="0"/>
              <a:t>A slightly smaller version of it was used in the 35ton TPC.</a:t>
            </a:r>
          </a:p>
          <a:p>
            <a:r>
              <a:rPr lang="en-US" sz="1800" dirty="0" smtClean="0"/>
              <a:t>This HV receptacle may not work for</a:t>
            </a:r>
            <a:br>
              <a:rPr lang="en-US" sz="1800" dirty="0" smtClean="0"/>
            </a:br>
            <a:r>
              <a:rPr lang="en-US" sz="1800" dirty="0" smtClean="0"/>
              <a:t>the FD due to the +/- 10cm shrinkage</a:t>
            </a:r>
            <a:br>
              <a:rPr lang="en-US" sz="1800" dirty="0" smtClean="0"/>
            </a:br>
            <a:r>
              <a:rPr lang="en-US" sz="1800" dirty="0" smtClean="0"/>
              <a:t>between warm and cold. </a:t>
            </a:r>
            <a:endParaRPr lang="en-US" sz="1800" dirty="0"/>
          </a:p>
        </p:txBody>
      </p:sp>
      <p:sp>
        <p:nvSpPr>
          <p:cNvPr id="6" name="Title 5"/>
          <p:cNvSpPr>
            <a:spLocks noGrp="1"/>
          </p:cNvSpPr>
          <p:nvPr>
            <p:ph type="title"/>
          </p:nvPr>
        </p:nvSpPr>
        <p:spPr/>
        <p:txBody>
          <a:bodyPr>
            <a:normAutofit/>
          </a:bodyPr>
          <a:lstStyle/>
          <a:p>
            <a:r>
              <a:rPr lang="en-US" dirty="0" smtClean="0"/>
              <a:t>HV Feedthrough Receptacle</a:t>
            </a:r>
            <a:endParaRPr lang="en-US" dirty="0"/>
          </a:p>
        </p:txBody>
      </p:sp>
      <p:pic>
        <p:nvPicPr>
          <p:cNvPr id="2050" name="Picture 2"/>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l="8484" t="12278" r="6159"/>
          <a:stretch/>
        </p:blipFill>
        <p:spPr bwMode="auto">
          <a:xfrm>
            <a:off x="4716378" y="2258619"/>
            <a:ext cx="4109989" cy="4041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79220" y="5909387"/>
            <a:ext cx="2829827" cy="307777"/>
          </a:xfrm>
          <a:prstGeom prst="rect">
            <a:avLst/>
          </a:prstGeom>
          <a:noFill/>
        </p:spPr>
        <p:txBody>
          <a:bodyPr wrap="square" rtlCol="0">
            <a:spAutoFit/>
          </a:bodyPr>
          <a:lstStyle/>
          <a:p>
            <a:r>
              <a:rPr lang="en-US" sz="1400" dirty="0" smtClean="0"/>
              <a:t>The donut is completely vented</a:t>
            </a:r>
            <a:endParaRPr lang="en-US" sz="1400" dirty="0"/>
          </a:p>
        </p:txBody>
      </p:sp>
      <p:sp>
        <p:nvSpPr>
          <p:cNvPr id="11" name="TextBox 10"/>
          <p:cNvSpPr txBox="1"/>
          <p:nvPr/>
        </p:nvSpPr>
        <p:spPr>
          <a:xfrm>
            <a:off x="4552750" y="5669161"/>
            <a:ext cx="3012707" cy="461665"/>
          </a:xfrm>
          <a:prstGeom prst="rect">
            <a:avLst/>
          </a:prstGeom>
          <a:solidFill>
            <a:schemeClr val="bg1">
              <a:lumMod val="95000"/>
            </a:schemeClr>
          </a:solidFill>
        </p:spPr>
        <p:txBody>
          <a:bodyPr wrap="square" rtlCol="0">
            <a:spAutoFit/>
          </a:bodyPr>
          <a:lstStyle/>
          <a:p>
            <a:r>
              <a:rPr lang="en-US" sz="1200" dirty="0"/>
              <a:t>Dan checks the alignment of the 35ton HV feedthrough receptacle</a:t>
            </a:r>
            <a:r>
              <a:rPr lang="en-US" sz="1200" dirty="0" smtClean="0"/>
              <a:t>.</a:t>
            </a:r>
            <a:endParaRPr lang="en-US" sz="1200" dirty="0"/>
          </a:p>
        </p:txBody>
      </p:sp>
      <p:pic>
        <p:nvPicPr>
          <p:cNvPr id="6147"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31939" y="4322502"/>
            <a:ext cx="3978067" cy="1603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346078" y="3627940"/>
            <a:ext cx="1569778" cy="523220"/>
          </a:xfrm>
          <a:prstGeom prst="rect">
            <a:avLst/>
          </a:prstGeom>
          <a:noFill/>
        </p:spPr>
        <p:txBody>
          <a:bodyPr wrap="square" rtlCol="0">
            <a:spAutoFit/>
          </a:bodyPr>
          <a:lstStyle/>
          <a:p>
            <a:r>
              <a:rPr lang="en-US" sz="1400" dirty="0" smtClean="0"/>
              <a:t>The arm length can be a adjusted</a:t>
            </a:r>
            <a:endParaRPr lang="en-US" sz="1400" dirty="0"/>
          </a:p>
        </p:txBody>
      </p:sp>
      <p:cxnSp>
        <p:nvCxnSpPr>
          <p:cNvPr id="15" name="Straight Arrow Connector 14"/>
          <p:cNvCxnSpPr>
            <a:stCxn id="17" idx="2"/>
          </p:cNvCxnSpPr>
          <p:nvPr/>
        </p:nvCxnSpPr>
        <p:spPr>
          <a:xfrm flipH="1">
            <a:off x="1020278" y="4151160"/>
            <a:ext cx="110689" cy="8932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420972" y="3400242"/>
            <a:ext cx="2047806" cy="738664"/>
          </a:xfrm>
          <a:prstGeom prst="rect">
            <a:avLst/>
          </a:prstGeom>
          <a:noFill/>
        </p:spPr>
        <p:txBody>
          <a:bodyPr wrap="square" rtlCol="0">
            <a:spAutoFit/>
          </a:bodyPr>
          <a:lstStyle/>
          <a:p>
            <a:r>
              <a:rPr lang="en-US" sz="1400" dirty="0" smtClean="0"/>
              <a:t>We need to design a spring loaded tip to allow height tolerance</a:t>
            </a:r>
            <a:endParaRPr lang="en-US" sz="1400" dirty="0"/>
          </a:p>
        </p:txBody>
      </p:sp>
      <p:cxnSp>
        <p:nvCxnSpPr>
          <p:cNvPr id="22" name="Straight Arrow Connector 21"/>
          <p:cNvCxnSpPr>
            <a:stCxn id="21" idx="2"/>
          </p:cNvCxnSpPr>
          <p:nvPr/>
        </p:nvCxnSpPr>
        <p:spPr>
          <a:xfrm>
            <a:off x="3444875" y="4138906"/>
            <a:ext cx="154973" cy="8084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Date Placeholder 3"/>
          <p:cNvSpPr>
            <a:spLocks noGrp="1"/>
          </p:cNvSpPr>
          <p:nvPr>
            <p:ph type="dt" sz="half" idx="2"/>
          </p:nvPr>
        </p:nvSpPr>
        <p:spPr/>
        <p:txBody>
          <a:bodyPr/>
          <a:lstStyle/>
          <a:p>
            <a:pPr>
              <a:defRPr/>
            </a:pPr>
            <a:fld id="{EAFA3D3D-A8B5-4E20-96E7-82885F1C1284}" type="datetime1">
              <a:rPr lang="en-US" smtClean="0">
                <a:latin typeface="Helvetica"/>
                <a:cs typeface="Helvetica"/>
              </a:rPr>
              <a:t>8/25/2017</a:t>
            </a:fld>
            <a:endParaRPr lang="en-US" dirty="0">
              <a:latin typeface="Helvetica"/>
              <a:cs typeface="Helvetica"/>
            </a:endParaRPr>
          </a:p>
        </p:txBody>
      </p:sp>
      <p:sp>
        <p:nvSpPr>
          <p:cNvPr id="5" name="Footer Placeholder 4"/>
          <p:cNvSpPr>
            <a:spLocks noGrp="1"/>
          </p:cNvSpPr>
          <p:nvPr>
            <p:ph type="ftr" sz="quarter" idx="3"/>
          </p:nvPr>
        </p:nvSpPr>
        <p:spPr/>
        <p:txBody>
          <a:bodyPr/>
          <a:lstStyle/>
          <a:p>
            <a:pPr>
              <a:defRPr/>
            </a:pPr>
            <a:r>
              <a:rPr lang="en-US" smtClean="0"/>
              <a:t>First HV System Consortium Meeting</a:t>
            </a:r>
            <a:endParaRPr lang="en-US" dirty="0"/>
          </a:p>
        </p:txBody>
      </p:sp>
      <p:sp>
        <p:nvSpPr>
          <p:cNvPr id="10" name="Slide Number Placeholder 9"/>
          <p:cNvSpPr>
            <a:spLocks noGrp="1"/>
          </p:cNvSpPr>
          <p:nvPr>
            <p:ph type="sldNum" sz="quarter" idx="4"/>
          </p:nvPr>
        </p:nvSpPr>
        <p:spPr/>
        <p:txBody>
          <a:bodyPr/>
          <a:lstStyle/>
          <a:p>
            <a:pPr>
              <a:defRPr/>
            </a:pPr>
            <a:fld id="{0C39C72E-2A13-EB4D-AD45-6D4E6ACAED8D}" type="slidenum">
              <a:rPr lang="en-US" smtClean="0"/>
              <a:pPr>
                <a:defRPr/>
              </a:pPr>
              <a:t>8</a:t>
            </a:fld>
            <a:endParaRPr lang="en-US" dirty="0"/>
          </a:p>
        </p:txBody>
      </p:sp>
    </p:spTree>
    <p:extLst>
      <p:ext uri="{BB962C8B-B14F-4D97-AF65-F5344CB8AC3E}">
        <p14:creationId xmlns:p14="http://schemas.microsoft.com/office/powerpoint/2010/main" val="2017987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454026" y="4803008"/>
            <a:ext cx="7670182" cy="1524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Autofit/>
          </a:bodyPr>
          <a:lstStyle/>
          <a:p>
            <a:r>
              <a:rPr lang="en-US" sz="3200" dirty="0" smtClean="0"/>
              <a:t>HV System Filtering Requirements</a:t>
            </a:r>
            <a:endParaRPr lang="en-US" sz="3200" dirty="0"/>
          </a:p>
        </p:txBody>
      </p:sp>
      <p:sp>
        <p:nvSpPr>
          <p:cNvPr id="3" name="Content Placeholder 2"/>
          <p:cNvSpPr>
            <a:spLocks noGrp="1"/>
          </p:cNvSpPr>
          <p:nvPr>
            <p:ph idx="11"/>
          </p:nvPr>
        </p:nvSpPr>
        <p:spPr>
          <a:xfrm>
            <a:off x="477172" y="1114232"/>
            <a:ext cx="8232771" cy="5070302"/>
          </a:xfrm>
        </p:spPr>
        <p:txBody>
          <a:bodyPr>
            <a:normAutofit/>
          </a:bodyPr>
          <a:lstStyle/>
          <a:p>
            <a:r>
              <a:rPr lang="en-US" sz="1600" dirty="0" smtClean="0"/>
              <a:t>The </a:t>
            </a:r>
            <a:r>
              <a:rPr lang="en-US" sz="1600" dirty="0" err="1" smtClean="0"/>
              <a:t>Heinzinger</a:t>
            </a:r>
            <a:r>
              <a:rPr lang="en-US" sz="1600" dirty="0" smtClean="0"/>
              <a:t> </a:t>
            </a:r>
            <a:r>
              <a:rPr lang="en-US" sz="1600" dirty="0" err="1" smtClean="0"/>
              <a:t>PNChp</a:t>
            </a:r>
            <a:r>
              <a:rPr lang="en-US" sz="1600" dirty="0" smtClean="0"/>
              <a:t> power supply has a ripple spec of 10</a:t>
            </a:r>
            <a:r>
              <a:rPr lang="en-US" sz="1600" baseline="30000" dirty="0" smtClean="0"/>
              <a:t>-5</a:t>
            </a:r>
            <a:r>
              <a:rPr lang="en-US" sz="1600" dirty="0" smtClean="0"/>
              <a:t>.  In order not to inject significant charge to the ASIC (&lt;100e ENC), we need to have a filter network between the power supply and the HV feedthrough with an attenuation factor of &gt;2000 at the ripple frequencies. </a:t>
            </a:r>
          </a:p>
        </p:txBody>
      </p:sp>
      <p:graphicFrame>
        <p:nvGraphicFramePr>
          <p:cNvPr id="7" name="Table 6"/>
          <p:cNvGraphicFramePr>
            <a:graphicFrameLocks noGrp="1"/>
          </p:cNvGraphicFramePr>
          <p:nvPr>
            <p:extLst>
              <p:ext uri="{D42A27DB-BD31-4B8C-83A1-F6EECF244321}">
                <p14:modId xmlns:p14="http://schemas.microsoft.com/office/powerpoint/2010/main" val="1965280941"/>
              </p:ext>
            </p:extLst>
          </p:nvPr>
        </p:nvGraphicFramePr>
        <p:xfrm>
          <a:off x="2946189" y="1992429"/>
          <a:ext cx="4879150" cy="2743200"/>
        </p:xfrm>
        <a:graphic>
          <a:graphicData uri="http://schemas.openxmlformats.org/drawingml/2006/table">
            <a:tbl>
              <a:tblPr>
                <a:tableStyleId>{5C22544A-7EE6-4342-B048-85BDC9FD1C3A}</a:tableStyleId>
              </a:tblPr>
              <a:tblGrid>
                <a:gridCol w="3156228"/>
                <a:gridCol w="1246471"/>
                <a:gridCol w="476451"/>
              </a:tblGrid>
              <a:tr h="274320">
                <a:tc>
                  <a:txBody>
                    <a:bodyPr/>
                    <a:lstStyle/>
                    <a:p>
                      <a:pPr algn="l" fontAlgn="b"/>
                      <a:r>
                        <a:rPr lang="en-US" sz="1400" u="none" strike="noStrike" dirty="0">
                          <a:effectLst/>
                        </a:rPr>
                        <a:t>ENC of ASIC</a:t>
                      </a:r>
                      <a:endParaRPr lang="en-US" sz="1400" b="0" i="0" u="none" strike="noStrike" dirty="0">
                        <a:solidFill>
                          <a:srgbClr val="000000"/>
                        </a:solidFill>
                        <a:effectLst/>
                        <a:latin typeface="Calibri"/>
                      </a:endParaRPr>
                    </a:p>
                  </a:txBody>
                  <a:tcPr marL="7620" marR="7620" marT="7620" marB="0" anchor="b"/>
                </a:tc>
                <a:tc>
                  <a:txBody>
                    <a:bodyPr/>
                    <a:lstStyle/>
                    <a:p>
                      <a:pPr algn="r" fontAlgn="b"/>
                      <a:r>
                        <a:rPr lang="en-US" sz="1400" u="none" strike="noStrike">
                          <a:effectLst/>
                        </a:rPr>
                        <a:t>600</a:t>
                      </a:r>
                      <a:endParaRPr lang="en-US" sz="1400" b="0" i="0" u="none" strike="noStrike">
                        <a:solidFill>
                          <a:srgbClr val="000000"/>
                        </a:solidFill>
                        <a:effectLst/>
                        <a:latin typeface="Calibri"/>
                      </a:endParaRPr>
                    </a:p>
                  </a:txBody>
                  <a:tcPr marL="7620" marR="7620" marT="7620" marB="0" anchor="b"/>
                </a:tc>
                <a:tc>
                  <a:txBody>
                    <a:bodyPr/>
                    <a:lstStyle/>
                    <a:p>
                      <a:pPr algn="l" fontAlgn="b"/>
                      <a:r>
                        <a:rPr lang="en-US" sz="1400" u="none" strike="noStrike">
                          <a:effectLst/>
                        </a:rPr>
                        <a:t>e</a:t>
                      </a:r>
                      <a:endParaRPr lang="en-US" sz="1400" b="0" i="0" u="none" strike="noStrike">
                        <a:solidFill>
                          <a:srgbClr val="000000"/>
                        </a:solidFill>
                        <a:effectLst/>
                        <a:latin typeface="Calibri"/>
                      </a:endParaRPr>
                    </a:p>
                  </a:txBody>
                  <a:tcPr marL="7620" marR="7620" marT="7620" marB="0" anchor="b"/>
                </a:tc>
              </a:tr>
              <a:tr h="274320">
                <a:tc>
                  <a:txBody>
                    <a:bodyPr/>
                    <a:lstStyle/>
                    <a:p>
                      <a:pPr algn="l" fontAlgn="b"/>
                      <a:r>
                        <a:rPr lang="en-US" sz="1400" u="none" strike="noStrike" dirty="0">
                          <a:effectLst/>
                        </a:rPr>
                        <a:t>max noise injection</a:t>
                      </a:r>
                      <a:endParaRPr lang="en-US" sz="1400" b="0" i="0" u="none" strike="noStrike" dirty="0">
                        <a:solidFill>
                          <a:srgbClr val="000000"/>
                        </a:solidFill>
                        <a:effectLst/>
                        <a:latin typeface="Calibri"/>
                      </a:endParaRPr>
                    </a:p>
                  </a:txBody>
                  <a:tcPr marL="7620" marR="7620" marT="7620" marB="0" anchor="b"/>
                </a:tc>
                <a:tc>
                  <a:txBody>
                    <a:bodyPr/>
                    <a:lstStyle/>
                    <a:p>
                      <a:pPr algn="r" fontAlgn="b"/>
                      <a:r>
                        <a:rPr lang="en-US" sz="1400" u="none" strike="noStrike">
                          <a:effectLst/>
                        </a:rPr>
                        <a:t>100</a:t>
                      </a:r>
                      <a:endParaRPr lang="en-US" sz="1400" b="0" i="0" u="none" strike="noStrike">
                        <a:solidFill>
                          <a:srgbClr val="000000"/>
                        </a:solidFill>
                        <a:effectLst/>
                        <a:latin typeface="Calibri"/>
                      </a:endParaRPr>
                    </a:p>
                  </a:txBody>
                  <a:tcPr marL="7620" marR="7620" marT="7620" marB="0" anchor="b"/>
                </a:tc>
                <a:tc>
                  <a:txBody>
                    <a:bodyPr/>
                    <a:lstStyle/>
                    <a:p>
                      <a:pPr algn="l" fontAlgn="b"/>
                      <a:r>
                        <a:rPr lang="en-US" sz="1400" u="none" strike="noStrike">
                          <a:effectLst/>
                        </a:rPr>
                        <a:t>e</a:t>
                      </a:r>
                      <a:endParaRPr lang="en-US" sz="1400" b="0" i="0" u="none" strike="noStrike">
                        <a:solidFill>
                          <a:srgbClr val="000000"/>
                        </a:solidFill>
                        <a:effectLst/>
                        <a:latin typeface="Calibri"/>
                      </a:endParaRPr>
                    </a:p>
                  </a:txBody>
                  <a:tcPr marL="7620" marR="7620" marT="7620" marB="0" anchor="b"/>
                </a:tc>
              </a:tr>
              <a:tr h="274320">
                <a:tc>
                  <a:txBody>
                    <a:bodyPr/>
                    <a:lstStyle/>
                    <a:p>
                      <a:pPr algn="l" fontAlgn="b"/>
                      <a:endParaRPr lang="en-US" sz="1400" b="0" i="0" u="none" strike="noStrike" dirty="0">
                        <a:solidFill>
                          <a:srgbClr val="000000"/>
                        </a:solidFill>
                        <a:effectLst/>
                        <a:latin typeface="Calibri"/>
                      </a:endParaRPr>
                    </a:p>
                  </a:txBody>
                  <a:tcPr marL="7620" marR="7620" marT="7620" marB="0" anchor="b"/>
                </a:tc>
                <a:tc>
                  <a:txBody>
                    <a:bodyPr/>
                    <a:lstStyle/>
                    <a:p>
                      <a:pPr algn="r" fontAlgn="b"/>
                      <a:r>
                        <a:rPr lang="en-US" sz="1400" u="none" strike="noStrike">
                          <a:effectLst/>
                        </a:rPr>
                        <a:t>1.6E-17</a:t>
                      </a:r>
                      <a:endParaRPr lang="en-US" sz="1400" b="0" i="0" u="none" strike="noStrike">
                        <a:solidFill>
                          <a:srgbClr val="000000"/>
                        </a:solidFill>
                        <a:effectLst/>
                        <a:latin typeface="Calibri"/>
                      </a:endParaRPr>
                    </a:p>
                  </a:txBody>
                  <a:tcPr marL="7620" marR="7620" marT="7620" marB="0" anchor="b"/>
                </a:tc>
                <a:tc>
                  <a:txBody>
                    <a:bodyPr/>
                    <a:lstStyle/>
                    <a:p>
                      <a:pPr algn="l" fontAlgn="b"/>
                      <a:r>
                        <a:rPr lang="en-US" sz="1400" u="none" strike="noStrike">
                          <a:effectLst/>
                        </a:rPr>
                        <a:t>c</a:t>
                      </a:r>
                      <a:endParaRPr lang="en-US" sz="1400" b="0" i="0" u="none" strike="noStrike">
                        <a:solidFill>
                          <a:srgbClr val="000000"/>
                        </a:solidFill>
                        <a:effectLst/>
                        <a:latin typeface="Calibri"/>
                      </a:endParaRPr>
                    </a:p>
                  </a:txBody>
                  <a:tcPr marL="7620" marR="7620" marT="7620" marB="0" anchor="b"/>
                </a:tc>
              </a:tr>
              <a:tr h="274320">
                <a:tc>
                  <a:txBody>
                    <a:bodyPr/>
                    <a:lstStyle/>
                    <a:p>
                      <a:pPr algn="l" fontAlgn="b"/>
                      <a:r>
                        <a:rPr lang="en-US" sz="1400" u="none" strike="noStrike" dirty="0">
                          <a:effectLst/>
                        </a:rPr>
                        <a:t>capacitance of an APA to CPA</a:t>
                      </a:r>
                      <a:endParaRPr lang="en-US" sz="1400" b="0" i="0" u="none" strike="noStrike" dirty="0">
                        <a:solidFill>
                          <a:srgbClr val="000000"/>
                        </a:solidFill>
                        <a:effectLst/>
                        <a:latin typeface="Calibri"/>
                      </a:endParaRPr>
                    </a:p>
                  </a:txBody>
                  <a:tcPr marL="7620" marR="7620" marT="7620" marB="0" anchor="b"/>
                </a:tc>
                <a:tc>
                  <a:txBody>
                    <a:bodyPr/>
                    <a:lstStyle/>
                    <a:p>
                      <a:pPr algn="r" fontAlgn="b"/>
                      <a:r>
                        <a:rPr lang="en-US" sz="1400" u="none" strike="noStrike">
                          <a:effectLst/>
                        </a:rPr>
                        <a:t>5.09E-11</a:t>
                      </a:r>
                      <a:endParaRPr lang="en-US" sz="1400" b="0" i="0" u="none" strike="noStrike">
                        <a:solidFill>
                          <a:srgbClr val="000000"/>
                        </a:solidFill>
                        <a:effectLst/>
                        <a:latin typeface="Calibri"/>
                      </a:endParaRPr>
                    </a:p>
                  </a:txBody>
                  <a:tcPr marL="7620" marR="7620" marT="7620" marB="0" anchor="b"/>
                </a:tc>
                <a:tc>
                  <a:txBody>
                    <a:bodyPr/>
                    <a:lstStyle/>
                    <a:p>
                      <a:pPr algn="l" fontAlgn="b"/>
                      <a:r>
                        <a:rPr lang="en-US" sz="1400" u="none" strike="noStrike">
                          <a:effectLst/>
                        </a:rPr>
                        <a:t>F</a:t>
                      </a:r>
                      <a:endParaRPr lang="en-US" sz="1400" b="0" i="0" u="none" strike="noStrike">
                        <a:solidFill>
                          <a:srgbClr val="000000"/>
                        </a:solidFill>
                        <a:effectLst/>
                        <a:latin typeface="Calibri"/>
                      </a:endParaRPr>
                    </a:p>
                  </a:txBody>
                  <a:tcPr marL="7620" marR="7620" marT="7620" marB="0" anchor="b"/>
                </a:tc>
              </a:tr>
              <a:tr h="274320">
                <a:tc>
                  <a:txBody>
                    <a:bodyPr/>
                    <a:lstStyle/>
                    <a:p>
                      <a:pPr algn="l" fontAlgn="b"/>
                      <a:r>
                        <a:rPr lang="en-US" sz="1400" u="none" strike="noStrike" dirty="0">
                          <a:effectLst/>
                        </a:rPr>
                        <a:t>capacitance of a G wire to CPA</a:t>
                      </a:r>
                      <a:endParaRPr lang="en-US" sz="1400" b="0" i="0" u="none" strike="noStrike" dirty="0">
                        <a:solidFill>
                          <a:srgbClr val="000000"/>
                        </a:solidFill>
                        <a:effectLst/>
                        <a:latin typeface="Calibri"/>
                      </a:endParaRPr>
                    </a:p>
                  </a:txBody>
                  <a:tcPr marL="7620" marR="7620" marT="7620" marB="0" anchor="b"/>
                </a:tc>
                <a:tc>
                  <a:txBody>
                    <a:bodyPr/>
                    <a:lstStyle/>
                    <a:p>
                      <a:pPr algn="r" fontAlgn="b"/>
                      <a:r>
                        <a:rPr lang="en-US" sz="1400" u="none" strike="noStrike">
                          <a:effectLst/>
                        </a:rPr>
                        <a:t>8.48E-14</a:t>
                      </a:r>
                      <a:endParaRPr lang="en-US" sz="1400" b="0" i="0" u="none" strike="noStrike">
                        <a:solidFill>
                          <a:srgbClr val="000000"/>
                        </a:solidFill>
                        <a:effectLst/>
                        <a:latin typeface="Calibri"/>
                      </a:endParaRPr>
                    </a:p>
                  </a:txBody>
                  <a:tcPr marL="7620" marR="7620" marT="7620" marB="0" anchor="b"/>
                </a:tc>
                <a:tc>
                  <a:txBody>
                    <a:bodyPr/>
                    <a:lstStyle/>
                    <a:p>
                      <a:pPr algn="l" fontAlgn="b"/>
                      <a:r>
                        <a:rPr lang="en-US" sz="1400" u="none" strike="noStrike" dirty="0">
                          <a:effectLst/>
                        </a:rPr>
                        <a:t>F</a:t>
                      </a:r>
                      <a:endParaRPr lang="en-US" sz="1400" b="0" i="0" u="none" strike="noStrike" dirty="0">
                        <a:solidFill>
                          <a:srgbClr val="000000"/>
                        </a:solidFill>
                        <a:effectLst/>
                        <a:latin typeface="Calibri"/>
                      </a:endParaRPr>
                    </a:p>
                  </a:txBody>
                  <a:tcPr marL="7620" marR="7620" marT="7620" marB="0" anchor="b"/>
                </a:tc>
              </a:tr>
              <a:tr h="274320">
                <a:tc>
                  <a:txBody>
                    <a:bodyPr/>
                    <a:lstStyle/>
                    <a:p>
                      <a:pPr algn="l" fontAlgn="b"/>
                      <a:r>
                        <a:rPr lang="en-US" sz="1400" u="none" strike="noStrike" dirty="0">
                          <a:effectLst/>
                        </a:rPr>
                        <a:t>capacitance of a U wire to CPA</a:t>
                      </a:r>
                      <a:endParaRPr lang="en-US" sz="1400" b="0" i="0" u="none" strike="noStrike" dirty="0">
                        <a:solidFill>
                          <a:srgbClr val="000000"/>
                        </a:solidFill>
                        <a:effectLst/>
                        <a:latin typeface="Calibri"/>
                      </a:endParaRPr>
                    </a:p>
                  </a:txBody>
                  <a:tcPr marL="7620" marR="7620" marT="7620" marB="0" anchor="b"/>
                </a:tc>
                <a:tc>
                  <a:txBody>
                    <a:bodyPr/>
                    <a:lstStyle/>
                    <a:p>
                      <a:pPr algn="r" fontAlgn="b"/>
                      <a:r>
                        <a:rPr lang="en-US" sz="1400" u="none" strike="noStrike">
                          <a:effectLst/>
                        </a:rPr>
                        <a:t>1.70E-14</a:t>
                      </a:r>
                      <a:endParaRPr lang="en-US" sz="1400" b="0" i="0" u="none" strike="noStrike">
                        <a:solidFill>
                          <a:srgbClr val="000000"/>
                        </a:solidFill>
                        <a:effectLst/>
                        <a:latin typeface="Calibri"/>
                      </a:endParaRPr>
                    </a:p>
                  </a:txBody>
                  <a:tcPr marL="7620" marR="7620" marT="7620" marB="0" anchor="b"/>
                </a:tc>
                <a:tc>
                  <a:txBody>
                    <a:bodyPr/>
                    <a:lstStyle/>
                    <a:p>
                      <a:pPr algn="l" fontAlgn="b"/>
                      <a:r>
                        <a:rPr lang="en-US" sz="1400" u="none" strike="noStrike">
                          <a:effectLst/>
                        </a:rPr>
                        <a:t>F</a:t>
                      </a:r>
                      <a:endParaRPr lang="en-US" sz="1400" b="0" i="0" u="none" strike="noStrike">
                        <a:solidFill>
                          <a:srgbClr val="000000"/>
                        </a:solidFill>
                        <a:effectLst/>
                        <a:latin typeface="Calibri"/>
                      </a:endParaRPr>
                    </a:p>
                  </a:txBody>
                  <a:tcPr marL="7620" marR="7620" marT="7620" marB="0" anchor="b"/>
                </a:tc>
              </a:tr>
              <a:tr h="274320">
                <a:tc>
                  <a:txBody>
                    <a:bodyPr/>
                    <a:lstStyle/>
                    <a:p>
                      <a:pPr algn="l" fontAlgn="b"/>
                      <a:r>
                        <a:rPr lang="en-US" sz="1400" u="none" strike="noStrike" dirty="0">
                          <a:effectLst/>
                        </a:rPr>
                        <a:t>maximum </a:t>
                      </a:r>
                      <a:r>
                        <a:rPr lang="en-US" sz="1400" u="none" strike="noStrike" dirty="0" smtClean="0">
                          <a:effectLst/>
                        </a:rPr>
                        <a:t>allowed</a:t>
                      </a:r>
                      <a:r>
                        <a:rPr lang="en-US" sz="1400" u="none" strike="noStrike" baseline="0" dirty="0" smtClean="0">
                          <a:effectLst/>
                        </a:rPr>
                        <a:t> </a:t>
                      </a:r>
                      <a:r>
                        <a:rPr lang="en-US" sz="1400" u="none" strike="noStrike" dirty="0" smtClean="0">
                          <a:effectLst/>
                        </a:rPr>
                        <a:t>ripple </a:t>
                      </a:r>
                      <a:r>
                        <a:rPr lang="en-US" sz="1400" u="none" strike="noStrike" dirty="0">
                          <a:effectLst/>
                        </a:rPr>
                        <a:t>voltage</a:t>
                      </a:r>
                      <a:endParaRPr lang="en-US" sz="1400" b="0" i="0" u="none" strike="noStrike" dirty="0">
                        <a:solidFill>
                          <a:srgbClr val="000000"/>
                        </a:solidFill>
                        <a:effectLst/>
                        <a:latin typeface="Calibri"/>
                      </a:endParaRPr>
                    </a:p>
                  </a:txBody>
                  <a:tcPr marL="7620" marR="7620" marT="7620" marB="0" anchor="b"/>
                </a:tc>
                <a:tc>
                  <a:txBody>
                    <a:bodyPr/>
                    <a:lstStyle/>
                    <a:p>
                      <a:pPr algn="r" fontAlgn="b"/>
                      <a:r>
                        <a:rPr lang="en-US" sz="1400" u="none" strike="noStrike" dirty="0">
                          <a:effectLst/>
                        </a:rPr>
                        <a:t>9.43E-04</a:t>
                      </a:r>
                      <a:endParaRPr lang="en-US" sz="1400" b="0" i="0" u="none" strike="noStrike" dirty="0">
                        <a:solidFill>
                          <a:srgbClr val="000000"/>
                        </a:solidFill>
                        <a:effectLst/>
                        <a:latin typeface="Calibri"/>
                      </a:endParaRPr>
                    </a:p>
                  </a:txBody>
                  <a:tcPr marL="7620" marR="7620" marT="7620" marB="0" anchor="b"/>
                </a:tc>
                <a:tc>
                  <a:txBody>
                    <a:bodyPr/>
                    <a:lstStyle/>
                    <a:p>
                      <a:pPr algn="l" fontAlgn="b"/>
                      <a:r>
                        <a:rPr lang="en-US" sz="1400" u="none" strike="noStrike">
                          <a:effectLst/>
                        </a:rPr>
                        <a:t>V</a:t>
                      </a:r>
                      <a:endParaRPr lang="en-US" sz="1400" b="0" i="0" u="none" strike="noStrike">
                        <a:solidFill>
                          <a:srgbClr val="000000"/>
                        </a:solidFill>
                        <a:effectLst/>
                        <a:latin typeface="Calibri"/>
                      </a:endParaRPr>
                    </a:p>
                  </a:txBody>
                  <a:tcPr marL="7620" marR="7620" marT="7620" marB="0" anchor="b"/>
                </a:tc>
              </a:tr>
              <a:tr h="274320">
                <a:tc>
                  <a:txBody>
                    <a:bodyPr/>
                    <a:lstStyle/>
                    <a:p>
                      <a:pPr algn="l" fontAlgn="b"/>
                      <a:r>
                        <a:rPr lang="en-US" sz="1400" u="none" strike="noStrike" dirty="0">
                          <a:effectLst/>
                        </a:rPr>
                        <a:t>Cathode Voltage</a:t>
                      </a:r>
                      <a:endParaRPr lang="en-US" sz="1400" b="0" i="0" u="none" strike="noStrike" dirty="0">
                        <a:solidFill>
                          <a:srgbClr val="000000"/>
                        </a:solidFill>
                        <a:effectLst/>
                        <a:latin typeface="Calibri"/>
                      </a:endParaRPr>
                    </a:p>
                  </a:txBody>
                  <a:tcPr marL="7620" marR="7620" marT="7620" marB="0" anchor="b"/>
                </a:tc>
                <a:tc>
                  <a:txBody>
                    <a:bodyPr/>
                    <a:lstStyle/>
                    <a:p>
                      <a:pPr algn="r" fontAlgn="b"/>
                      <a:r>
                        <a:rPr lang="en-US" sz="1400" u="none" strike="noStrike" dirty="0">
                          <a:effectLst/>
                        </a:rPr>
                        <a:t>180000</a:t>
                      </a:r>
                      <a:endParaRPr lang="en-US" sz="1400" b="0" i="0" u="none" strike="noStrike" dirty="0">
                        <a:solidFill>
                          <a:srgbClr val="000000"/>
                        </a:solidFill>
                        <a:effectLst/>
                        <a:latin typeface="Calibri"/>
                      </a:endParaRPr>
                    </a:p>
                  </a:txBody>
                  <a:tcPr marL="7620" marR="7620" marT="7620" marB="0" anchor="b"/>
                </a:tc>
                <a:tc>
                  <a:txBody>
                    <a:bodyPr/>
                    <a:lstStyle/>
                    <a:p>
                      <a:pPr algn="l" fontAlgn="b"/>
                      <a:r>
                        <a:rPr lang="en-US" sz="1400" u="none" strike="noStrike">
                          <a:effectLst/>
                        </a:rPr>
                        <a:t>V</a:t>
                      </a:r>
                      <a:endParaRPr lang="en-US" sz="1400" b="0" i="0" u="none" strike="noStrike">
                        <a:solidFill>
                          <a:srgbClr val="000000"/>
                        </a:solidFill>
                        <a:effectLst/>
                        <a:latin typeface="Calibri"/>
                      </a:endParaRPr>
                    </a:p>
                  </a:txBody>
                  <a:tcPr marL="7620" marR="7620" marT="7620" marB="0" anchor="b"/>
                </a:tc>
              </a:tr>
              <a:tr h="274320">
                <a:tc>
                  <a:txBody>
                    <a:bodyPr/>
                    <a:lstStyle/>
                    <a:p>
                      <a:pPr algn="l" fontAlgn="b"/>
                      <a:r>
                        <a:rPr lang="en-US" sz="1400" u="none" strike="noStrike">
                          <a:effectLst/>
                        </a:rPr>
                        <a:t>Power supply output ripple @ 1E-5</a:t>
                      </a:r>
                      <a:endParaRPr lang="en-US" sz="1400" b="0" i="0" u="none" strike="noStrike">
                        <a:solidFill>
                          <a:srgbClr val="000000"/>
                        </a:solidFill>
                        <a:effectLst/>
                        <a:latin typeface="Calibri"/>
                      </a:endParaRPr>
                    </a:p>
                  </a:txBody>
                  <a:tcPr marL="7620" marR="7620" marT="7620" marB="0" anchor="b"/>
                </a:tc>
                <a:tc>
                  <a:txBody>
                    <a:bodyPr/>
                    <a:lstStyle/>
                    <a:p>
                      <a:pPr algn="r" fontAlgn="b"/>
                      <a:r>
                        <a:rPr lang="en-US" sz="1400" u="none" strike="noStrike" dirty="0">
                          <a:effectLst/>
                        </a:rPr>
                        <a:t>1.8</a:t>
                      </a:r>
                      <a:endParaRPr lang="en-US" sz="1400" b="0" i="0" u="none" strike="noStrike" dirty="0">
                        <a:solidFill>
                          <a:srgbClr val="000000"/>
                        </a:solidFill>
                        <a:effectLst/>
                        <a:latin typeface="Calibri"/>
                      </a:endParaRPr>
                    </a:p>
                  </a:txBody>
                  <a:tcPr marL="7620" marR="7620" marT="7620" marB="0" anchor="b"/>
                </a:tc>
                <a:tc>
                  <a:txBody>
                    <a:bodyPr/>
                    <a:lstStyle/>
                    <a:p>
                      <a:pPr algn="l" fontAlgn="b"/>
                      <a:r>
                        <a:rPr lang="en-US" sz="1400" u="none" strike="noStrike" dirty="0">
                          <a:effectLst/>
                        </a:rPr>
                        <a:t>V</a:t>
                      </a:r>
                      <a:endParaRPr lang="en-US" sz="1400" b="0" i="0" u="none" strike="noStrike" dirty="0">
                        <a:solidFill>
                          <a:srgbClr val="000000"/>
                        </a:solidFill>
                        <a:effectLst/>
                        <a:latin typeface="Calibri"/>
                      </a:endParaRPr>
                    </a:p>
                  </a:txBody>
                  <a:tcPr marL="7620" marR="7620" marT="7620" marB="0" anchor="b"/>
                </a:tc>
              </a:tr>
              <a:tr h="274320">
                <a:tc>
                  <a:txBody>
                    <a:bodyPr/>
                    <a:lstStyle/>
                    <a:p>
                      <a:pPr algn="l" fontAlgn="b"/>
                      <a:r>
                        <a:rPr lang="en-US" sz="1400" u="none" strike="noStrike" dirty="0">
                          <a:effectLst/>
                        </a:rPr>
                        <a:t>attenuation factor needed in the filter</a:t>
                      </a:r>
                      <a:endParaRPr lang="en-US" sz="1400" b="0" i="0" u="none" strike="noStrike" dirty="0">
                        <a:solidFill>
                          <a:srgbClr val="000000"/>
                        </a:solidFill>
                        <a:effectLst/>
                        <a:latin typeface="Calibri"/>
                      </a:endParaRPr>
                    </a:p>
                  </a:txBody>
                  <a:tcPr marL="7620" marR="7620" marT="7620" marB="0" anchor="b"/>
                </a:tc>
                <a:tc>
                  <a:txBody>
                    <a:bodyPr/>
                    <a:lstStyle/>
                    <a:p>
                      <a:pPr algn="r" fontAlgn="b"/>
                      <a:r>
                        <a:rPr lang="en-US" sz="1400" u="none" strike="noStrike" dirty="0">
                          <a:effectLst/>
                        </a:rPr>
                        <a:t>1908</a:t>
                      </a:r>
                      <a:endParaRPr lang="en-US" sz="1400" b="0" i="0" u="none" strike="noStrike" dirty="0">
                        <a:solidFill>
                          <a:srgbClr val="000000"/>
                        </a:solidFill>
                        <a:effectLst/>
                        <a:latin typeface="Calibri"/>
                      </a:endParaRPr>
                    </a:p>
                  </a:txBody>
                  <a:tcPr marL="7620" marR="7620" marT="7620" marB="0" anchor="b"/>
                </a:tc>
                <a:tc>
                  <a:txBody>
                    <a:bodyPr/>
                    <a:lstStyle/>
                    <a:p>
                      <a:pPr algn="l" fontAlgn="b"/>
                      <a:endParaRPr lang="en-US" sz="1400" b="0" i="0" u="none" strike="noStrike" dirty="0">
                        <a:solidFill>
                          <a:srgbClr val="000000"/>
                        </a:solidFill>
                        <a:effectLst/>
                        <a:latin typeface="Calibri"/>
                      </a:endParaRPr>
                    </a:p>
                  </a:txBody>
                  <a:tcPr marL="7620" marR="7620" marT="7620" marB="0" anchor="b"/>
                </a:tc>
              </a:tr>
            </a:tbl>
          </a:graphicData>
        </a:graphic>
      </p:graphicFrame>
      <p:sp>
        <p:nvSpPr>
          <p:cNvPr id="5" name="Date Placeholder 4"/>
          <p:cNvSpPr>
            <a:spLocks noGrp="1"/>
          </p:cNvSpPr>
          <p:nvPr>
            <p:ph type="dt" sz="half" idx="2"/>
          </p:nvPr>
        </p:nvSpPr>
        <p:spPr/>
        <p:txBody>
          <a:bodyPr/>
          <a:lstStyle/>
          <a:p>
            <a:pPr>
              <a:defRPr/>
            </a:pPr>
            <a:fld id="{625032FC-0C4E-4D39-A2BE-446B7E81600E}" type="datetime1">
              <a:rPr lang="en-US" smtClean="0">
                <a:latin typeface="Helvetica"/>
                <a:cs typeface="Helvetica"/>
              </a:rPr>
              <a:t>8/25/2017</a:t>
            </a:fld>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en-US" smtClean="0"/>
              <a:t>First HV System Consortium Meeting</a:t>
            </a:r>
            <a:endParaRPr lang="en-US" dirty="0"/>
          </a:p>
        </p:txBody>
      </p:sp>
      <p:sp>
        <p:nvSpPr>
          <p:cNvPr id="9" name="Slide Number Placeholder 8"/>
          <p:cNvSpPr>
            <a:spLocks noGrp="1"/>
          </p:cNvSpPr>
          <p:nvPr>
            <p:ph type="sldNum" sz="quarter" idx="4"/>
          </p:nvPr>
        </p:nvSpPr>
        <p:spPr/>
        <p:txBody>
          <a:bodyPr/>
          <a:lstStyle/>
          <a:p>
            <a:pPr>
              <a:defRPr/>
            </a:pPr>
            <a:fld id="{0C39C72E-2A13-EB4D-AD45-6D4E6ACAED8D}" type="slidenum">
              <a:rPr lang="en-US" smtClean="0"/>
              <a:pPr>
                <a:defRPr/>
              </a:pPr>
              <a:t>9</a:t>
            </a:fld>
            <a:endParaRPr lang="en-US" dirty="0"/>
          </a:p>
        </p:txBody>
      </p:sp>
    </p:spTree>
    <p:extLst>
      <p:ext uri="{BB962C8B-B14F-4D97-AF65-F5344CB8AC3E}">
        <p14:creationId xmlns:p14="http://schemas.microsoft.com/office/powerpoint/2010/main" val="3122092134"/>
      </p:ext>
    </p:extLst>
  </p:cSld>
  <p:clrMapOvr>
    <a:masterClrMapping/>
  </p:clrMapOvr>
  <p:timing>
    <p:tnLst>
      <p:par>
        <p:cTn id="1" dur="indefinite" restart="never" nodeType="tmRoot"/>
      </p:par>
    </p:tnLst>
  </p:timing>
</p:sld>
</file>

<file path=ppt/theme/theme1.xml><?xml version="1.0" encoding="utf-8"?>
<a:theme xmlns:a="http://schemas.openxmlformats.org/drawingml/2006/main" name="Dune Template_051215">
  <a:themeElements>
    <a:clrScheme name="DUNE">
      <a:dk1>
        <a:srgbClr val="BC5F2B"/>
      </a:dk1>
      <a:lt1>
        <a:sysClr val="window" lastClr="FFFFFF"/>
      </a:lt1>
      <a:dk2>
        <a:srgbClr val="3C5A77"/>
      </a:dk2>
      <a:lt2>
        <a:srgbClr val="F37C23"/>
      </a:lt2>
      <a:accent1>
        <a:srgbClr val="4F81BD"/>
      </a:accent1>
      <a:accent2>
        <a:srgbClr val="FFFFFF"/>
      </a:accent2>
      <a:accent3>
        <a:srgbClr val="FFFFFF"/>
      </a:accent3>
      <a:accent4>
        <a:srgbClr val="FFFFFF"/>
      </a:accent4>
      <a:accent5>
        <a:srgbClr val="FFFFFF"/>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14491</TotalTime>
  <Words>2605</Words>
  <Application>Microsoft Office PowerPoint</Application>
  <PresentationFormat>On-screen Show (4:3)</PresentationFormat>
  <Paragraphs>382</Paragraphs>
  <Slides>39</Slides>
  <Notes>0</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Dune Template_051215</vt:lpstr>
      <vt:lpstr>LBNF Content-Footer Theme</vt:lpstr>
      <vt:lpstr>DUNE SP TPC HV System Design</vt:lpstr>
      <vt:lpstr>PowerPoint Presentation</vt:lpstr>
      <vt:lpstr>Cathode Plane</vt:lpstr>
      <vt:lpstr>Study of the Charge Injection to the Electronics</vt:lpstr>
      <vt:lpstr>Minimizing E Field Distortion on the CPA</vt:lpstr>
      <vt:lpstr>A CPA Module with Integrated HV Bus</vt:lpstr>
      <vt:lpstr>Drift Field Uniformity Near CPA Frame</vt:lpstr>
      <vt:lpstr>HV Feedthrough Receptacle</vt:lpstr>
      <vt:lpstr>HV System Filtering Requirements</vt:lpstr>
      <vt:lpstr>Modular Field Cage Design</vt:lpstr>
      <vt:lpstr>Field Cage with Roll-Formed Profiles </vt:lpstr>
      <vt:lpstr>E Field at the Corner with PE Caps</vt:lpstr>
      <vt:lpstr>The Field Cage Components</vt:lpstr>
      <vt:lpstr>The Ground Plane</vt:lpstr>
      <vt:lpstr>Field Cage Transient Response in a Discharge</vt:lpstr>
      <vt:lpstr>Surge Suppressor Studies </vt:lpstr>
      <vt:lpstr>Resistive Divider Board</vt:lpstr>
      <vt:lpstr>CPA/FC System Schematic Diagram </vt:lpstr>
      <vt:lpstr>Summary</vt:lpstr>
      <vt:lpstr>Backup slides</vt:lpstr>
      <vt:lpstr>E Field on the Membrane Knuckle</vt:lpstr>
      <vt:lpstr>WA105 HV Feedthrough Design</vt:lpstr>
      <vt:lpstr>Proposed design of DUNE HV FT (UCLA)</vt:lpstr>
      <vt:lpstr>Evaluation of Resistive Materials</vt:lpstr>
      <vt:lpstr>Roll-Formed Field Cage Test Setup</vt:lpstr>
      <vt:lpstr>Small Field Cage Tests</vt:lpstr>
      <vt:lpstr>Small Field Cage Tests</vt:lpstr>
      <vt:lpstr>Field Cage with Profile # 1746</vt:lpstr>
      <vt:lpstr>Field Cage with 38mm tube (1.5”)</vt:lpstr>
      <vt:lpstr>Fiducial Cut on the Thin CPA Design</vt:lpstr>
      <vt:lpstr>Broken Resistor in a Field Cage Module</vt:lpstr>
      <vt:lpstr>Broken Resistor on First Gap (CPA Side)</vt:lpstr>
      <vt:lpstr>Broken Resistor on First Gap (CPA Side)</vt:lpstr>
      <vt:lpstr>Cathode plane bows in</vt:lpstr>
      <vt:lpstr>Cathode plane bows in</vt:lpstr>
      <vt:lpstr>FC profile shift on plane by 10mm</vt:lpstr>
      <vt:lpstr>FC profile shift on plane by 10mm</vt:lpstr>
      <vt:lpstr>No charge build up</vt:lpstr>
      <vt:lpstr>With charge build up</vt:lpstr>
    </vt:vector>
  </TitlesOfParts>
  <Company>Sandbox Studio</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DUNE PowerPoint Presentation</dc:title>
  <dc:creator>Sandbox Studio</dc:creator>
  <dc:description>Modified by A. Weber</dc:description>
  <cp:lastModifiedBy>Bo Yu</cp:lastModifiedBy>
  <cp:revision>267</cp:revision>
  <dcterms:created xsi:type="dcterms:W3CDTF">2015-04-30T14:29:22Z</dcterms:created>
  <dcterms:modified xsi:type="dcterms:W3CDTF">2017-08-25T14:04:46Z</dcterms:modified>
</cp:coreProperties>
</file>