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296" r:id="rId3"/>
    <p:sldId id="299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5616" userDrawn="1">
          <p15:clr>
            <a:srgbClr val="A4A3A4"/>
          </p15:clr>
        </p15:guide>
        <p15:guide id="8" pos="136" userDrawn="1">
          <p15:clr>
            <a:srgbClr val="A4A3A4"/>
          </p15:clr>
        </p15:guide>
        <p15:guide id="9" pos="589" userDrawn="1">
          <p15:clr>
            <a:srgbClr val="A4A3A4"/>
          </p15:clr>
        </p15:guide>
        <p15:guide id="10" pos="4453" userDrawn="1">
          <p15:clr>
            <a:srgbClr val="A4A3A4"/>
          </p15:clr>
        </p15:guide>
        <p15:guide id="11" pos="5163" userDrawn="1">
          <p15:clr>
            <a:srgbClr val="A4A3A4"/>
          </p15:clr>
        </p15:guide>
        <p15:guide id="12" pos="4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1260" y="6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6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189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377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566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754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5" y="3951845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7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2" y="971553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8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3A57923-EBAD-4BFC-A6AB-7BE40E07DB47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4" y="6504217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Calatroni, M. Checchin | Feasibility of new LTS/HTS for SRF applications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7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4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8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7273C73-F3C9-418E-94D5-5301A85D926D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4" y="6504217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Calatroni, M. Checchin | Feasibility of new LTS/HTS for SRF applications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7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4" y="958853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8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22DB5FB-7A7A-4B4E-8EA6-172C95270812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2" y="6504217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Calatroni, M. Checchin | Feasibility of new LTS/HTS for SRF applications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7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4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9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8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A62D9C-EADA-4211-95AF-7E6F8EBE15E1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7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Calatroni, M. Checchin | Feasibility of new LTS/HTS for SRF applications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7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8" y="6504213"/>
            <a:ext cx="675368" cy="241300"/>
          </a:xfrm>
        </p:spPr>
        <p:txBody>
          <a:bodyPr/>
          <a:lstStyle/>
          <a:p>
            <a:pPr>
              <a:defRPr/>
            </a:pPr>
            <a:fld id="{6F792204-E038-451D-8D66-33792B9D404F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4" y="6504217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Calatroni, M. Checchin | Feasibility of new LTS/HTS for SRF applications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4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CE941-B6C9-4FF6-97A7-8748AF9322E8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7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S. Calatroni, M. Checchin | Feasibility of new LTS/HTS for SRF applications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8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48D7C2B-1644-46B8-8F91-19E53517A405}" type="datetime1">
              <a:rPr lang="en-US" smtClean="0"/>
              <a:t>11/15/2017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4" y="6504217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Calatroni, M. Checchin | Feasibility of new LTS/HTS for SRF applications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7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4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1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7" y="5045614"/>
            <a:ext cx="8499231" cy="1390219"/>
          </a:xfrm>
        </p:spPr>
        <p:txBody>
          <a:bodyPr/>
          <a:lstStyle/>
          <a:p>
            <a:pPr algn="ctr"/>
            <a:r>
              <a:rPr lang="en-US" dirty="0"/>
              <a:t>Sergio Calatroni, Mattia Checchin</a:t>
            </a:r>
          </a:p>
          <a:p>
            <a:endParaRPr lang="en-US" dirty="0"/>
          </a:p>
          <a:p>
            <a:r>
              <a:rPr lang="en-US" dirty="0"/>
              <a:t>TTC Topical Workshop, FNAL</a:t>
            </a:r>
          </a:p>
          <a:p>
            <a:r>
              <a:rPr lang="en-US" dirty="0"/>
              <a:t>16 Nov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Feasibility of new LTS/HTS for SRF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Timetable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Calatroni, M. Checchin | Feasibility of new LTS/HTS for SRF applications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9208" t="9228"/>
          <a:stretch/>
        </p:blipFill>
        <p:spPr>
          <a:xfrm>
            <a:off x="1330740" y="952108"/>
            <a:ext cx="6482523" cy="51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8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Calatroni, M. Checchin | Feasibility of new LTS/HTS for SRF applications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5088" y="885331"/>
            <a:ext cx="86931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Feasibility of new materials for SRF cavities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Growth techniques applicability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Superconducting properties (e.g. RF tests, STM studies, …)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Materials under discussion: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NbN</a:t>
            </a:r>
            <a:r>
              <a:rPr lang="en-US" sz="2200" dirty="0"/>
              <a:t>, </a:t>
            </a:r>
            <a:r>
              <a:rPr lang="en-US" sz="2200" dirty="0" err="1"/>
              <a:t>NbTiN</a:t>
            </a:r>
            <a:r>
              <a:rPr lang="en-US" sz="2200" dirty="0"/>
              <a:t> and other nitrides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Nb</a:t>
            </a:r>
            <a:r>
              <a:rPr lang="en-US" sz="2200" baseline="-25000" dirty="0"/>
              <a:t>3</a:t>
            </a:r>
            <a:r>
              <a:rPr lang="en-US" sz="2200" dirty="0"/>
              <a:t>Sn </a:t>
            </a:r>
            <a:r>
              <a:rPr lang="en-US" sz="2200"/>
              <a:t>and other A15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MgB</a:t>
            </a:r>
            <a:r>
              <a:rPr lang="en-US" sz="2200" baseline="-25000" dirty="0"/>
              <a:t>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Fe-BS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Cuprates</a:t>
            </a:r>
            <a:endParaRPr lang="en-US" sz="2200" dirty="0"/>
          </a:p>
          <a:p>
            <a:pPr lvl="1"/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Deposition techniques for state-of-the-art and innovative materials: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PVD (sputtering, ECR, </a:t>
            </a:r>
            <a:r>
              <a:rPr lang="en-US" sz="2200" dirty="0" err="1"/>
              <a:t>HiPIMS</a:t>
            </a:r>
            <a:r>
              <a:rPr lang="en-US" sz="22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ALD/CVD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Vapor-phase growth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6332437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</Template>
  <TotalTime>96</TotalTime>
  <Words>124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Timetable overview</vt:lpstr>
      <vt:lpstr>Session overview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Mattia Checchin</dc:creator>
  <cp:lastModifiedBy>Mattia Checchin</cp:lastModifiedBy>
  <cp:revision>10</cp:revision>
  <cp:lastPrinted>2014-01-20T19:40:21Z</cp:lastPrinted>
  <dcterms:created xsi:type="dcterms:W3CDTF">2017-11-15T17:21:37Z</dcterms:created>
  <dcterms:modified xsi:type="dcterms:W3CDTF">2017-11-16T03:31:49Z</dcterms:modified>
</cp:coreProperties>
</file>