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4FF"/>
    <a:srgbClr val="FF0000"/>
    <a:srgbClr val="33CC33"/>
    <a:srgbClr val="FEF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9"/>
    <p:restoredTop sz="86401" autoAdjust="0"/>
  </p:normalViewPr>
  <p:slideViewPr>
    <p:cSldViewPr snapToGrid="0">
      <p:cViewPr>
        <p:scale>
          <a:sx n="100" d="100"/>
          <a:sy n="100" d="100"/>
        </p:scale>
        <p:origin x="2336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37600-E983-4DC5-B616-7563599EA004}" type="datetimeFigureOut">
              <a:rPr lang="en-US" smtClean="0"/>
              <a:pPr/>
              <a:t>11/17/17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7C6E4-B5A3-4B82-8C95-7A411DD6F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3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84ECC47-FB14-4678-AFA9-D877B4F4FDA3}" type="datetime1">
              <a:rPr lang="en-US" smtClean="0"/>
              <a:t>11/17/17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7482-5226-4FDC-B519-5E80189515A7}" type="datetime1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B9C2-B2D1-4A17-81E5-839BEDC41D95}" type="datetime1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2A44-41C7-4144-BA44-29FBF4B65B67}" type="datetime1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A3F0D49-140E-4764-B614-4148CB9B5BB2}" type="datetime1">
              <a:rPr lang="en-US" smtClean="0"/>
              <a:t>11/17/17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5926-462C-4C07-B214-AF2139975612}" type="datetime1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348-9FCD-4A08-9A9E-9C74584B6D67}" type="datetime1">
              <a:rPr lang="en-US" smtClean="0"/>
              <a:t>11/17/17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CA8F-944C-4CF0-8A95-7EE0AF1E0388}" type="datetime1">
              <a:rPr lang="en-US" smtClean="0"/>
              <a:t>11/17/17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CC88-FB66-4C98-8BB3-60F446ADFDFB}" type="datetime1">
              <a:rPr lang="en-US" smtClean="0"/>
              <a:t>11/17/17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36E-FF37-489D-B7BC-15BE4FDA7E67}" type="datetime1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C104-BAE6-4702-9A80-127F9B0ADC53}" type="datetime1">
              <a:rPr lang="en-US" smtClean="0"/>
              <a:t>11/17/17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108726-DFE7-4B62-B50C-18F7F5709BD2}" type="datetime1">
              <a:rPr lang="en-US" smtClean="0"/>
              <a:t>11/17/17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34650-ED12-42AC-A9A4-4720DE623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4650-ED12-42AC-A9A4-4720DE623BA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86" y="0"/>
            <a:ext cx="6742827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448" y="1333500"/>
            <a:ext cx="443852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TrajCluster configured for ~MicroBooNE</a:t>
            </a:r>
          </a:p>
          <a:p>
            <a:r>
              <a:rPr lang="en-US" dirty="0" smtClean="0"/>
              <a:t>Six 2D showers reconstructed (incompletely)</a:t>
            </a:r>
          </a:p>
          <a:p>
            <a:r>
              <a:rPr lang="en-US" dirty="0" smtClean="0"/>
              <a:t>3D shower matching incomplete</a:t>
            </a:r>
          </a:p>
          <a:p>
            <a:r>
              <a:rPr lang="en-US" dirty="0" smtClean="0"/>
              <a:t>Working on shower vertex finder algorithm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070100" y="3302000"/>
            <a:ext cx="2781300" cy="635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837331">
            <a:off x="2593848" y="32766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900 MeV </a:t>
            </a:r>
            <a:r>
              <a:rPr lang="en-US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51400" y="3022600"/>
            <a:ext cx="1663700" cy="279400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0928885">
            <a:off x="5222024" y="2803247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300 MeV p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5189" y="2651567"/>
            <a:ext cx="133493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3D matched </a:t>
            </a:r>
            <a:r>
              <a:rPr lang="en-US" dirty="0" err="1" smtClean="0"/>
              <a:t>PFParticle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 flipV="1">
            <a:off x="6883400" y="1130300"/>
            <a:ext cx="571789" cy="1844433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6642595" y="2974733"/>
            <a:ext cx="812594" cy="187567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1"/>
          </p:cNvCxnSpPr>
          <p:nvPr/>
        </p:nvCxnSpPr>
        <p:spPr>
          <a:xfrm flipH="1">
            <a:off x="6706340" y="2974733"/>
            <a:ext cx="748849" cy="3210167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9731" y="5758795"/>
            <a:ext cx="270891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Investigating problems reconstructing events with cosmic background</a:t>
            </a:r>
          </a:p>
        </p:txBody>
      </p:sp>
    </p:spTree>
    <p:extLst>
      <p:ext uri="{BB962C8B-B14F-4D97-AF65-F5344CB8AC3E}">
        <p14:creationId xmlns:p14="http://schemas.microsoft.com/office/powerpoint/2010/main" val="1354965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>
          <a:solidFill>
            <a:srgbClr val="FF0000"/>
          </a:solidFill>
          <a:headEnd type="none"/>
          <a:tailEnd type="stealth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34379</TotalTime>
  <Words>40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Bookman Old Style</vt:lpstr>
      <vt:lpstr>Calibri</vt:lpstr>
      <vt:lpstr>Gill Sans MT</vt:lpstr>
      <vt:lpstr>Symbol</vt:lpstr>
      <vt:lpstr>Wingdings</vt:lpstr>
      <vt:lpstr>Wingdings 3</vt:lpstr>
      <vt:lpstr>Origin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LAr1 Plans</dc:title>
  <dc:creator>Bruce Baller</dc:creator>
  <cp:lastModifiedBy>Microsoft Office User</cp:lastModifiedBy>
  <cp:revision>3157</cp:revision>
  <cp:lastPrinted>2017-09-28T17:18:25Z</cp:lastPrinted>
  <dcterms:created xsi:type="dcterms:W3CDTF">2011-03-03T11:02:24Z</dcterms:created>
  <dcterms:modified xsi:type="dcterms:W3CDTF">2017-11-17T18:44:26Z</dcterms:modified>
</cp:coreProperties>
</file>