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62" r:id="rId5"/>
    <p:sldId id="339" r:id="rId6"/>
    <p:sldId id="263" r:id="rId7"/>
    <p:sldId id="270" r:id="rId8"/>
    <p:sldId id="307" r:id="rId9"/>
    <p:sldId id="268" r:id="rId10"/>
    <p:sldId id="275" r:id="rId11"/>
    <p:sldId id="279" r:id="rId12"/>
    <p:sldId id="283" r:id="rId13"/>
    <p:sldId id="308" r:id="rId14"/>
    <p:sldId id="309" r:id="rId15"/>
    <p:sldId id="313" r:id="rId16"/>
    <p:sldId id="314" r:id="rId17"/>
    <p:sldId id="311" r:id="rId18"/>
    <p:sldId id="312" r:id="rId19"/>
    <p:sldId id="316" r:id="rId20"/>
    <p:sldId id="315" r:id="rId21"/>
    <p:sldId id="317" r:id="rId22"/>
    <p:sldId id="318" r:id="rId23"/>
    <p:sldId id="319" r:id="rId24"/>
    <p:sldId id="320" r:id="rId25"/>
    <p:sldId id="324" r:id="rId26"/>
    <p:sldId id="341" r:id="rId27"/>
    <p:sldId id="342" r:id="rId28"/>
    <p:sldId id="323" r:id="rId29"/>
    <p:sldId id="344" r:id="rId30"/>
    <p:sldId id="326" r:id="rId31"/>
    <p:sldId id="340" r:id="rId32"/>
    <p:sldId id="327" r:id="rId33"/>
    <p:sldId id="291" r:id="rId3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265" autoAdjust="0"/>
    <p:restoredTop sz="94614" autoAdjust="0"/>
  </p:normalViewPr>
  <p:slideViewPr>
    <p:cSldViewPr>
      <p:cViewPr varScale="1">
        <p:scale>
          <a:sx n="119" d="100"/>
          <a:sy n="119" d="100"/>
        </p:scale>
        <p:origin x="4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91EDB-3CA6-7242-B0B4-50BE7911D51A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79806B-BC9D-674E-B7F0-0BF3196BC7F7}">
      <dgm:prSet phldrT="[Text]"/>
      <dgm:spPr/>
      <dgm:t>
        <a:bodyPr/>
        <a:lstStyle/>
        <a:p>
          <a:r>
            <a:rPr lang="en-US" dirty="0"/>
            <a:t>Materials Research</a:t>
          </a:r>
        </a:p>
      </dgm:t>
    </dgm:pt>
    <dgm:pt modelId="{6E322D74-1016-0C4B-80CA-CE30A1935C1B}" type="parTrans" cxnId="{4C175AAF-44A6-7142-9FDE-2104EBDD7E84}">
      <dgm:prSet/>
      <dgm:spPr/>
      <dgm:t>
        <a:bodyPr/>
        <a:lstStyle/>
        <a:p>
          <a:endParaRPr lang="en-US"/>
        </a:p>
      </dgm:t>
    </dgm:pt>
    <dgm:pt modelId="{245BE042-F459-FC40-AB82-F67DE0922C04}" type="sibTrans" cxnId="{4C175AAF-44A6-7142-9FDE-2104EBDD7E84}">
      <dgm:prSet/>
      <dgm:spPr/>
      <dgm:t>
        <a:bodyPr/>
        <a:lstStyle/>
        <a:p>
          <a:endParaRPr lang="en-US"/>
        </a:p>
      </dgm:t>
    </dgm:pt>
    <dgm:pt modelId="{7BBE3282-4C83-464C-9815-52BDE1A53D98}">
      <dgm:prSet phldrT="[Text]"/>
      <dgm:spPr/>
      <dgm:t>
        <a:bodyPr/>
        <a:lstStyle/>
        <a:p>
          <a:r>
            <a:rPr lang="en-US" dirty="0"/>
            <a:t>Spallation Materials</a:t>
          </a:r>
        </a:p>
      </dgm:t>
    </dgm:pt>
    <dgm:pt modelId="{87F21A7B-FEBE-D24C-832C-07F0659901F9}" type="parTrans" cxnId="{515BC392-4885-E84F-8F7F-72A906CB03A3}">
      <dgm:prSet/>
      <dgm:spPr/>
      <dgm:t>
        <a:bodyPr/>
        <a:lstStyle/>
        <a:p>
          <a:endParaRPr lang="en-US"/>
        </a:p>
      </dgm:t>
    </dgm:pt>
    <dgm:pt modelId="{F0AEA0A0-F29F-EB44-956E-2802F3CAF9B9}" type="sibTrans" cxnId="{515BC392-4885-E84F-8F7F-72A906CB03A3}">
      <dgm:prSet/>
      <dgm:spPr/>
      <dgm:t>
        <a:bodyPr/>
        <a:lstStyle/>
        <a:p>
          <a:endParaRPr lang="en-US"/>
        </a:p>
      </dgm:t>
    </dgm:pt>
    <dgm:pt modelId="{A448C6E6-6127-9540-A8D7-50433B45C531}">
      <dgm:prSet phldrT="[Text]"/>
      <dgm:spPr/>
      <dgm:t>
        <a:bodyPr/>
        <a:lstStyle/>
        <a:p>
          <a:r>
            <a:rPr lang="en-US" dirty="0"/>
            <a:t>PBW Materials</a:t>
          </a:r>
        </a:p>
      </dgm:t>
    </dgm:pt>
    <dgm:pt modelId="{9DF45F40-CF22-3B46-A211-F1F6DB06510E}" type="parTrans" cxnId="{7DD16EFC-6BA0-3D45-9E25-6036DC3DE451}">
      <dgm:prSet/>
      <dgm:spPr/>
      <dgm:t>
        <a:bodyPr/>
        <a:lstStyle/>
        <a:p>
          <a:endParaRPr lang="en-US"/>
        </a:p>
      </dgm:t>
    </dgm:pt>
    <dgm:pt modelId="{41DD34BB-11C8-564B-A9C0-5B37FA4250FE}" type="sibTrans" cxnId="{7DD16EFC-6BA0-3D45-9E25-6036DC3DE451}">
      <dgm:prSet/>
      <dgm:spPr/>
      <dgm:t>
        <a:bodyPr/>
        <a:lstStyle/>
        <a:p>
          <a:endParaRPr lang="en-US"/>
        </a:p>
      </dgm:t>
    </dgm:pt>
    <dgm:pt modelId="{089371CE-1437-204D-82C8-72D50207E9BE}">
      <dgm:prSet phldrT="[Text]"/>
      <dgm:spPr/>
      <dgm:t>
        <a:bodyPr/>
        <a:lstStyle/>
        <a:p>
          <a:r>
            <a:rPr lang="en-US" dirty="0"/>
            <a:t>Polymers and Lubricants</a:t>
          </a:r>
        </a:p>
      </dgm:t>
    </dgm:pt>
    <dgm:pt modelId="{9E881417-8D79-E447-BF9E-23E0D4C3A13F}" type="parTrans" cxnId="{D2D1AE13-4630-FD4F-BEA3-CFDD8D2AC3E9}">
      <dgm:prSet/>
      <dgm:spPr/>
      <dgm:t>
        <a:bodyPr/>
        <a:lstStyle/>
        <a:p>
          <a:endParaRPr lang="en-US"/>
        </a:p>
      </dgm:t>
    </dgm:pt>
    <dgm:pt modelId="{DB619A63-07CE-EB44-A604-10A869F3D4CE}" type="sibTrans" cxnId="{D2D1AE13-4630-FD4F-BEA3-CFDD8D2AC3E9}">
      <dgm:prSet/>
      <dgm:spPr/>
      <dgm:t>
        <a:bodyPr/>
        <a:lstStyle/>
        <a:p>
          <a:endParaRPr lang="en-US"/>
        </a:p>
      </dgm:t>
    </dgm:pt>
    <dgm:pt modelId="{D657DC34-FF63-9C4C-BCB6-9B383075FA71}">
      <dgm:prSet phldrT="[Text]"/>
      <dgm:spPr/>
      <dgm:t>
        <a:bodyPr/>
        <a:lstStyle/>
        <a:p>
          <a:r>
            <a:rPr lang="en-US" dirty="0"/>
            <a:t>Moderator Materials</a:t>
          </a:r>
        </a:p>
      </dgm:t>
    </dgm:pt>
    <dgm:pt modelId="{5C9092EE-584A-9F48-B230-260FB4969F31}" type="parTrans" cxnId="{027F4A9A-7F37-9C49-8756-49BA672005CD}">
      <dgm:prSet/>
      <dgm:spPr/>
      <dgm:t>
        <a:bodyPr/>
        <a:lstStyle/>
        <a:p>
          <a:endParaRPr lang="en-US"/>
        </a:p>
      </dgm:t>
    </dgm:pt>
    <dgm:pt modelId="{14F35BBB-538C-8B44-AFB1-EB65E350D3CF}" type="sibTrans" cxnId="{027F4A9A-7F37-9C49-8756-49BA672005CD}">
      <dgm:prSet/>
      <dgm:spPr/>
      <dgm:t>
        <a:bodyPr/>
        <a:lstStyle/>
        <a:p>
          <a:endParaRPr lang="en-US"/>
        </a:p>
      </dgm:t>
    </dgm:pt>
    <dgm:pt modelId="{E41D08E1-3B88-0E4F-BC44-E44AFFB984F7}">
      <dgm:prSet phldrT="[Text]"/>
      <dgm:spPr/>
      <dgm:t>
        <a:bodyPr/>
        <a:lstStyle/>
        <a:p>
          <a:r>
            <a:rPr lang="en-US" dirty="0"/>
            <a:t>Irradiation Module</a:t>
          </a:r>
        </a:p>
      </dgm:t>
    </dgm:pt>
    <dgm:pt modelId="{D747268C-923A-1742-B340-F38D82668484}" type="parTrans" cxnId="{E40FEA0A-6225-F14D-A4A8-C780EBA08BBB}">
      <dgm:prSet/>
      <dgm:spPr/>
      <dgm:t>
        <a:bodyPr/>
        <a:lstStyle/>
        <a:p>
          <a:endParaRPr lang="en-US"/>
        </a:p>
      </dgm:t>
    </dgm:pt>
    <dgm:pt modelId="{D099D88A-EA2B-D84F-A05F-3F671C6352BF}" type="sibTrans" cxnId="{E40FEA0A-6225-F14D-A4A8-C780EBA08BBB}">
      <dgm:prSet/>
      <dgm:spPr/>
      <dgm:t>
        <a:bodyPr/>
        <a:lstStyle/>
        <a:p>
          <a:endParaRPr lang="en-US"/>
        </a:p>
      </dgm:t>
    </dgm:pt>
    <dgm:pt modelId="{746AAA3B-C121-5A4B-9E48-EC72B47A6022}">
      <dgm:prSet phldrT="[Text]"/>
      <dgm:spPr/>
      <dgm:t>
        <a:bodyPr/>
        <a:lstStyle/>
        <a:p>
          <a:r>
            <a:rPr lang="en-US" dirty="0"/>
            <a:t>Beam Imaging Materials</a:t>
          </a:r>
        </a:p>
      </dgm:t>
    </dgm:pt>
    <dgm:pt modelId="{6211C04B-5492-914F-B980-DBF20A79601B}" type="parTrans" cxnId="{90C8607E-FDA9-B743-BC93-2CA757085721}">
      <dgm:prSet/>
      <dgm:spPr/>
      <dgm:t>
        <a:bodyPr/>
        <a:lstStyle/>
        <a:p>
          <a:endParaRPr lang="en-US"/>
        </a:p>
      </dgm:t>
    </dgm:pt>
    <dgm:pt modelId="{F8137BBE-A58F-6D4E-82B3-CE1E0FDBB490}" type="sibTrans" cxnId="{90C8607E-FDA9-B743-BC93-2CA757085721}">
      <dgm:prSet/>
      <dgm:spPr/>
      <dgm:t>
        <a:bodyPr/>
        <a:lstStyle/>
        <a:p>
          <a:endParaRPr lang="en-US"/>
        </a:p>
      </dgm:t>
    </dgm:pt>
    <dgm:pt modelId="{D2C8EA1A-243C-FC48-AFFC-28E74624B162}" type="pres">
      <dgm:prSet presAssocID="{07591EDB-3CA6-7242-B0B4-50BE7911D51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D1C818B-7911-1A40-BD5E-44860E7DCDA4}" type="pres">
      <dgm:prSet presAssocID="{7879806B-BC9D-674E-B7F0-0BF3196BC7F7}" presName="root1" presStyleCnt="0"/>
      <dgm:spPr/>
    </dgm:pt>
    <dgm:pt modelId="{79C1C2F0-66E3-C146-A2DB-99B83AE676F7}" type="pres">
      <dgm:prSet presAssocID="{7879806B-BC9D-674E-B7F0-0BF3196BC7F7}" presName="LevelOneTextNode" presStyleLbl="node0" presStyleIdx="0" presStyleCnt="1">
        <dgm:presLayoutVars>
          <dgm:chPref val="3"/>
        </dgm:presLayoutVars>
      </dgm:prSet>
      <dgm:spPr/>
    </dgm:pt>
    <dgm:pt modelId="{FF90DAB9-D394-944E-A749-C2AB468C389F}" type="pres">
      <dgm:prSet presAssocID="{7879806B-BC9D-674E-B7F0-0BF3196BC7F7}" presName="level2hierChild" presStyleCnt="0"/>
      <dgm:spPr/>
    </dgm:pt>
    <dgm:pt modelId="{73540D86-3566-6B46-B9D6-37D85C9B700A}" type="pres">
      <dgm:prSet presAssocID="{87F21A7B-FEBE-D24C-832C-07F0659901F9}" presName="conn2-1" presStyleLbl="parChTrans1D2" presStyleIdx="0" presStyleCnt="6"/>
      <dgm:spPr/>
    </dgm:pt>
    <dgm:pt modelId="{8011C53C-D563-CB47-89CD-FF26801D75FF}" type="pres">
      <dgm:prSet presAssocID="{87F21A7B-FEBE-D24C-832C-07F0659901F9}" presName="connTx" presStyleLbl="parChTrans1D2" presStyleIdx="0" presStyleCnt="6"/>
      <dgm:spPr/>
    </dgm:pt>
    <dgm:pt modelId="{6EE9EC84-8C9C-AC43-A43C-9CA537F04C21}" type="pres">
      <dgm:prSet presAssocID="{7BBE3282-4C83-464C-9815-52BDE1A53D98}" presName="root2" presStyleCnt="0"/>
      <dgm:spPr/>
    </dgm:pt>
    <dgm:pt modelId="{5488C9AC-AD97-334E-88C2-C8B328EEF97E}" type="pres">
      <dgm:prSet presAssocID="{7BBE3282-4C83-464C-9815-52BDE1A53D98}" presName="LevelTwoTextNode" presStyleLbl="node2" presStyleIdx="0" presStyleCnt="6">
        <dgm:presLayoutVars>
          <dgm:chPref val="3"/>
        </dgm:presLayoutVars>
      </dgm:prSet>
      <dgm:spPr/>
    </dgm:pt>
    <dgm:pt modelId="{17854E35-11EC-C24D-9E26-E872CE57FD70}" type="pres">
      <dgm:prSet presAssocID="{7BBE3282-4C83-464C-9815-52BDE1A53D98}" presName="level3hierChild" presStyleCnt="0"/>
      <dgm:spPr/>
    </dgm:pt>
    <dgm:pt modelId="{0AF19E59-756B-834E-8670-018F9C8B2D25}" type="pres">
      <dgm:prSet presAssocID="{9DF45F40-CF22-3B46-A211-F1F6DB06510E}" presName="conn2-1" presStyleLbl="parChTrans1D2" presStyleIdx="1" presStyleCnt="6"/>
      <dgm:spPr/>
    </dgm:pt>
    <dgm:pt modelId="{1ABAAD82-F5D4-3545-A396-C7B5B5DDAB05}" type="pres">
      <dgm:prSet presAssocID="{9DF45F40-CF22-3B46-A211-F1F6DB06510E}" presName="connTx" presStyleLbl="parChTrans1D2" presStyleIdx="1" presStyleCnt="6"/>
      <dgm:spPr/>
    </dgm:pt>
    <dgm:pt modelId="{33A4CB80-E550-FE45-BD9D-39F75B7B28D5}" type="pres">
      <dgm:prSet presAssocID="{A448C6E6-6127-9540-A8D7-50433B45C531}" presName="root2" presStyleCnt="0"/>
      <dgm:spPr/>
    </dgm:pt>
    <dgm:pt modelId="{03294302-6417-7D49-844E-EC6E9F3DDF64}" type="pres">
      <dgm:prSet presAssocID="{A448C6E6-6127-9540-A8D7-50433B45C531}" presName="LevelTwoTextNode" presStyleLbl="node2" presStyleIdx="1" presStyleCnt="6">
        <dgm:presLayoutVars>
          <dgm:chPref val="3"/>
        </dgm:presLayoutVars>
      </dgm:prSet>
      <dgm:spPr/>
    </dgm:pt>
    <dgm:pt modelId="{430A334C-F182-2845-82C0-6ED52BFD0A24}" type="pres">
      <dgm:prSet presAssocID="{A448C6E6-6127-9540-A8D7-50433B45C531}" presName="level3hierChild" presStyleCnt="0"/>
      <dgm:spPr/>
    </dgm:pt>
    <dgm:pt modelId="{A81CE394-1680-5E4E-9531-4EF3E5B045DA}" type="pres">
      <dgm:prSet presAssocID="{9E881417-8D79-E447-BF9E-23E0D4C3A13F}" presName="conn2-1" presStyleLbl="parChTrans1D2" presStyleIdx="2" presStyleCnt="6"/>
      <dgm:spPr/>
    </dgm:pt>
    <dgm:pt modelId="{779BD665-9F4B-9E42-81D9-65E3397B7544}" type="pres">
      <dgm:prSet presAssocID="{9E881417-8D79-E447-BF9E-23E0D4C3A13F}" presName="connTx" presStyleLbl="parChTrans1D2" presStyleIdx="2" presStyleCnt="6"/>
      <dgm:spPr/>
    </dgm:pt>
    <dgm:pt modelId="{A86F4000-6652-404F-8AF3-BB35B190B4A5}" type="pres">
      <dgm:prSet presAssocID="{089371CE-1437-204D-82C8-72D50207E9BE}" presName="root2" presStyleCnt="0"/>
      <dgm:spPr/>
    </dgm:pt>
    <dgm:pt modelId="{9E12AD50-91BD-354F-ADD0-08E6E00EF9B4}" type="pres">
      <dgm:prSet presAssocID="{089371CE-1437-204D-82C8-72D50207E9BE}" presName="LevelTwoTextNode" presStyleLbl="node2" presStyleIdx="2" presStyleCnt="6">
        <dgm:presLayoutVars>
          <dgm:chPref val="3"/>
        </dgm:presLayoutVars>
      </dgm:prSet>
      <dgm:spPr/>
    </dgm:pt>
    <dgm:pt modelId="{4296079D-5C06-284E-85CD-CBDF163780A4}" type="pres">
      <dgm:prSet presAssocID="{089371CE-1437-204D-82C8-72D50207E9BE}" presName="level3hierChild" presStyleCnt="0"/>
      <dgm:spPr/>
    </dgm:pt>
    <dgm:pt modelId="{B6F829F4-5BE5-4744-8DA0-C3093EBA73DD}" type="pres">
      <dgm:prSet presAssocID="{5C9092EE-584A-9F48-B230-260FB4969F31}" presName="conn2-1" presStyleLbl="parChTrans1D2" presStyleIdx="3" presStyleCnt="6"/>
      <dgm:spPr/>
    </dgm:pt>
    <dgm:pt modelId="{A8FC62BC-674F-8D43-AF80-BD28CC5635B8}" type="pres">
      <dgm:prSet presAssocID="{5C9092EE-584A-9F48-B230-260FB4969F31}" presName="connTx" presStyleLbl="parChTrans1D2" presStyleIdx="3" presStyleCnt="6"/>
      <dgm:spPr/>
    </dgm:pt>
    <dgm:pt modelId="{3E789259-3A88-DA43-B21D-16998B448696}" type="pres">
      <dgm:prSet presAssocID="{D657DC34-FF63-9C4C-BCB6-9B383075FA71}" presName="root2" presStyleCnt="0"/>
      <dgm:spPr/>
    </dgm:pt>
    <dgm:pt modelId="{4B5E3F0F-70D1-7548-8A41-0C3FD8855315}" type="pres">
      <dgm:prSet presAssocID="{D657DC34-FF63-9C4C-BCB6-9B383075FA71}" presName="LevelTwoTextNode" presStyleLbl="node2" presStyleIdx="3" presStyleCnt="6">
        <dgm:presLayoutVars>
          <dgm:chPref val="3"/>
        </dgm:presLayoutVars>
      </dgm:prSet>
      <dgm:spPr/>
    </dgm:pt>
    <dgm:pt modelId="{2B5C134B-F9E3-2640-A80E-7C36DD35B2F4}" type="pres">
      <dgm:prSet presAssocID="{D657DC34-FF63-9C4C-BCB6-9B383075FA71}" presName="level3hierChild" presStyleCnt="0"/>
      <dgm:spPr/>
    </dgm:pt>
    <dgm:pt modelId="{55BBE47C-0AA7-954A-A262-A8E899FBA394}" type="pres">
      <dgm:prSet presAssocID="{6211C04B-5492-914F-B980-DBF20A79601B}" presName="conn2-1" presStyleLbl="parChTrans1D2" presStyleIdx="4" presStyleCnt="6"/>
      <dgm:spPr/>
    </dgm:pt>
    <dgm:pt modelId="{0BDB059C-924B-A447-B8AA-E6E6868B8AD4}" type="pres">
      <dgm:prSet presAssocID="{6211C04B-5492-914F-B980-DBF20A79601B}" presName="connTx" presStyleLbl="parChTrans1D2" presStyleIdx="4" presStyleCnt="6"/>
      <dgm:spPr/>
    </dgm:pt>
    <dgm:pt modelId="{989FFE1E-A8C9-E34D-90B3-BD0713337515}" type="pres">
      <dgm:prSet presAssocID="{746AAA3B-C121-5A4B-9E48-EC72B47A6022}" presName="root2" presStyleCnt="0"/>
      <dgm:spPr/>
    </dgm:pt>
    <dgm:pt modelId="{20D1C000-5DE8-BE41-AC75-8760B115CECB}" type="pres">
      <dgm:prSet presAssocID="{746AAA3B-C121-5A4B-9E48-EC72B47A6022}" presName="LevelTwoTextNode" presStyleLbl="node2" presStyleIdx="4" presStyleCnt="6">
        <dgm:presLayoutVars>
          <dgm:chPref val="3"/>
        </dgm:presLayoutVars>
      </dgm:prSet>
      <dgm:spPr/>
    </dgm:pt>
    <dgm:pt modelId="{E33C8913-4BC5-3C46-A32D-E58DD4BBFF82}" type="pres">
      <dgm:prSet presAssocID="{746AAA3B-C121-5A4B-9E48-EC72B47A6022}" presName="level3hierChild" presStyleCnt="0"/>
      <dgm:spPr/>
    </dgm:pt>
    <dgm:pt modelId="{5C61521F-FF33-2E4A-BEA6-EB78E02F2A96}" type="pres">
      <dgm:prSet presAssocID="{D747268C-923A-1742-B340-F38D82668484}" presName="conn2-1" presStyleLbl="parChTrans1D2" presStyleIdx="5" presStyleCnt="6"/>
      <dgm:spPr/>
    </dgm:pt>
    <dgm:pt modelId="{E7870303-73FC-F94E-B3C9-71AAE526D021}" type="pres">
      <dgm:prSet presAssocID="{D747268C-923A-1742-B340-F38D82668484}" presName="connTx" presStyleLbl="parChTrans1D2" presStyleIdx="5" presStyleCnt="6"/>
      <dgm:spPr/>
    </dgm:pt>
    <dgm:pt modelId="{2F2B3B8E-204C-A04D-855E-2C0FC66D06D9}" type="pres">
      <dgm:prSet presAssocID="{E41D08E1-3B88-0E4F-BC44-E44AFFB984F7}" presName="root2" presStyleCnt="0"/>
      <dgm:spPr/>
    </dgm:pt>
    <dgm:pt modelId="{30CFE4F3-7DD3-3A48-A704-54FA26D7A431}" type="pres">
      <dgm:prSet presAssocID="{E41D08E1-3B88-0E4F-BC44-E44AFFB984F7}" presName="LevelTwoTextNode" presStyleLbl="node2" presStyleIdx="5" presStyleCnt="6">
        <dgm:presLayoutVars>
          <dgm:chPref val="3"/>
        </dgm:presLayoutVars>
      </dgm:prSet>
      <dgm:spPr/>
    </dgm:pt>
    <dgm:pt modelId="{F8555ABA-8C72-9740-860F-0DC4AB956465}" type="pres">
      <dgm:prSet presAssocID="{E41D08E1-3B88-0E4F-BC44-E44AFFB984F7}" presName="level3hierChild" presStyleCnt="0"/>
      <dgm:spPr/>
    </dgm:pt>
  </dgm:ptLst>
  <dgm:cxnLst>
    <dgm:cxn modelId="{6DD5E708-20F1-B049-9A19-339419BF3F79}" type="presOf" srcId="{D657DC34-FF63-9C4C-BCB6-9B383075FA71}" destId="{4B5E3F0F-70D1-7548-8A41-0C3FD8855315}" srcOrd="0" destOrd="0" presId="urn:microsoft.com/office/officeart/2008/layout/HorizontalMultiLevelHierarchy"/>
    <dgm:cxn modelId="{A64DD40A-C681-DD46-9B27-A5FF955B5DBA}" type="presOf" srcId="{5C9092EE-584A-9F48-B230-260FB4969F31}" destId="{B6F829F4-5BE5-4744-8DA0-C3093EBA73DD}" srcOrd="0" destOrd="0" presId="urn:microsoft.com/office/officeart/2008/layout/HorizontalMultiLevelHierarchy"/>
    <dgm:cxn modelId="{E40FEA0A-6225-F14D-A4A8-C780EBA08BBB}" srcId="{7879806B-BC9D-674E-B7F0-0BF3196BC7F7}" destId="{E41D08E1-3B88-0E4F-BC44-E44AFFB984F7}" srcOrd="5" destOrd="0" parTransId="{D747268C-923A-1742-B340-F38D82668484}" sibTransId="{D099D88A-EA2B-D84F-A05F-3F671C6352BF}"/>
    <dgm:cxn modelId="{D2D1AE13-4630-FD4F-BEA3-CFDD8D2AC3E9}" srcId="{7879806B-BC9D-674E-B7F0-0BF3196BC7F7}" destId="{089371CE-1437-204D-82C8-72D50207E9BE}" srcOrd="2" destOrd="0" parTransId="{9E881417-8D79-E447-BF9E-23E0D4C3A13F}" sibTransId="{DB619A63-07CE-EB44-A604-10A869F3D4CE}"/>
    <dgm:cxn modelId="{EECF3256-2744-5343-A762-D0C6C16B1499}" type="presOf" srcId="{089371CE-1437-204D-82C8-72D50207E9BE}" destId="{9E12AD50-91BD-354F-ADD0-08E6E00EF9B4}" srcOrd="0" destOrd="0" presId="urn:microsoft.com/office/officeart/2008/layout/HorizontalMultiLevelHierarchy"/>
    <dgm:cxn modelId="{39348758-B357-0244-ADCC-93CA03C44EB5}" type="presOf" srcId="{746AAA3B-C121-5A4B-9E48-EC72B47A6022}" destId="{20D1C000-5DE8-BE41-AC75-8760B115CECB}" srcOrd="0" destOrd="0" presId="urn:microsoft.com/office/officeart/2008/layout/HorizontalMultiLevelHierarchy"/>
    <dgm:cxn modelId="{5AD28259-22B7-A74D-9537-BF72929F9316}" type="presOf" srcId="{87F21A7B-FEBE-D24C-832C-07F0659901F9}" destId="{8011C53C-D563-CB47-89CD-FF26801D75FF}" srcOrd="1" destOrd="0" presId="urn:microsoft.com/office/officeart/2008/layout/HorizontalMultiLevelHierarchy"/>
    <dgm:cxn modelId="{3AD7F067-A7DD-C647-A38D-7910C0B25C53}" type="presOf" srcId="{6211C04B-5492-914F-B980-DBF20A79601B}" destId="{55BBE47C-0AA7-954A-A262-A8E899FBA394}" srcOrd="0" destOrd="0" presId="urn:microsoft.com/office/officeart/2008/layout/HorizontalMultiLevelHierarchy"/>
    <dgm:cxn modelId="{18E3676D-6234-F54E-8538-270F65996EB8}" type="presOf" srcId="{A448C6E6-6127-9540-A8D7-50433B45C531}" destId="{03294302-6417-7D49-844E-EC6E9F3DDF64}" srcOrd="0" destOrd="0" presId="urn:microsoft.com/office/officeart/2008/layout/HorizontalMultiLevelHierarchy"/>
    <dgm:cxn modelId="{90C8607E-FDA9-B743-BC93-2CA757085721}" srcId="{7879806B-BC9D-674E-B7F0-0BF3196BC7F7}" destId="{746AAA3B-C121-5A4B-9E48-EC72B47A6022}" srcOrd="4" destOrd="0" parTransId="{6211C04B-5492-914F-B980-DBF20A79601B}" sibTransId="{F8137BBE-A58F-6D4E-82B3-CE1E0FDBB490}"/>
    <dgm:cxn modelId="{38CF1A81-4E9A-1144-98C6-EBAFDE122D21}" type="presOf" srcId="{5C9092EE-584A-9F48-B230-260FB4969F31}" destId="{A8FC62BC-674F-8D43-AF80-BD28CC5635B8}" srcOrd="1" destOrd="0" presId="urn:microsoft.com/office/officeart/2008/layout/HorizontalMultiLevelHierarchy"/>
    <dgm:cxn modelId="{39BF3684-AB32-9C42-BD4A-306AD9ACF258}" type="presOf" srcId="{7BBE3282-4C83-464C-9815-52BDE1A53D98}" destId="{5488C9AC-AD97-334E-88C2-C8B328EEF97E}" srcOrd="0" destOrd="0" presId="urn:microsoft.com/office/officeart/2008/layout/HorizontalMultiLevelHierarchy"/>
    <dgm:cxn modelId="{0100D488-0097-404E-8A7E-6B020CCDC6CB}" type="presOf" srcId="{9E881417-8D79-E447-BF9E-23E0D4C3A13F}" destId="{779BD665-9F4B-9E42-81D9-65E3397B7544}" srcOrd="1" destOrd="0" presId="urn:microsoft.com/office/officeart/2008/layout/HorizontalMultiLevelHierarchy"/>
    <dgm:cxn modelId="{5B211590-C887-574D-93C6-61251B365D04}" type="presOf" srcId="{87F21A7B-FEBE-D24C-832C-07F0659901F9}" destId="{73540D86-3566-6B46-B9D6-37D85C9B700A}" srcOrd="0" destOrd="0" presId="urn:microsoft.com/office/officeart/2008/layout/HorizontalMultiLevelHierarchy"/>
    <dgm:cxn modelId="{515BC392-4885-E84F-8F7F-72A906CB03A3}" srcId="{7879806B-BC9D-674E-B7F0-0BF3196BC7F7}" destId="{7BBE3282-4C83-464C-9815-52BDE1A53D98}" srcOrd="0" destOrd="0" parTransId="{87F21A7B-FEBE-D24C-832C-07F0659901F9}" sibTransId="{F0AEA0A0-F29F-EB44-956E-2802F3CAF9B9}"/>
    <dgm:cxn modelId="{027F4A9A-7F37-9C49-8756-49BA672005CD}" srcId="{7879806B-BC9D-674E-B7F0-0BF3196BC7F7}" destId="{D657DC34-FF63-9C4C-BCB6-9B383075FA71}" srcOrd="3" destOrd="0" parTransId="{5C9092EE-584A-9F48-B230-260FB4969F31}" sibTransId="{14F35BBB-538C-8B44-AFB1-EB65E350D3CF}"/>
    <dgm:cxn modelId="{C0478EA2-A023-0243-BFF1-8E68D4E33702}" type="presOf" srcId="{D747268C-923A-1742-B340-F38D82668484}" destId="{E7870303-73FC-F94E-B3C9-71AAE526D021}" srcOrd="1" destOrd="0" presId="urn:microsoft.com/office/officeart/2008/layout/HorizontalMultiLevelHierarchy"/>
    <dgm:cxn modelId="{F3E564A4-FA60-CC4A-ABDC-FB4420C0B76B}" type="presOf" srcId="{7879806B-BC9D-674E-B7F0-0BF3196BC7F7}" destId="{79C1C2F0-66E3-C146-A2DB-99B83AE676F7}" srcOrd="0" destOrd="0" presId="urn:microsoft.com/office/officeart/2008/layout/HorizontalMultiLevelHierarchy"/>
    <dgm:cxn modelId="{4C175AAF-44A6-7142-9FDE-2104EBDD7E84}" srcId="{07591EDB-3CA6-7242-B0B4-50BE7911D51A}" destId="{7879806B-BC9D-674E-B7F0-0BF3196BC7F7}" srcOrd="0" destOrd="0" parTransId="{6E322D74-1016-0C4B-80CA-CE30A1935C1B}" sibTransId="{245BE042-F459-FC40-AB82-F67DE0922C04}"/>
    <dgm:cxn modelId="{8D2DC8AF-3E14-0C4B-8205-EF5320C3AF4C}" type="presOf" srcId="{9DF45F40-CF22-3B46-A211-F1F6DB06510E}" destId="{0AF19E59-756B-834E-8670-018F9C8B2D25}" srcOrd="0" destOrd="0" presId="urn:microsoft.com/office/officeart/2008/layout/HorizontalMultiLevelHierarchy"/>
    <dgm:cxn modelId="{338755B6-3C6D-5F49-B0E9-046B1DE9B589}" type="presOf" srcId="{D747268C-923A-1742-B340-F38D82668484}" destId="{5C61521F-FF33-2E4A-BEA6-EB78E02F2A96}" srcOrd="0" destOrd="0" presId="urn:microsoft.com/office/officeart/2008/layout/HorizontalMultiLevelHierarchy"/>
    <dgm:cxn modelId="{B5F654B9-EE09-1246-BC88-48B63EB17538}" type="presOf" srcId="{6211C04B-5492-914F-B980-DBF20A79601B}" destId="{0BDB059C-924B-A447-B8AA-E6E6868B8AD4}" srcOrd="1" destOrd="0" presId="urn:microsoft.com/office/officeart/2008/layout/HorizontalMultiLevelHierarchy"/>
    <dgm:cxn modelId="{9E8209C4-82BF-A04C-A359-8D8E6A599838}" type="presOf" srcId="{9E881417-8D79-E447-BF9E-23E0D4C3A13F}" destId="{A81CE394-1680-5E4E-9531-4EF3E5B045DA}" srcOrd="0" destOrd="0" presId="urn:microsoft.com/office/officeart/2008/layout/HorizontalMultiLevelHierarchy"/>
    <dgm:cxn modelId="{2C50F7C7-34F1-4B4A-BE32-B30ACC6EC81D}" type="presOf" srcId="{07591EDB-3CA6-7242-B0B4-50BE7911D51A}" destId="{D2C8EA1A-243C-FC48-AFFC-28E74624B162}" srcOrd="0" destOrd="0" presId="urn:microsoft.com/office/officeart/2008/layout/HorizontalMultiLevelHierarchy"/>
    <dgm:cxn modelId="{795EDFE8-D4EB-2F45-9B42-7A02A7E61DA2}" type="presOf" srcId="{9DF45F40-CF22-3B46-A211-F1F6DB06510E}" destId="{1ABAAD82-F5D4-3545-A396-C7B5B5DDAB05}" srcOrd="1" destOrd="0" presId="urn:microsoft.com/office/officeart/2008/layout/HorizontalMultiLevelHierarchy"/>
    <dgm:cxn modelId="{E0BC21F4-B3C3-244A-AB29-6E9B106B93EE}" type="presOf" srcId="{E41D08E1-3B88-0E4F-BC44-E44AFFB984F7}" destId="{30CFE4F3-7DD3-3A48-A704-54FA26D7A431}" srcOrd="0" destOrd="0" presId="urn:microsoft.com/office/officeart/2008/layout/HorizontalMultiLevelHierarchy"/>
    <dgm:cxn modelId="{7DD16EFC-6BA0-3D45-9E25-6036DC3DE451}" srcId="{7879806B-BC9D-674E-B7F0-0BF3196BC7F7}" destId="{A448C6E6-6127-9540-A8D7-50433B45C531}" srcOrd="1" destOrd="0" parTransId="{9DF45F40-CF22-3B46-A211-F1F6DB06510E}" sibTransId="{41DD34BB-11C8-564B-A9C0-5B37FA4250FE}"/>
    <dgm:cxn modelId="{283579B4-931A-FA47-8044-8E7D8B2318EB}" type="presParOf" srcId="{D2C8EA1A-243C-FC48-AFFC-28E74624B162}" destId="{AD1C818B-7911-1A40-BD5E-44860E7DCDA4}" srcOrd="0" destOrd="0" presId="urn:microsoft.com/office/officeart/2008/layout/HorizontalMultiLevelHierarchy"/>
    <dgm:cxn modelId="{86936935-7A59-AB4F-A84F-9EFFE76D96AF}" type="presParOf" srcId="{AD1C818B-7911-1A40-BD5E-44860E7DCDA4}" destId="{79C1C2F0-66E3-C146-A2DB-99B83AE676F7}" srcOrd="0" destOrd="0" presId="urn:microsoft.com/office/officeart/2008/layout/HorizontalMultiLevelHierarchy"/>
    <dgm:cxn modelId="{48C33BF8-44FD-0D43-8900-A8CB55A10923}" type="presParOf" srcId="{AD1C818B-7911-1A40-BD5E-44860E7DCDA4}" destId="{FF90DAB9-D394-944E-A749-C2AB468C389F}" srcOrd="1" destOrd="0" presId="urn:microsoft.com/office/officeart/2008/layout/HorizontalMultiLevelHierarchy"/>
    <dgm:cxn modelId="{1D332DA2-D8D3-CE44-8F67-590C03115A64}" type="presParOf" srcId="{FF90DAB9-D394-944E-A749-C2AB468C389F}" destId="{73540D86-3566-6B46-B9D6-37D85C9B700A}" srcOrd="0" destOrd="0" presId="urn:microsoft.com/office/officeart/2008/layout/HorizontalMultiLevelHierarchy"/>
    <dgm:cxn modelId="{67D75ACE-B0A3-6B4E-AF55-9358D657713F}" type="presParOf" srcId="{73540D86-3566-6B46-B9D6-37D85C9B700A}" destId="{8011C53C-D563-CB47-89CD-FF26801D75FF}" srcOrd="0" destOrd="0" presId="urn:microsoft.com/office/officeart/2008/layout/HorizontalMultiLevelHierarchy"/>
    <dgm:cxn modelId="{2ACEFAEC-3A1D-F045-8CA0-DEFA418B6AF1}" type="presParOf" srcId="{FF90DAB9-D394-944E-A749-C2AB468C389F}" destId="{6EE9EC84-8C9C-AC43-A43C-9CA537F04C21}" srcOrd="1" destOrd="0" presId="urn:microsoft.com/office/officeart/2008/layout/HorizontalMultiLevelHierarchy"/>
    <dgm:cxn modelId="{C99F4DC0-CCD2-274F-8357-B7A4281CCE21}" type="presParOf" srcId="{6EE9EC84-8C9C-AC43-A43C-9CA537F04C21}" destId="{5488C9AC-AD97-334E-88C2-C8B328EEF97E}" srcOrd="0" destOrd="0" presId="urn:microsoft.com/office/officeart/2008/layout/HorizontalMultiLevelHierarchy"/>
    <dgm:cxn modelId="{C9F76D60-07FC-BA49-BF42-05C9DCEC2B32}" type="presParOf" srcId="{6EE9EC84-8C9C-AC43-A43C-9CA537F04C21}" destId="{17854E35-11EC-C24D-9E26-E872CE57FD70}" srcOrd="1" destOrd="0" presId="urn:microsoft.com/office/officeart/2008/layout/HorizontalMultiLevelHierarchy"/>
    <dgm:cxn modelId="{702F4355-B214-A942-9F0B-05A04BD66EAE}" type="presParOf" srcId="{FF90DAB9-D394-944E-A749-C2AB468C389F}" destId="{0AF19E59-756B-834E-8670-018F9C8B2D25}" srcOrd="2" destOrd="0" presId="urn:microsoft.com/office/officeart/2008/layout/HorizontalMultiLevelHierarchy"/>
    <dgm:cxn modelId="{DE1A6055-D346-AD42-9603-084BAB4D3CDE}" type="presParOf" srcId="{0AF19E59-756B-834E-8670-018F9C8B2D25}" destId="{1ABAAD82-F5D4-3545-A396-C7B5B5DDAB05}" srcOrd="0" destOrd="0" presId="urn:microsoft.com/office/officeart/2008/layout/HorizontalMultiLevelHierarchy"/>
    <dgm:cxn modelId="{12B8C755-45D4-8E46-BA2C-428AE6CF1981}" type="presParOf" srcId="{FF90DAB9-D394-944E-A749-C2AB468C389F}" destId="{33A4CB80-E550-FE45-BD9D-39F75B7B28D5}" srcOrd="3" destOrd="0" presId="urn:microsoft.com/office/officeart/2008/layout/HorizontalMultiLevelHierarchy"/>
    <dgm:cxn modelId="{5D9E9E33-3AE7-5E47-AEFC-0CE2D9E1CB9B}" type="presParOf" srcId="{33A4CB80-E550-FE45-BD9D-39F75B7B28D5}" destId="{03294302-6417-7D49-844E-EC6E9F3DDF64}" srcOrd="0" destOrd="0" presId="urn:microsoft.com/office/officeart/2008/layout/HorizontalMultiLevelHierarchy"/>
    <dgm:cxn modelId="{CCAE0DA3-A942-8741-ACB3-709BE897AB76}" type="presParOf" srcId="{33A4CB80-E550-FE45-BD9D-39F75B7B28D5}" destId="{430A334C-F182-2845-82C0-6ED52BFD0A24}" srcOrd="1" destOrd="0" presId="urn:microsoft.com/office/officeart/2008/layout/HorizontalMultiLevelHierarchy"/>
    <dgm:cxn modelId="{5743770B-3537-504B-BE77-52E6989B5ED1}" type="presParOf" srcId="{FF90DAB9-D394-944E-A749-C2AB468C389F}" destId="{A81CE394-1680-5E4E-9531-4EF3E5B045DA}" srcOrd="4" destOrd="0" presId="urn:microsoft.com/office/officeart/2008/layout/HorizontalMultiLevelHierarchy"/>
    <dgm:cxn modelId="{873E8017-5B99-5E41-92CA-68CF2A81AD5C}" type="presParOf" srcId="{A81CE394-1680-5E4E-9531-4EF3E5B045DA}" destId="{779BD665-9F4B-9E42-81D9-65E3397B7544}" srcOrd="0" destOrd="0" presId="urn:microsoft.com/office/officeart/2008/layout/HorizontalMultiLevelHierarchy"/>
    <dgm:cxn modelId="{D695441E-81F2-214E-8871-867E120F3298}" type="presParOf" srcId="{FF90DAB9-D394-944E-A749-C2AB468C389F}" destId="{A86F4000-6652-404F-8AF3-BB35B190B4A5}" srcOrd="5" destOrd="0" presId="urn:microsoft.com/office/officeart/2008/layout/HorizontalMultiLevelHierarchy"/>
    <dgm:cxn modelId="{6E78B68D-8C5F-E243-8B30-96CCF06758A8}" type="presParOf" srcId="{A86F4000-6652-404F-8AF3-BB35B190B4A5}" destId="{9E12AD50-91BD-354F-ADD0-08E6E00EF9B4}" srcOrd="0" destOrd="0" presId="urn:microsoft.com/office/officeart/2008/layout/HorizontalMultiLevelHierarchy"/>
    <dgm:cxn modelId="{C5B0D4D1-618A-434C-9439-F425AB527AB9}" type="presParOf" srcId="{A86F4000-6652-404F-8AF3-BB35B190B4A5}" destId="{4296079D-5C06-284E-85CD-CBDF163780A4}" srcOrd="1" destOrd="0" presId="urn:microsoft.com/office/officeart/2008/layout/HorizontalMultiLevelHierarchy"/>
    <dgm:cxn modelId="{FBD7F2F1-7C2D-524D-B02D-7D704FB52F35}" type="presParOf" srcId="{FF90DAB9-D394-944E-A749-C2AB468C389F}" destId="{B6F829F4-5BE5-4744-8DA0-C3093EBA73DD}" srcOrd="6" destOrd="0" presId="urn:microsoft.com/office/officeart/2008/layout/HorizontalMultiLevelHierarchy"/>
    <dgm:cxn modelId="{15A942D7-7589-864A-8ECC-D7D3BEA4A1BD}" type="presParOf" srcId="{B6F829F4-5BE5-4744-8DA0-C3093EBA73DD}" destId="{A8FC62BC-674F-8D43-AF80-BD28CC5635B8}" srcOrd="0" destOrd="0" presId="urn:microsoft.com/office/officeart/2008/layout/HorizontalMultiLevelHierarchy"/>
    <dgm:cxn modelId="{7ED60995-6DBE-034B-87D4-14EF1C5F9C28}" type="presParOf" srcId="{FF90DAB9-D394-944E-A749-C2AB468C389F}" destId="{3E789259-3A88-DA43-B21D-16998B448696}" srcOrd="7" destOrd="0" presId="urn:microsoft.com/office/officeart/2008/layout/HorizontalMultiLevelHierarchy"/>
    <dgm:cxn modelId="{F1CEE78C-82C5-E140-A98D-6321A2680B09}" type="presParOf" srcId="{3E789259-3A88-DA43-B21D-16998B448696}" destId="{4B5E3F0F-70D1-7548-8A41-0C3FD8855315}" srcOrd="0" destOrd="0" presId="urn:microsoft.com/office/officeart/2008/layout/HorizontalMultiLevelHierarchy"/>
    <dgm:cxn modelId="{D03FB8DE-4907-AA40-BA81-A0658BD79502}" type="presParOf" srcId="{3E789259-3A88-DA43-B21D-16998B448696}" destId="{2B5C134B-F9E3-2640-A80E-7C36DD35B2F4}" srcOrd="1" destOrd="0" presId="urn:microsoft.com/office/officeart/2008/layout/HorizontalMultiLevelHierarchy"/>
    <dgm:cxn modelId="{CD7D57D4-EBED-2044-A79A-9A7B1BBEC6E7}" type="presParOf" srcId="{FF90DAB9-D394-944E-A749-C2AB468C389F}" destId="{55BBE47C-0AA7-954A-A262-A8E899FBA394}" srcOrd="8" destOrd="0" presId="urn:microsoft.com/office/officeart/2008/layout/HorizontalMultiLevelHierarchy"/>
    <dgm:cxn modelId="{120914AE-50E3-C540-BC64-E36A71B0C351}" type="presParOf" srcId="{55BBE47C-0AA7-954A-A262-A8E899FBA394}" destId="{0BDB059C-924B-A447-B8AA-E6E6868B8AD4}" srcOrd="0" destOrd="0" presId="urn:microsoft.com/office/officeart/2008/layout/HorizontalMultiLevelHierarchy"/>
    <dgm:cxn modelId="{57A4684E-1A9A-2C4B-8409-43DD1D380FFB}" type="presParOf" srcId="{FF90DAB9-D394-944E-A749-C2AB468C389F}" destId="{989FFE1E-A8C9-E34D-90B3-BD0713337515}" srcOrd="9" destOrd="0" presId="urn:microsoft.com/office/officeart/2008/layout/HorizontalMultiLevelHierarchy"/>
    <dgm:cxn modelId="{E5E98FDE-0281-B940-BFFE-3BAEA212B84C}" type="presParOf" srcId="{989FFE1E-A8C9-E34D-90B3-BD0713337515}" destId="{20D1C000-5DE8-BE41-AC75-8760B115CECB}" srcOrd="0" destOrd="0" presId="urn:microsoft.com/office/officeart/2008/layout/HorizontalMultiLevelHierarchy"/>
    <dgm:cxn modelId="{FC6ED656-27AC-1A4C-91E0-FBA2A10D1E03}" type="presParOf" srcId="{989FFE1E-A8C9-E34D-90B3-BD0713337515}" destId="{E33C8913-4BC5-3C46-A32D-E58DD4BBFF82}" srcOrd="1" destOrd="0" presId="urn:microsoft.com/office/officeart/2008/layout/HorizontalMultiLevelHierarchy"/>
    <dgm:cxn modelId="{2DFAD1FA-7887-6C4A-BF81-4344C5186BB4}" type="presParOf" srcId="{FF90DAB9-D394-944E-A749-C2AB468C389F}" destId="{5C61521F-FF33-2E4A-BEA6-EB78E02F2A96}" srcOrd="10" destOrd="0" presId="urn:microsoft.com/office/officeart/2008/layout/HorizontalMultiLevelHierarchy"/>
    <dgm:cxn modelId="{38905E68-7911-894A-BA16-5C789B17D88A}" type="presParOf" srcId="{5C61521F-FF33-2E4A-BEA6-EB78E02F2A96}" destId="{E7870303-73FC-F94E-B3C9-71AAE526D021}" srcOrd="0" destOrd="0" presId="urn:microsoft.com/office/officeart/2008/layout/HorizontalMultiLevelHierarchy"/>
    <dgm:cxn modelId="{E3ED1C92-5A33-104C-BDCA-B18D90796B8C}" type="presParOf" srcId="{FF90DAB9-D394-944E-A749-C2AB468C389F}" destId="{2F2B3B8E-204C-A04D-855E-2C0FC66D06D9}" srcOrd="11" destOrd="0" presId="urn:microsoft.com/office/officeart/2008/layout/HorizontalMultiLevelHierarchy"/>
    <dgm:cxn modelId="{2FFC4333-F344-D448-916B-773487114CA5}" type="presParOf" srcId="{2F2B3B8E-204C-A04D-855E-2C0FC66D06D9}" destId="{30CFE4F3-7DD3-3A48-A704-54FA26D7A431}" srcOrd="0" destOrd="0" presId="urn:microsoft.com/office/officeart/2008/layout/HorizontalMultiLevelHierarchy"/>
    <dgm:cxn modelId="{58BBA484-BFB4-AB4E-9900-B50C226F4D18}" type="presParOf" srcId="{2F2B3B8E-204C-A04D-855E-2C0FC66D06D9}" destId="{F8555ABA-8C72-9740-860F-0DC4AB95646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7F689F-1EA7-C944-B02A-52F8D0D66BFB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583130-98C0-F741-8360-A3128BCFCBC6}">
      <dgm:prSet phldrT="[Text]"/>
      <dgm:spPr/>
      <dgm:t>
        <a:bodyPr/>
        <a:lstStyle/>
        <a:p>
          <a:r>
            <a:rPr lang="en-US" dirty="0"/>
            <a:t>Spallation Materials</a:t>
          </a:r>
        </a:p>
      </dgm:t>
    </dgm:pt>
    <dgm:pt modelId="{10426180-5A8F-C147-9F06-2856D5FA93D7}" type="parTrans" cxnId="{E594FFD8-7115-4D48-A1B1-D06E27B27DF8}">
      <dgm:prSet/>
      <dgm:spPr/>
      <dgm:t>
        <a:bodyPr/>
        <a:lstStyle/>
        <a:p>
          <a:endParaRPr lang="en-US"/>
        </a:p>
      </dgm:t>
    </dgm:pt>
    <dgm:pt modelId="{BA546D54-4EE8-B34D-AF39-98250FE031EC}" type="sibTrans" cxnId="{E594FFD8-7115-4D48-A1B1-D06E27B27DF8}">
      <dgm:prSet/>
      <dgm:spPr/>
      <dgm:t>
        <a:bodyPr/>
        <a:lstStyle/>
        <a:p>
          <a:endParaRPr lang="en-US"/>
        </a:p>
      </dgm:t>
    </dgm:pt>
    <dgm:pt modelId="{B4996B50-84E6-DB4A-BA28-F6FD5131257C}">
      <dgm:prSet phldrT="[Text]"/>
      <dgm:spPr/>
      <dgm:t>
        <a:bodyPr/>
        <a:lstStyle/>
        <a:p>
          <a:r>
            <a:rPr lang="en-US" dirty="0"/>
            <a:t>Tungsten tensile and fatigue properties </a:t>
          </a:r>
        </a:p>
      </dgm:t>
    </dgm:pt>
    <dgm:pt modelId="{0442F7DD-C9B3-C94D-91F9-D4C0D17D9C32}" type="parTrans" cxnId="{32B44446-E5A2-414E-A687-78499880FEF6}">
      <dgm:prSet/>
      <dgm:spPr/>
      <dgm:t>
        <a:bodyPr/>
        <a:lstStyle/>
        <a:p>
          <a:endParaRPr lang="en-US"/>
        </a:p>
      </dgm:t>
    </dgm:pt>
    <dgm:pt modelId="{241D074A-BB06-184E-B680-CB559F2DC1ED}" type="sibTrans" cxnId="{32B44446-E5A2-414E-A687-78499880FEF6}">
      <dgm:prSet/>
      <dgm:spPr/>
      <dgm:t>
        <a:bodyPr/>
        <a:lstStyle/>
        <a:p>
          <a:endParaRPr lang="en-US"/>
        </a:p>
      </dgm:t>
    </dgm:pt>
    <dgm:pt modelId="{B99374AF-DD2C-A04C-9AB8-F2A3FEEF8DED}">
      <dgm:prSet phldrT="[Text]"/>
      <dgm:spPr/>
      <dgm:t>
        <a:bodyPr/>
        <a:lstStyle/>
        <a:p>
          <a:r>
            <a:rPr lang="en-US" dirty="0"/>
            <a:t>Tungsten oxidation</a:t>
          </a:r>
        </a:p>
      </dgm:t>
    </dgm:pt>
    <dgm:pt modelId="{277D2604-B567-3E45-B28B-ADCC66969934}" type="parTrans" cxnId="{AF437E8A-FB4D-ED47-9EED-D55130BB744D}">
      <dgm:prSet/>
      <dgm:spPr/>
      <dgm:t>
        <a:bodyPr/>
        <a:lstStyle/>
        <a:p>
          <a:endParaRPr lang="en-US"/>
        </a:p>
      </dgm:t>
    </dgm:pt>
    <dgm:pt modelId="{C85021E8-5027-4E47-BE82-E3A29813D764}" type="sibTrans" cxnId="{AF437E8A-FB4D-ED47-9EED-D55130BB744D}">
      <dgm:prSet/>
      <dgm:spPr/>
      <dgm:t>
        <a:bodyPr/>
        <a:lstStyle/>
        <a:p>
          <a:endParaRPr lang="en-US"/>
        </a:p>
      </dgm:t>
    </dgm:pt>
    <dgm:pt modelId="{5C75865F-F06D-B547-BA55-6854B0A4BE8D}">
      <dgm:prSet phldrT="[Text]"/>
      <dgm:spPr/>
      <dgm:t>
        <a:bodyPr/>
        <a:lstStyle/>
        <a:p>
          <a:r>
            <a:rPr lang="en-US" dirty="0"/>
            <a:t>STIP-V tungsten PIE</a:t>
          </a:r>
        </a:p>
      </dgm:t>
    </dgm:pt>
    <dgm:pt modelId="{7916F01F-61D8-744B-BCD5-8507138F78CF}" type="parTrans" cxnId="{A659B42D-1DDC-9448-AB4C-5C667ABF3526}">
      <dgm:prSet/>
      <dgm:spPr/>
      <dgm:t>
        <a:bodyPr/>
        <a:lstStyle/>
        <a:p>
          <a:endParaRPr lang="en-US"/>
        </a:p>
      </dgm:t>
    </dgm:pt>
    <dgm:pt modelId="{95E6A0DF-6571-D049-83F2-410D72D9DBD6}" type="sibTrans" cxnId="{A659B42D-1DDC-9448-AB4C-5C667ABF3526}">
      <dgm:prSet/>
      <dgm:spPr/>
      <dgm:t>
        <a:bodyPr/>
        <a:lstStyle/>
        <a:p>
          <a:endParaRPr lang="en-US"/>
        </a:p>
      </dgm:t>
    </dgm:pt>
    <dgm:pt modelId="{4B255EEB-945C-3348-B986-324023D223F8}">
      <dgm:prSet phldrT="[Text]"/>
      <dgm:spPr/>
      <dgm:t>
        <a:bodyPr/>
        <a:lstStyle/>
        <a:p>
          <a:r>
            <a:rPr lang="en-US" dirty="0"/>
            <a:t>Heavy ion irradiation program</a:t>
          </a:r>
        </a:p>
      </dgm:t>
    </dgm:pt>
    <dgm:pt modelId="{2F8FA0E6-1AFE-764A-9E43-0F272F002AED}" type="parTrans" cxnId="{7DD7E1C8-E670-DF4E-B807-46092955F26E}">
      <dgm:prSet/>
      <dgm:spPr/>
      <dgm:t>
        <a:bodyPr/>
        <a:lstStyle/>
        <a:p>
          <a:endParaRPr lang="en-US"/>
        </a:p>
      </dgm:t>
    </dgm:pt>
    <dgm:pt modelId="{F2353DC9-73BD-2645-9D34-708F750830F4}" type="sibTrans" cxnId="{7DD7E1C8-E670-DF4E-B807-46092955F26E}">
      <dgm:prSet/>
      <dgm:spPr/>
      <dgm:t>
        <a:bodyPr/>
        <a:lstStyle/>
        <a:p>
          <a:endParaRPr lang="en-US"/>
        </a:p>
      </dgm:t>
    </dgm:pt>
    <dgm:pt modelId="{75042850-8E85-8448-9E37-B1F4CA53C50E}">
      <dgm:prSet phldrT="[Text]"/>
      <dgm:spPr/>
      <dgm:t>
        <a:bodyPr/>
        <a:lstStyle/>
        <a:p>
          <a:r>
            <a:rPr lang="en-US" dirty="0"/>
            <a:t>Erosion and oxide aerosol release</a:t>
          </a:r>
        </a:p>
      </dgm:t>
    </dgm:pt>
    <dgm:pt modelId="{C4989878-54AD-0C4B-836E-B840074FAB85}" type="parTrans" cxnId="{B91EE63D-7864-C14F-A821-0AB88F26B00B}">
      <dgm:prSet/>
      <dgm:spPr/>
      <dgm:t>
        <a:bodyPr/>
        <a:lstStyle/>
        <a:p>
          <a:endParaRPr lang="en-US"/>
        </a:p>
      </dgm:t>
    </dgm:pt>
    <dgm:pt modelId="{05FB5146-A482-724D-830B-86445DCCA192}" type="sibTrans" cxnId="{B91EE63D-7864-C14F-A821-0AB88F26B00B}">
      <dgm:prSet/>
      <dgm:spPr/>
      <dgm:t>
        <a:bodyPr/>
        <a:lstStyle/>
        <a:p>
          <a:endParaRPr lang="en-US"/>
        </a:p>
      </dgm:t>
    </dgm:pt>
    <dgm:pt modelId="{E6217562-AA15-B443-85C5-1D22A2E5D8A2}">
      <dgm:prSet phldrT="[Text]"/>
      <dgm:spPr/>
      <dgm:t>
        <a:bodyPr/>
        <a:lstStyle/>
        <a:p>
          <a:r>
            <a:rPr lang="en-US" dirty="0"/>
            <a:t>Tungsten release factors</a:t>
          </a:r>
        </a:p>
      </dgm:t>
    </dgm:pt>
    <dgm:pt modelId="{B0403FCB-EB5E-D04B-949F-63B8308DB3E2}" type="parTrans" cxnId="{EC9B0E1B-22E9-194A-B846-4F6A9C569FBC}">
      <dgm:prSet/>
      <dgm:spPr/>
      <dgm:t>
        <a:bodyPr/>
        <a:lstStyle/>
        <a:p>
          <a:endParaRPr lang="en-US"/>
        </a:p>
      </dgm:t>
    </dgm:pt>
    <dgm:pt modelId="{CF4D22CE-BE3F-6F41-942E-87FFE35B1AA8}" type="sibTrans" cxnId="{EC9B0E1B-22E9-194A-B846-4F6A9C569FBC}">
      <dgm:prSet/>
      <dgm:spPr/>
      <dgm:t>
        <a:bodyPr/>
        <a:lstStyle/>
        <a:p>
          <a:endParaRPr lang="en-US"/>
        </a:p>
      </dgm:t>
    </dgm:pt>
    <dgm:pt modelId="{6FFED273-BDE7-514D-813B-CFA9F99A6075}" type="pres">
      <dgm:prSet presAssocID="{D67F689F-1EA7-C944-B02A-52F8D0D66B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0AD3F97-A7CE-E440-A955-0EDC48860F64}" type="pres">
      <dgm:prSet presAssocID="{0E583130-98C0-F741-8360-A3128BCFCBC6}" presName="hierRoot1" presStyleCnt="0">
        <dgm:presLayoutVars>
          <dgm:hierBranch val="init"/>
        </dgm:presLayoutVars>
      </dgm:prSet>
      <dgm:spPr/>
    </dgm:pt>
    <dgm:pt modelId="{5597FC40-F3B3-3C4A-909A-409738170494}" type="pres">
      <dgm:prSet presAssocID="{0E583130-98C0-F741-8360-A3128BCFCBC6}" presName="rootComposite1" presStyleCnt="0"/>
      <dgm:spPr/>
    </dgm:pt>
    <dgm:pt modelId="{DD13DAEE-3195-2348-ADBD-CCC281F6CFB0}" type="pres">
      <dgm:prSet presAssocID="{0E583130-98C0-F741-8360-A3128BCFCBC6}" presName="rootText1" presStyleLbl="node0" presStyleIdx="0" presStyleCnt="1">
        <dgm:presLayoutVars>
          <dgm:chPref val="3"/>
        </dgm:presLayoutVars>
      </dgm:prSet>
      <dgm:spPr/>
    </dgm:pt>
    <dgm:pt modelId="{85BA44B1-CAA9-A343-8F0C-633BCEF4C3D3}" type="pres">
      <dgm:prSet presAssocID="{0E583130-98C0-F741-8360-A3128BCFCBC6}" presName="rootConnector1" presStyleLbl="node1" presStyleIdx="0" presStyleCnt="0"/>
      <dgm:spPr/>
    </dgm:pt>
    <dgm:pt modelId="{27067C86-C6BA-864E-BC86-E930D9E653D4}" type="pres">
      <dgm:prSet presAssocID="{0E583130-98C0-F741-8360-A3128BCFCBC6}" presName="hierChild2" presStyleCnt="0"/>
      <dgm:spPr/>
    </dgm:pt>
    <dgm:pt modelId="{31A47BDA-DF8F-594D-A981-9747D73882CE}" type="pres">
      <dgm:prSet presAssocID="{0442F7DD-C9B3-C94D-91F9-D4C0D17D9C32}" presName="Name64" presStyleLbl="parChTrans1D2" presStyleIdx="0" presStyleCnt="6"/>
      <dgm:spPr/>
    </dgm:pt>
    <dgm:pt modelId="{741B4894-61BE-CA4C-ABFE-F309584E0532}" type="pres">
      <dgm:prSet presAssocID="{B4996B50-84E6-DB4A-BA28-F6FD5131257C}" presName="hierRoot2" presStyleCnt="0">
        <dgm:presLayoutVars>
          <dgm:hierBranch val="init"/>
        </dgm:presLayoutVars>
      </dgm:prSet>
      <dgm:spPr/>
    </dgm:pt>
    <dgm:pt modelId="{C54E3CCF-A9B4-2E4B-9068-1567C435DA31}" type="pres">
      <dgm:prSet presAssocID="{B4996B50-84E6-DB4A-BA28-F6FD5131257C}" presName="rootComposite" presStyleCnt="0"/>
      <dgm:spPr/>
    </dgm:pt>
    <dgm:pt modelId="{A4A6B931-46F4-EA46-A01B-932405797255}" type="pres">
      <dgm:prSet presAssocID="{B4996B50-84E6-DB4A-BA28-F6FD5131257C}" presName="rootText" presStyleLbl="node2" presStyleIdx="0" presStyleCnt="6">
        <dgm:presLayoutVars>
          <dgm:chPref val="3"/>
        </dgm:presLayoutVars>
      </dgm:prSet>
      <dgm:spPr/>
    </dgm:pt>
    <dgm:pt modelId="{4E133B67-61F6-874D-BE7E-33E46300BC23}" type="pres">
      <dgm:prSet presAssocID="{B4996B50-84E6-DB4A-BA28-F6FD5131257C}" presName="rootConnector" presStyleLbl="node2" presStyleIdx="0" presStyleCnt="6"/>
      <dgm:spPr/>
    </dgm:pt>
    <dgm:pt modelId="{ADD2FCAD-EE4E-A240-BCBC-98D252E15FE3}" type="pres">
      <dgm:prSet presAssocID="{B4996B50-84E6-DB4A-BA28-F6FD5131257C}" presName="hierChild4" presStyleCnt="0"/>
      <dgm:spPr/>
    </dgm:pt>
    <dgm:pt modelId="{B1457A80-CE37-5D4C-B0F6-E5E3D8A42EA6}" type="pres">
      <dgm:prSet presAssocID="{B4996B50-84E6-DB4A-BA28-F6FD5131257C}" presName="hierChild5" presStyleCnt="0"/>
      <dgm:spPr/>
    </dgm:pt>
    <dgm:pt modelId="{EEB63C48-496F-354D-A1F6-87A0C11C5CC1}" type="pres">
      <dgm:prSet presAssocID="{277D2604-B567-3E45-B28B-ADCC66969934}" presName="Name64" presStyleLbl="parChTrans1D2" presStyleIdx="1" presStyleCnt="6"/>
      <dgm:spPr/>
    </dgm:pt>
    <dgm:pt modelId="{B929E327-E13A-EA46-B0A6-3264E3E10E44}" type="pres">
      <dgm:prSet presAssocID="{B99374AF-DD2C-A04C-9AB8-F2A3FEEF8DED}" presName="hierRoot2" presStyleCnt="0">
        <dgm:presLayoutVars>
          <dgm:hierBranch val="init"/>
        </dgm:presLayoutVars>
      </dgm:prSet>
      <dgm:spPr/>
    </dgm:pt>
    <dgm:pt modelId="{663C8FDC-7A64-DA4A-8D32-E9495861C1DD}" type="pres">
      <dgm:prSet presAssocID="{B99374AF-DD2C-A04C-9AB8-F2A3FEEF8DED}" presName="rootComposite" presStyleCnt="0"/>
      <dgm:spPr/>
    </dgm:pt>
    <dgm:pt modelId="{5F748B7F-701E-864F-A6B7-6BEDFA3E0344}" type="pres">
      <dgm:prSet presAssocID="{B99374AF-DD2C-A04C-9AB8-F2A3FEEF8DED}" presName="rootText" presStyleLbl="node2" presStyleIdx="1" presStyleCnt="6">
        <dgm:presLayoutVars>
          <dgm:chPref val="3"/>
        </dgm:presLayoutVars>
      </dgm:prSet>
      <dgm:spPr/>
    </dgm:pt>
    <dgm:pt modelId="{9F020FEB-656C-F74D-8E15-D5963E342EB3}" type="pres">
      <dgm:prSet presAssocID="{B99374AF-DD2C-A04C-9AB8-F2A3FEEF8DED}" presName="rootConnector" presStyleLbl="node2" presStyleIdx="1" presStyleCnt="6"/>
      <dgm:spPr/>
    </dgm:pt>
    <dgm:pt modelId="{4A179DD7-6D01-5741-B735-2638B706E34C}" type="pres">
      <dgm:prSet presAssocID="{B99374AF-DD2C-A04C-9AB8-F2A3FEEF8DED}" presName="hierChild4" presStyleCnt="0"/>
      <dgm:spPr/>
    </dgm:pt>
    <dgm:pt modelId="{118EC81B-EAC0-3143-AA8D-4362669D2735}" type="pres">
      <dgm:prSet presAssocID="{B99374AF-DD2C-A04C-9AB8-F2A3FEEF8DED}" presName="hierChild5" presStyleCnt="0"/>
      <dgm:spPr/>
    </dgm:pt>
    <dgm:pt modelId="{E18D6647-6DCC-1143-9928-AAA7A2D49181}" type="pres">
      <dgm:prSet presAssocID="{7916F01F-61D8-744B-BCD5-8507138F78CF}" presName="Name64" presStyleLbl="parChTrans1D2" presStyleIdx="2" presStyleCnt="6"/>
      <dgm:spPr/>
    </dgm:pt>
    <dgm:pt modelId="{90ECC108-DBB7-B24A-94F0-485E54BECBDD}" type="pres">
      <dgm:prSet presAssocID="{5C75865F-F06D-B547-BA55-6854B0A4BE8D}" presName="hierRoot2" presStyleCnt="0">
        <dgm:presLayoutVars>
          <dgm:hierBranch val="init"/>
        </dgm:presLayoutVars>
      </dgm:prSet>
      <dgm:spPr/>
    </dgm:pt>
    <dgm:pt modelId="{473241AF-44B4-CB49-9FD3-1A23E0575591}" type="pres">
      <dgm:prSet presAssocID="{5C75865F-F06D-B547-BA55-6854B0A4BE8D}" presName="rootComposite" presStyleCnt="0"/>
      <dgm:spPr/>
    </dgm:pt>
    <dgm:pt modelId="{4C648BAF-4EBF-2A46-BE5A-C7DD0355B2E2}" type="pres">
      <dgm:prSet presAssocID="{5C75865F-F06D-B547-BA55-6854B0A4BE8D}" presName="rootText" presStyleLbl="node2" presStyleIdx="2" presStyleCnt="6">
        <dgm:presLayoutVars>
          <dgm:chPref val="3"/>
        </dgm:presLayoutVars>
      </dgm:prSet>
      <dgm:spPr/>
    </dgm:pt>
    <dgm:pt modelId="{4672729E-A338-7941-B053-14658889DE60}" type="pres">
      <dgm:prSet presAssocID="{5C75865F-F06D-B547-BA55-6854B0A4BE8D}" presName="rootConnector" presStyleLbl="node2" presStyleIdx="2" presStyleCnt="6"/>
      <dgm:spPr/>
    </dgm:pt>
    <dgm:pt modelId="{5CB86F12-3F14-E34E-A681-F306C7D64E81}" type="pres">
      <dgm:prSet presAssocID="{5C75865F-F06D-B547-BA55-6854B0A4BE8D}" presName="hierChild4" presStyleCnt="0"/>
      <dgm:spPr/>
    </dgm:pt>
    <dgm:pt modelId="{AE53E5B3-8C69-674D-ADFE-3A86478272D1}" type="pres">
      <dgm:prSet presAssocID="{5C75865F-F06D-B547-BA55-6854B0A4BE8D}" presName="hierChild5" presStyleCnt="0"/>
      <dgm:spPr/>
    </dgm:pt>
    <dgm:pt modelId="{1717692A-AD41-374C-9BC3-E500BEB23F09}" type="pres">
      <dgm:prSet presAssocID="{2F8FA0E6-1AFE-764A-9E43-0F272F002AED}" presName="Name64" presStyleLbl="parChTrans1D2" presStyleIdx="3" presStyleCnt="6"/>
      <dgm:spPr/>
    </dgm:pt>
    <dgm:pt modelId="{BEBF89D7-722C-F74C-8D39-A9521C22F340}" type="pres">
      <dgm:prSet presAssocID="{4B255EEB-945C-3348-B986-324023D223F8}" presName="hierRoot2" presStyleCnt="0">
        <dgm:presLayoutVars>
          <dgm:hierBranch val="init"/>
        </dgm:presLayoutVars>
      </dgm:prSet>
      <dgm:spPr/>
    </dgm:pt>
    <dgm:pt modelId="{BA67C72D-DE7C-D548-A8C0-C4830E6DFD3E}" type="pres">
      <dgm:prSet presAssocID="{4B255EEB-945C-3348-B986-324023D223F8}" presName="rootComposite" presStyleCnt="0"/>
      <dgm:spPr/>
    </dgm:pt>
    <dgm:pt modelId="{DB584EEB-3D96-5B4E-8238-04603DF6D72B}" type="pres">
      <dgm:prSet presAssocID="{4B255EEB-945C-3348-B986-324023D223F8}" presName="rootText" presStyleLbl="node2" presStyleIdx="3" presStyleCnt="6">
        <dgm:presLayoutVars>
          <dgm:chPref val="3"/>
        </dgm:presLayoutVars>
      </dgm:prSet>
      <dgm:spPr/>
    </dgm:pt>
    <dgm:pt modelId="{25224124-338C-0348-9AB3-468CC3B8762C}" type="pres">
      <dgm:prSet presAssocID="{4B255EEB-945C-3348-B986-324023D223F8}" presName="rootConnector" presStyleLbl="node2" presStyleIdx="3" presStyleCnt="6"/>
      <dgm:spPr/>
    </dgm:pt>
    <dgm:pt modelId="{C51E383C-5A09-3F40-82F2-D77D84A9C76F}" type="pres">
      <dgm:prSet presAssocID="{4B255EEB-945C-3348-B986-324023D223F8}" presName="hierChild4" presStyleCnt="0"/>
      <dgm:spPr/>
    </dgm:pt>
    <dgm:pt modelId="{BF8A5D14-C753-9841-AB7C-E6330032EFEF}" type="pres">
      <dgm:prSet presAssocID="{4B255EEB-945C-3348-B986-324023D223F8}" presName="hierChild5" presStyleCnt="0"/>
      <dgm:spPr/>
    </dgm:pt>
    <dgm:pt modelId="{A0E57F39-AD14-C641-9635-BDE6DE1CCF43}" type="pres">
      <dgm:prSet presAssocID="{B0403FCB-EB5E-D04B-949F-63B8308DB3E2}" presName="Name64" presStyleLbl="parChTrans1D2" presStyleIdx="4" presStyleCnt="6"/>
      <dgm:spPr/>
    </dgm:pt>
    <dgm:pt modelId="{46D0FD80-C4CB-9C40-BEE2-B4A2AF60BA40}" type="pres">
      <dgm:prSet presAssocID="{E6217562-AA15-B443-85C5-1D22A2E5D8A2}" presName="hierRoot2" presStyleCnt="0">
        <dgm:presLayoutVars>
          <dgm:hierBranch val="init"/>
        </dgm:presLayoutVars>
      </dgm:prSet>
      <dgm:spPr/>
    </dgm:pt>
    <dgm:pt modelId="{69E46628-1C80-0642-A4B5-68C425DCBC1D}" type="pres">
      <dgm:prSet presAssocID="{E6217562-AA15-B443-85C5-1D22A2E5D8A2}" presName="rootComposite" presStyleCnt="0"/>
      <dgm:spPr/>
    </dgm:pt>
    <dgm:pt modelId="{7629AEEB-DA1D-9E44-B74B-AC895156D1EC}" type="pres">
      <dgm:prSet presAssocID="{E6217562-AA15-B443-85C5-1D22A2E5D8A2}" presName="rootText" presStyleLbl="node2" presStyleIdx="4" presStyleCnt="6">
        <dgm:presLayoutVars>
          <dgm:chPref val="3"/>
        </dgm:presLayoutVars>
      </dgm:prSet>
      <dgm:spPr/>
    </dgm:pt>
    <dgm:pt modelId="{7F7C34BC-ABA7-8F40-AC54-80E386AF895A}" type="pres">
      <dgm:prSet presAssocID="{E6217562-AA15-B443-85C5-1D22A2E5D8A2}" presName="rootConnector" presStyleLbl="node2" presStyleIdx="4" presStyleCnt="6"/>
      <dgm:spPr/>
    </dgm:pt>
    <dgm:pt modelId="{264CC356-B0F5-1D42-924F-CBE6DCF8561C}" type="pres">
      <dgm:prSet presAssocID="{E6217562-AA15-B443-85C5-1D22A2E5D8A2}" presName="hierChild4" presStyleCnt="0"/>
      <dgm:spPr/>
    </dgm:pt>
    <dgm:pt modelId="{70BF4C0C-FF63-8846-B66D-9FB2EB6F0C4B}" type="pres">
      <dgm:prSet presAssocID="{E6217562-AA15-B443-85C5-1D22A2E5D8A2}" presName="hierChild5" presStyleCnt="0"/>
      <dgm:spPr/>
    </dgm:pt>
    <dgm:pt modelId="{0D91F1B1-FB49-1149-84EE-9F38F69A344B}" type="pres">
      <dgm:prSet presAssocID="{C4989878-54AD-0C4B-836E-B840074FAB85}" presName="Name64" presStyleLbl="parChTrans1D2" presStyleIdx="5" presStyleCnt="6"/>
      <dgm:spPr/>
    </dgm:pt>
    <dgm:pt modelId="{1B8F03F5-88A6-304F-89FC-BB1C51F831A6}" type="pres">
      <dgm:prSet presAssocID="{75042850-8E85-8448-9E37-B1F4CA53C50E}" presName="hierRoot2" presStyleCnt="0">
        <dgm:presLayoutVars>
          <dgm:hierBranch val="init"/>
        </dgm:presLayoutVars>
      </dgm:prSet>
      <dgm:spPr/>
    </dgm:pt>
    <dgm:pt modelId="{4006C0E4-6B68-604B-B9CE-5430CAFFEFE2}" type="pres">
      <dgm:prSet presAssocID="{75042850-8E85-8448-9E37-B1F4CA53C50E}" presName="rootComposite" presStyleCnt="0"/>
      <dgm:spPr/>
    </dgm:pt>
    <dgm:pt modelId="{F82AA8A9-D07C-414F-AE65-4E0E60407569}" type="pres">
      <dgm:prSet presAssocID="{75042850-8E85-8448-9E37-B1F4CA53C50E}" presName="rootText" presStyleLbl="node2" presStyleIdx="5" presStyleCnt="6">
        <dgm:presLayoutVars>
          <dgm:chPref val="3"/>
        </dgm:presLayoutVars>
      </dgm:prSet>
      <dgm:spPr/>
    </dgm:pt>
    <dgm:pt modelId="{3F226DAA-A777-3D4C-921F-F30CEB094459}" type="pres">
      <dgm:prSet presAssocID="{75042850-8E85-8448-9E37-B1F4CA53C50E}" presName="rootConnector" presStyleLbl="node2" presStyleIdx="5" presStyleCnt="6"/>
      <dgm:spPr/>
    </dgm:pt>
    <dgm:pt modelId="{6FD72316-DE2F-DC45-997E-3C3B22A47A51}" type="pres">
      <dgm:prSet presAssocID="{75042850-8E85-8448-9E37-B1F4CA53C50E}" presName="hierChild4" presStyleCnt="0"/>
      <dgm:spPr/>
    </dgm:pt>
    <dgm:pt modelId="{D514ED2C-CAE1-8845-BEC2-AB49F6ADCF94}" type="pres">
      <dgm:prSet presAssocID="{75042850-8E85-8448-9E37-B1F4CA53C50E}" presName="hierChild5" presStyleCnt="0"/>
      <dgm:spPr/>
    </dgm:pt>
    <dgm:pt modelId="{773B8B14-37D9-1A4C-B86B-7751D75FA836}" type="pres">
      <dgm:prSet presAssocID="{0E583130-98C0-F741-8360-A3128BCFCBC6}" presName="hierChild3" presStyleCnt="0"/>
      <dgm:spPr/>
    </dgm:pt>
  </dgm:ptLst>
  <dgm:cxnLst>
    <dgm:cxn modelId="{D4F39B09-79FA-514C-9163-0EBC9CA807F1}" type="presOf" srcId="{0E583130-98C0-F741-8360-A3128BCFCBC6}" destId="{85BA44B1-CAA9-A343-8F0C-633BCEF4C3D3}" srcOrd="1" destOrd="0" presId="urn:microsoft.com/office/officeart/2009/3/layout/HorizontalOrganizationChart"/>
    <dgm:cxn modelId="{68D5EF14-E704-A940-A296-A20956B593DB}" type="presOf" srcId="{75042850-8E85-8448-9E37-B1F4CA53C50E}" destId="{3F226DAA-A777-3D4C-921F-F30CEB094459}" srcOrd="1" destOrd="0" presId="urn:microsoft.com/office/officeart/2009/3/layout/HorizontalOrganizationChart"/>
    <dgm:cxn modelId="{EC9B0E1B-22E9-194A-B846-4F6A9C569FBC}" srcId="{0E583130-98C0-F741-8360-A3128BCFCBC6}" destId="{E6217562-AA15-B443-85C5-1D22A2E5D8A2}" srcOrd="4" destOrd="0" parTransId="{B0403FCB-EB5E-D04B-949F-63B8308DB3E2}" sibTransId="{CF4D22CE-BE3F-6F41-942E-87FFE35B1AA8}"/>
    <dgm:cxn modelId="{A659B42D-1DDC-9448-AB4C-5C667ABF3526}" srcId="{0E583130-98C0-F741-8360-A3128BCFCBC6}" destId="{5C75865F-F06D-B547-BA55-6854B0A4BE8D}" srcOrd="2" destOrd="0" parTransId="{7916F01F-61D8-744B-BCD5-8507138F78CF}" sibTransId="{95E6A0DF-6571-D049-83F2-410D72D9DBD6}"/>
    <dgm:cxn modelId="{CC9CE02D-E333-6049-BD21-93262E7CF42E}" type="presOf" srcId="{B4996B50-84E6-DB4A-BA28-F6FD5131257C}" destId="{4E133B67-61F6-874D-BE7E-33E46300BC23}" srcOrd="1" destOrd="0" presId="urn:microsoft.com/office/officeart/2009/3/layout/HorizontalOrganizationChart"/>
    <dgm:cxn modelId="{C280EF32-BB9D-3D45-8A65-B7CCB5AFA4B0}" type="presOf" srcId="{0442F7DD-C9B3-C94D-91F9-D4C0D17D9C32}" destId="{31A47BDA-DF8F-594D-A981-9747D73882CE}" srcOrd="0" destOrd="0" presId="urn:microsoft.com/office/officeart/2009/3/layout/HorizontalOrganizationChart"/>
    <dgm:cxn modelId="{155A343D-0FC2-9D47-893C-B04042437768}" type="presOf" srcId="{5C75865F-F06D-B547-BA55-6854B0A4BE8D}" destId="{4672729E-A338-7941-B053-14658889DE60}" srcOrd="1" destOrd="0" presId="urn:microsoft.com/office/officeart/2009/3/layout/HorizontalOrganizationChart"/>
    <dgm:cxn modelId="{B91EE63D-7864-C14F-A821-0AB88F26B00B}" srcId="{0E583130-98C0-F741-8360-A3128BCFCBC6}" destId="{75042850-8E85-8448-9E37-B1F4CA53C50E}" srcOrd="5" destOrd="0" parTransId="{C4989878-54AD-0C4B-836E-B840074FAB85}" sibTransId="{05FB5146-A482-724D-830B-86445DCCA192}"/>
    <dgm:cxn modelId="{6229B141-1F0A-4643-954D-9B2143C3704D}" type="presOf" srcId="{2F8FA0E6-1AFE-764A-9E43-0F272F002AED}" destId="{1717692A-AD41-374C-9BC3-E500BEB23F09}" srcOrd="0" destOrd="0" presId="urn:microsoft.com/office/officeart/2009/3/layout/HorizontalOrganizationChart"/>
    <dgm:cxn modelId="{32B44446-E5A2-414E-A687-78499880FEF6}" srcId="{0E583130-98C0-F741-8360-A3128BCFCBC6}" destId="{B4996B50-84E6-DB4A-BA28-F6FD5131257C}" srcOrd="0" destOrd="0" parTransId="{0442F7DD-C9B3-C94D-91F9-D4C0D17D9C32}" sibTransId="{241D074A-BB06-184E-B680-CB559F2DC1ED}"/>
    <dgm:cxn modelId="{178C1F54-5C81-A249-8ED6-05C479507836}" type="presOf" srcId="{75042850-8E85-8448-9E37-B1F4CA53C50E}" destId="{F82AA8A9-D07C-414F-AE65-4E0E60407569}" srcOrd="0" destOrd="0" presId="urn:microsoft.com/office/officeart/2009/3/layout/HorizontalOrganizationChart"/>
    <dgm:cxn modelId="{6E308061-E609-5743-88EA-AFCCA9D41C51}" type="presOf" srcId="{4B255EEB-945C-3348-B986-324023D223F8}" destId="{25224124-338C-0348-9AB3-468CC3B8762C}" srcOrd="1" destOrd="0" presId="urn:microsoft.com/office/officeart/2009/3/layout/HorizontalOrganizationChart"/>
    <dgm:cxn modelId="{BD29087E-5F9C-C940-9171-E1CD2F188DBA}" type="presOf" srcId="{B99374AF-DD2C-A04C-9AB8-F2A3FEEF8DED}" destId="{9F020FEB-656C-F74D-8E15-D5963E342EB3}" srcOrd="1" destOrd="0" presId="urn:microsoft.com/office/officeart/2009/3/layout/HorizontalOrganizationChart"/>
    <dgm:cxn modelId="{0D10148A-84E6-1344-94EB-9A04B640DD77}" type="presOf" srcId="{277D2604-B567-3E45-B28B-ADCC66969934}" destId="{EEB63C48-496F-354D-A1F6-87A0C11C5CC1}" srcOrd="0" destOrd="0" presId="urn:microsoft.com/office/officeart/2009/3/layout/HorizontalOrganizationChart"/>
    <dgm:cxn modelId="{F9D11F8A-1756-B34C-BCFA-93C8AB10B16C}" type="presOf" srcId="{C4989878-54AD-0C4B-836E-B840074FAB85}" destId="{0D91F1B1-FB49-1149-84EE-9F38F69A344B}" srcOrd="0" destOrd="0" presId="urn:microsoft.com/office/officeart/2009/3/layout/HorizontalOrganizationChart"/>
    <dgm:cxn modelId="{AF437E8A-FB4D-ED47-9EED-D55130BB744D}" srcId="{0E583130-98C0-F741-8360-A3128BCFCBC6}" destId="{B99374AF-DD2C-A04C-9AB8-F2A3FEEF8DED}" srcOrd="1" destOrd="0" parTransId="{277D2604-B567-3E45-B28B-ADCC66969934}" sibTransId="{C85021E8-5027-4E47-BE82-E3A29813D764}"/>
    <dgm:cxn modelId="{929DB48E-4FBD-5949-949D-F96861661EE0}" type="presOf" srcId="{4B255EEB-945C-3348-B986-324023D223F8}" destId="{DB584EEB-3D96-5B4E-8238-04603DF6D72B}" srcOrd="0" destOrd="0" presId="urn:microsoft.com/office/officeart/2009/3/layout/HorizontalOrganizationChart"/>
    <dgm:cxn modelId="{2F8CF38F-924D-AE46-AB3D-FD44070CA367}" type="presOf" srcId="{D67F689F-1EA7-C944-B02A-52F8D0D66BFB}" destId="{6FFED273-BDE7-514D-813B-CFA9F99A6075}" srcOrd="0" destOrd="0" presId="urn:microsoft.com/office/officeart/2009/3/layout/HorizontalOrganizationChart"/>
    <dgm:cxn modelId="{DC98879C-E1AC-D84B-AD0D-746C64BA0A96}" type="presOf" srcId="{5C75865F-F06D-B547-BA55-6854B0A4BE8D}" destId="{4C648BAF-4EBF-2A46-BE5A-C7DD0355B2E2}" srcOrd="0" destOrd="0" presId="urn:microsoft.com/office/officeart/2009/3/layout/HorizontalOrganizationChart"/>
    <dgm:cxn modelId="{3578FCA5-9E07-194A-A880-BD2CDDCCD8EE}" type="presOf" srcId="{E6217562-AA15-B443-85C5-1D22A2E5D8A2}" destId="{7629AEEB-DA1D-9E44-B74B-AC895156D1EC}" srcOrd="0" destOrd="0" presId="urn:microsoft.com/office/officeart/2009/3/layout/HorizontalOrganizationChart"/>
    <dgm:cxn modelId="{D66D5DC2-FAD7-F942-9F32-150D48D9B572}" type="presOf" srcId="{7916F01F-61D8-744B-BCD5-8507138F78CF}" destId="{E18D6647-6DCC-1143-9928-AAA7A2D49181}" srcOrd="0" destOrd="0" presId="urn:microsoft.com/office/officeart/2009/3/layout/HorizontalOrganizationChart"/>
    <dgm:cxn modelId="{AC5870C2-E4A6-AF47-AD52-DA35AD21F25B}" type="presOf" srcId="{0E583130-98C0-F741-8360-A3128BCFCBC6}" destId="{DD13DAEE-3195-2348-ADBD-CCC281F6CFB0}" srcOrd="0" destOrd="0" presId="urn:microsoft.com/office/officeart/2009/3/layout/HorizontalOrganizationChart"/>
    <dgm:cxn modelId="{7DD7E1C8-E670-DF4E-B807-46092955F26E}" srcId="{0E583130-98C0-F741-8360-A3128BCFCBC6}" destId="{4B255EEB-945C-3348-B986-324023D223F8}" srcOrd="3" destOrd="0" parTransId="{2F8FA0E6-1AFE-764A-9E43-0F272F002AED}" sibTransId="{F2353DC9-73BD-2645-9D34-708F750830F4}"/>
    <dgm:cxn modelId="{4ED291CB-7F5F-1648-9DC2-30F0F2950C17}" type="presOf" srcId="{B4996B50-84E6-DB4A-BA28-F6FD5131257C}" destId="{A4A6B931-46F4-EA46-A01B-932405797255}" srcOrd="0" destOrd="0" presId="urn:microsoft.com/office/officeart/2009/3/layout/HorizontalOrganizationChart"/>
    <dgm:cxn modelId="{E594FFD8-7115-4D48-A1B1-D06E27B27DF8}" srcId="{D67F689F-1EA7-C944-B02A-52F8D0D66BFB}" destId="{0E583130-98C0-F741-8360-A3128BCFCBC6}" srcOrd="0" destOrd="0" parTransId="{10426180-5A8F-C147-9F06-2856D5FA93D7}" sibTransId="{BA546D54-4EE8-B34D-AF39-98250FE031EC}"/>
    <dgm:cxn modelId="{698E81DC-368B-744A-ACCA-6C7EF13D31B5}" type="presOf" srcId="{B99374AF-DD2C-A04C-9AB8-F2A3FEEF8DED}" destId="{5F748B7F-701E-864F-A6B7-6BEDFA3E0344}" srcOrd="0" destOrd="0" presId="urn:microsoft.com/office/officeart/2009/3/layout/HorizontalOrganizationChart"/>
    <dgm:cxn modelId="{53D904E0-C906-CE4C-946D-5B80356EA4C8}" type="presOf" srcId="{B0403FCB-EB5E-D04B-949F-63B8308DB3E2}" destId="{A0E57F39-AD14-C641-9635-BDE6DE1CCF43}" srcOrd="0" destOrd="0" presId="urn:microsoft.com/office/officeart/2009/3/layout/HorizontalOrganizationChart"/>
    <dgm:cxn modelId="{FF54A9F7-26E6-4748-B370-338C72E614B8}" type="presOf" srcId="{E6217562-AA15-B443-85C5-1D22A2E5D8A2}" destId="{7F7C34BC-ABA7-8F40-AC54-80E386AF895A}" srcOrd="1" destOrd="0" presId="urn:microsoft.com/office/officeart/2009/3/layout/HorizontalOrganizationChart"/>
    <dgm:cxn modelId="{77D3196B-B8AA-E84A-922C-5CB074B88949}" type="presParOf" srcId="{6FFED273-BDE7-514D-813B-CFA9F99A6075}" destId="{D0AD3F97-A7CE-E440-A955-0EDC48860F64}" srcOrd="0" destOrd="0" presId="urn:microsoft.com/office/officeart/2009/3/layout/HorizontalOrganizationChart"/>
    <dgm:cxn modelId="{A4AFFF31-F27E-1647-B6B9-E2CAB7A7959F}" type="presParOf" srcId="{D0AD3F97-A7CE-E440-A955-0EDC48860F64}" destId="{5597FC40-F3B3-3C4A-909A-409738170494}" srcOrd="0" destOrd="0" presId="urn:microsoft.com/office/officeart/2009/3/layout/HorizontalOrganizationChart"/>
    <dgm:cxn modelId="{39F7B8AC-7B8C-D040-8C58-30E6C5A57B81}" type="presParOf" srcId="{5597FC40-F3B3-3C4A-909A-409738170494}" destId="{DD13DAEE-3195-2348-ADBD-CCC281F6CFB0}" srcOrd="0" destOrd="0" presId="urn:microsoft.com/office/officeart/2009/3/layout/HorizontalOrganizationChart"/>
    <dgm:cxn modelId="{0E63FE44-F36B-8F44-84F5-BAF014F8F7CC}" type="presParOf" srcId="{5597FC40-F3B3-3C4A-909A-409738170494}" destId="{85BA44B1-CAA9-A343-8F0C-633BCEF4C3D3}" srcOrd="1" destOrd="0" presId="urn:microsoft.com/office/officeart/2009/3/layout/HorizontalOrganizationChart"/>
    <dgm:cxn modelId="{9E8B81BE-7825-984E-8D10-D9C0CA4174C5}" type="presParOf" srcId="{D0AD3F97-A7CE-E440-A955-0EDC48860F64}" destId="{27067C86-C6BA-864E-BC86-E930D9E653D4}" srcOrd="1" destOrd="0" presId="urn:microsoft.com/office/officeart/2009/3/layout/HorizontalOrganizationChart"/>
    <dgm:cxn modelId="{7E53D2A6-A8BE-D741-B54A-804D2D2F4046}" type="presParOf" srcId="{27067C86-C6BA-864E-BC86-E930D9E653D4}" destId="{31A47BDA-DF8F-594D-A981-9747D73882CE}" srcOrd="0" destOrd="0" presId="urn:microsoft.com/office/officeart/2009/3/layout/HorizontalOrganizationChart"/>
    <dgm:cxn modelId="{85614A1B-11D5-6E4A-B7AD-D0C1EC11E006}" type="presParOf" srcId="{27067C86-C6BA-864E-BC86-E930D9E653D4}" destId="{741B4894-61BE-CA4C-ABFE-F309584E0532}" srcOrd="1" destOrd="0" presId="urn:microsoft.com/office/officeart/2009/3/layout/HorizontalOrganizationChart"/>
    <dgm:cxn modelId="{9245E4BB-E814-CB46-B25A-45DE874847B6}" type="presParOf" srcId="{741B4894-61BE-CA4C-ABFE-F309584E0532}" destId="{C54E3CCF-A9B4-2E4B-9068-1567C435DA31}" srcOrd="0" destOrd="0" presId="urn:microsoft.com/office/officeart/2009/3/layout/HorizontalOrganizationChart"/>
    <dgm:cxn modelId="{E7B97E62-C7FB-5848-9D90-38FC4096544A}" type="presParOf" srcId="{C54E3CCF-A9B4-2E4B-9068-1567C435DA31}" destId="{A4A6B931-46F4-EA46-A01B-932405797255}" srcOrd="0" destOrd="0" presId="urn:microsoft.com/office/officeart/2009/3/layout/HorizontalOrganizationChart"/>
    <dgm:cxn modelId="{EC7C9071-6566-974A-AA8B-0FA6339EC8EA}" type="presParOf" srcId="{C54E3CCF-A9B4-2E4B-9068-1567C435DA31}" destId="{4E133B67-61F6-874D-BE7E-33E46300BC23}" srcOrd="1" destOrd="0" presId="urn:microsoft.com/office/officeart/2009/3/layout/HorizontalOrganizationChart"/>
    <dgm:cxn modelId="{9D0B6BA4-AACF-144C-99C5-B88526CD26A3}" type="presParOf" srcId="{741B4894-61BE-CA4C-ABFE-F309584E0532}" destId="{ADD2FCAD-EE4E-A240-BCBC-98D252E15FE3}" srcOrd="1" destOrd="0" presId="urn:microsoft.com/office/officeart/2009/3/layout/HorizontalOrganizationChart"/>
    <dgm:cxn modelId="{A3413B21-3BBA-3840-BDCE-BAAA60EF3BC0}" type="presParOf" srcId="{741B4894-61BE-CA4C-ABFE-F309584E0532}" destId="{B1457A80-CE37-5D4C-B0F6-E5E3D8A42EA6}" srcOrd="2" destOrd="0" presId="urn:microsoft.com/office/officeart/2009/3/layout/HorizontalOrganizationChart"/>
    <dgm:cxn modelId="{4B4D8E4B-822F-8549-9064-71543ED4CE8F}" type="presParOf" srcId="{27067C86-C6BA-864E-BC86-E930D9E653D4}" destId="{EEB63C48-496F-354D-A1F6-87A0C11C5CC1}" srcOrd="2" destOrd="0" presId="urn:microsoft.com/office/officeart/2009/3/layout/HorizontalOrganizationChart"/>
    <dgm:cxn modelId="{2AB388A6-0EA8-6B43-8BB2-F165E72FE129}" type="presParOf" srcId="{27067C86-C6BA-864E-BC86-E930D9E653D4}" destId="{B929E327-E13A-EA46-B0A6-3264E3E10E44}" srcOrd="3" destOrd="0" presId="urn:microsoft.com/office/officeart/2009/3/layout/HorizontalOrganizationChart"/>
    <dgm:cxn modelId="{06EB9E7F-C903-CD44-AC81-FB60E1B449DA}" type="presParOf" srcId="{B929E327-E13A-EA46-B0A6-3264E3E10E44}" destId="{663C8FDC-7A64-DA4A-8D32-E9495861C1DD}" srcOrd="0" destOrd="0" presId="urn:microsoft.com/office/officeart/2009/3/layout/HorizontalOrganizationChart"/>
    <dgm:cxn modelId="{E8682F87-2BEF-C84C-BCF0-634199FE368E}" type="presParOf" srcId="{663C8FDC-7A64-DA4A-8D32-E9495861C1DD}" destId="{5F748B7F-701E-864F-A6B7-6BEDFA3E0344}" srcOrd="0" destOrd="0" presId="urn:microsoft.com/office/officeart/2009/3/layout/HorizontalOrganizationChart"/>
    <dgm:cxn modelId="{428F7426-C63A-0E40-A2F4-B8A8D174BF8E}" type="presParOf" srcId="{663C8FDC-7A64-DA4A-8D32-E9495861C1DD}" destId="{9F020FEB-656C-F74D-8E15-D5963E342EB3}" srcOrd="1" destOrd="0" presId="urn:microsoft.com/office/officeart/2009/3/layout/HorizontalOrganizationChart"/>
    <dgm:cxn modelId="{C2A0BB87-C0AE-D34A-9275-93FE625D61FE}" type="presParOf" srcId="{B929E327-E13A-EA46-B0A6-3264E3E10E44}" destId="{4A179DD7-6D01-5741-B735-2638B706E34C}" srcOrd="1" destOrd="0" presId="urn:microsoft.com/office/officeart/2009/3/layout/HorizontalOrganizationChart"/>
    <dgm:cxn modelId="{6420BF24-EC7C-AC4F-98D7-57F23E08DECC}" type="presParOf" srcId="{B929E327-E13A-EA46-B0A6-3264E3E10E44}" destId="{118EC81B-EAC0-3143-AA8D-4362669D2735}" srcOrd="2" destOrd="0" presId="urn:microsoft.com/office/officeart/2009/3/layout/HorizontalOrganizationChart"/>
    <dgm:cxn modelId="{E2CF16CA-6755-DD41-B87E-661FC194D741}" type="presParOf" srcId="{27067C86-C6BA-864E-BC86-E930D9E653D4}" destId="{E18D6647-6DCC-1143-9928-AAA7A2D49181}" srcOrd="4" destOrd="0" presId="urn:microsoft.com/office/officeart/2009/3/layout/HorizontalOrganizationChart"/>
    <dgm:cxn modelId="{7EA4A9B1-C7F6-344F-9659-738E41EC9E6F}" type="presParOf" srcId="{27067C86-C6BA-864E-BC86-E930D9E653D4}" destId="{90ECC108-DBB7-B24A-94F0-485E54BECBDD}" srcOrd="5" destOrd="0" presId="urn:microsoft.com/office/officeart/2009/3/layout/HorizontalOrganizationChart"/>
    <dgm:cxn modelId="{4F9BBED9-203B-F04F-A0F1-C11DE468426B}" type="presParOf" srcId="{90ECC108-DBB7-B24A-94F0-485E54BECBDD}" destId="{473241AF-44B4-CB49-9FD3-1A23E0575591}" srcOrd="0" destOrd="0" presId="urn:microsoft.com/office/officeart/2009/3/layout/HorizontalOrganizationChart"/>
    <dgm:cxn modelId="{30572C77-6E89-AF4D-99BB-9A26A84C502D}" type="presParOf" srcId="{473241AF-44B4-CB49-9FD3-1A23E0575591}" destId="{4C648BAF-4EBF-2A46-BE5A-C7DD0355B2E2}" srcOrd="0" destOrd="0" presId="urn:microsoft.com/office/officeart/2009/3/layout/HorizontalOrganizationChart"/>
    <dgm:cxn modelId="{8C7A9321-15CD-5844-8F26-64F38BCFBC13}" type="presParOf" srcId="{473241AF-44B4-CB49-9FD3-1A23E0575591}" destId="{4672729E-A338-7941-B053-14658889DE60}" srcOrd="1" destOrd="0" presId="urn:microsoft.com/office/officeart/2009/3/layout/HorizontalOrganizationChart"/>
    <dgm:cxn modelId="{5D878629-8157-2A4C-A92B-01001C848560}" type="presParOf" srcId="{90ECC108-DBB7-B24A-94F0-485E54BECBDD}" destId="{5CB86F12-3F14-E34E-A681-F306C7D64E81}" srcOrd="1" destOrd="0" presId="urn:microsoft.com/office/officeart/2009/3/layout/HorizontalOrganizationChart"/>
    <dgm:cxn modelId="{B2B20076-31C2-DD49-8E3F-83CEF4A84DF1}" type="presParOf" srcId="{90ECC108-DBB7-B24A-94F0-485E54BECBDD}" destId="{AE53E5B3-8C69-674D-ADFE-3A86478272D1}" srcOrd="2" destOrd="0" presId="urn:microsoft.com/office/officeart/2009/3/layout/HorizontalOrganizationChart"/>
    <dgm:cxn modelId="{939F3EE1-B1C0-2E45-8698-3F2C0B1E4A31}" type="presParOf" srcId="{27067C86-C6BA-864E-BC86-E930D9E653D4}" destId="{1717692A-AD41-374C-9BC3-E500BEB23F09}" srcOrd="6" destOrd="0" presId="urn:microsoft.com/office/officeart/2009/3/layout/HorizontalOrganizationChart"/>
    <dgm:cxn modelId="{4256C821-E36B-7543-885D-5982E1307B60}" type="presParOf" srcId="{27067C86-C6BA-864E-BC86-E930D9E653D4}" destId="{BEBF89D7-722C-F74C-8D39-A9521C22F340}" srcOrd="7" destOrd="0" presId="urn:microsoft.com/office/officeart/2009/3/layout/HorizontalOrganizationChart"/>
    <dgm:cxn modelId="{5992A3D6-AEAB-4048-902D-85E49FB0A11B}" type="presParOf" srcId="{BEBF89D7-722C-F74C-8D39-A9521C22F340}" destId="{BA67C72D-DE7C-D548-A8C0-C4830E6DFD3E}" srcOrd="0" destOrd="0" presId="urn:microsoft.com/office/officeart/2009/3/layout/HorizontalOrganizationChart"/>
    <dgm:cxn modelId="{270CBF48-B1DF-2747-B1FA-B091DB8C79FE}" type="presParOf" srcId="{BA67C72D-DE7C-D548-A8C0-C4830E6DFD3E}" destId="{DB584EEB-3D96-5B4E-8238-04603DF6D72B}" srcOrd="0" destOrd="0" presId="urn:microsoft.com/office/officeart/2009/3/layout/HorizontalOrganizationChart"/>
    <dgm:cxn modelId="{130B0F25-2A99-1C41-B7C5-3B06B3CA35D2}" type="presParOf" srcId="{BA67C72D-DE7C-D548-A8C0-C4830E6DFD3E}" destId="{25224124-338C-0348-9AB3-468CC3B8762C}" srcOrd="1" destOrd="0" presId="urn:microsoft.com/office/officeart/2009/3/layout/HorizontalOrganizationChart"/>
    <dgm:cxn modelId="{5E1B7AF9-5751-C44C-B1BF-9ECB1C5715EF}" type="presParOf" srcId="{BEBF89D7-722C-F74C-8D39-A9521C22F340}" destId="{C51E383C-5A09-3F40-82F2-D77D84A9C76F}" srcOrd="1" destOrd="0" presId="urn:microsoft.com/office/officeart/2009/3/layout/HorizontalOrganizationChart"/>
    <dgm:cxn modelId="{D57EA47F-3321-694A-8651-05F4F8035963}" type="presParOf" srcId="{BEBF89D7-722C-F74C-8D39-A9521C22F340}" destId="{BF8A5D14-C753-9841-AB7C-E6330032EFEF}" srcOrd="2" destOrd="0" presId="urn:microsoft.com/office/officeart/2009/3/layout/HorizontalOrganizationChart"/>
    <dgm:cxn modelId="{2DB49F46-0DDC-FB44-A9A2-F0FA765A30F5}" type="presParOf" srcId="{27067C86-C6BA-864E-BC86-E930D9E653D4}" destId="{A0E57F39-AD14-C641-9635-BDE6DE1CCF43}" srcOrd="8" destOrd="0" presId="urn:microsoft.com/office/officeart/2009/3/layout/HorizontalOrganizationChart"/>
    <dgm:cxn modelId="{BA9640C9-50F3-D445-99A9-C65927F271B2}" type="presParOf" srcId="{27067C86-C6BA-864E-BC86-E930D9E653D4}" destId="{46D0FD80-C4CB-9C40-BEE2-B4A2AF60BA40}" srcOrd="9" destOrd="0" presId="urn:microsoft.com/office/officeart/2009/3/layout/HorizontalOrganizationChart"/>
    <dgm:cxn modelId="{8DF4C4F0-79B8-F04F-B920-E9306FFA33DC}" type="presParOf" srcId="{46D0FD80-C4CB-9C40-BEE2-B4A2AF60BA40}" destId="{69E46628-1C80-0642-A4B5-68C425DCBC1D}" srcOrd="0" destOrd="0" presId="urn:microsoft.com/office/officeart/2009/3/layout/HorizontalOrganizationChart"/>
    <dgm:cxn modelId="{51CD5E87-32BE-6049-8771-CEA735130BA5}" type="presParOf" srcId="{69E46628-1C80-0642-A4B5-68C425DCBC1D}" destId="{7629AEEB-DA1D-9E44-B74B-AC895156D1EC}" srcOrd="0" destOrd="0" presId="urn:microsoft.com/office/officeart/2009/3/layout/HorizontalOrganizationChart"/>
    <dgm:cxn modelId="{A3B9B7AD-5990-AF42-BED8-21C6293FD2A2}" type="presParOf" srcId="{69E46628-1C80-0642-A4B5-68C425DCBC1D}" destId="{7F7C34BC-ABA7-8F40-AC54-80E386AF895A}" srcOrd="1" destOrd="0" presId="urn:microsoft.com/office/officeart/2009/3/layout/HorizontalOrganizationChart"/>
    <dgm:cxn modelId="{39BD53C3-597E-4945-89AE-680269E25A13}" type="presParOf" srcId="{46D0FD80-C4CB-9C40-BEE2-B4A2AF60BA40}" destId="{264CC356-B0F5-1D42-924F-CBE6DCF8561C}" srcOrd="1" destOrd="0" presId="urn:microsoft.com/office/officeart/2009/3/layout/HorizontalOrganizationChart"/>
    <dgm:cxn modelId="{A7A89004-8E1B-0F4C-AA9D-D24DF8D46C1E}" type="presParOf" srcId="{46D0FD80-C4CB-9C40-BEE2-B4A2AF60BA40}" destId="{70BF4C0C-FF63-8846-B66D-9FB2EB6F0C4B}" srcOrd="2" destOrd="0" presId="urn:microsoft.com/office/officeart/2009/3/layout/HorizontalOrganizationChart"/>
    <dgm:cxn modelId="{2A696F4F-45E0-E34D-B473-F5E623993C20}" type="presParOf" srcId="{27067C86-C6BA-864E-BC86-E930D9E653D4}" destId="{0D91F1B1-FB49-1149-84EE-9F38F69A344B}" srcOrd="10" destOrd="0" presId="urn:microsoft.com/office/officeart/2009/3/layout/HorizontalOrganizationChart"/>
    <dgm:cxn modelId="{0DCD299F-9B04-FF4B-A69E-E9A1C3683FA3}" type="presParOf" srcId="{27067C86-C6BA-864E-BC86-E930D9E653D4}" destId="{1B8F03F5-88A6-304F-89FC-BB1C51F831A6}" srcOrd="11" destOrd="0" presId="urn:microsoft.com/office/officeart/2009/3/layout/HorizontalOrganizationChart"/>
    <dgm:cxn modelId="{C5EF5AC0-A3E4-534E-94B4-A3336BF2217B}" type="presParOf" srcId="{1B8F03F5-88A6-304F-89FC-BB1C51F831A6}" destId="{4006C0E4-6B68-604B-B9CE-5430CAFFEFE2}" srcOrd="0" destOrd="0" presId="urn:microsoft.com/office/officeart/2009/3/layout/HorizontalOrganizationChart"/>
    <dgm:cxn modelId="{DECDF390-A5CD-FA45-A916-7111F1FBEA7F}" type="presParOf" srcId="{4006C0E4-6B68-604B-B9CE-5430CAFFEFE2}" destId="{F82AA8A9-D07C-414F-AE65-4E0E60407569}" srcOrd="0" destOrd="0" presId="urn:microsoft.com/office/officeart/2009/3/layout/HorizontalOrganizationChart"/>
    <dgm:cxn modelId="{64367956-53BA-A843-BC48-03445FBA0456}" type="presParOf" srcId="{4006C0E4-6B68-604B-B9CE-5430CAFFEFE2}" destId="{3F226DAA-A777-3D4C-921F-F30CEB094459}" srcOrd="1" destOrd="0" presId="urn:microsoft.com/office/officeart/2009/3/layout/HorizontalOrganizationChart"/>
    <dgm:cxn modelId="{4FDD741F-34D0-664F-8C3F-34D54135854F}" type="presParOf" srcId="{1B8F03F5-88A6-304F-89FC-BB1C51F831A6}" destId="{6FD72316-DE2F-DC45-997E-3C3B22A47A51}" srcOrd="1" destOrd="0" presId="urn:microsoft.com/office/officeart/2009/3/layout/HorizontalOrganizationChart"/>
    <dgm:cxn modelId="{143CE273-0EDA-B545-9DAF-45808624A243}" type="presParOf" srcId="{1B8F03F5-88A6-304F-89FC-BB1C51F831A6}" destId="{D514ED2C-CAE1-8845-BEC2-AB49F6ADCF94}" srcOrd="2" destOrd="0" presId="urn:microsoft.com/office/officeart/2009/3/layout/HorizontalOrganizationChart"/>
    <dgm:cxn modelId="{E6099BC0-57BB-CD47-9699-09A41BF2A8A1}" type="presParOf" srcId="{D0AD3F97-A7CE-E440-A955-0EDC48860F64}" destId="{773B8B14-37D9-1A4C-B86B-7751D75FA83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7F689F-1EA7-C944-B02A-52F8D0D66BFB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583130-98C0-F741-8360-A3128BCFCBC6}">
      <dgm:prSet phldrT="[Text]"/>
      <dgm:spPr/>
      <dgm:t>
        <a:bodyPr/>
        <a:lstStyle/>
        <a:p>
          <a:r>
            <a:rPr lang="en-US" dirty="0"/>
            <a:t>PBW Materials</a:t>
          </a:r>
        </a:p>
      </dgm:t>
    </dgm:pt>
    <dgm:pt modelId="{10426180-5A8F-C147-9F06-2856D5FA93D7}" type="parTrans" cxnId="{E594FFD8-7115-4D48-A1B1-D06E27B27DF8}">
      <dgm:prSet/>
      <dgm:spPr/>
      <dgm:t>
        <a:bodyPr/>
        <a:lstStyle/>
        <a:p>
          <a:endParaRPr lang="en-US"/>
        </a:p>
      </dgm:t>
    </dgm:pt>
    <dgm:pt modelId="{BA546D54-4EE8-B34D-AF39-98250FE031EC}" type="sibTrans" cxnId="{E594FFD8-7115-4D48-A1B1-D06E27B27DF8}">
      <dgm:prSet/>
      <dgm:spPr/>
      <dgm:t>
        <a:bodyPr/>
        <a:lstStyle/>
        <a:p>
          <a:endParaRPr lang="en-US"/>
        </a:p>
      </dgm:t>
    </dgm:pt>
    <dgm:pt modelId="{B4996B50-84E6-DB4A-BA28-F6FD5131257C}">
      <dgm:prSet phldrT="[Text]"/>
      <dgm:spPr/>
      <dgm:t>
        <a:bodyPr/>
        <a:lstStyle/>
        <a:p>
          <a:r>
            <a:rPr lang="en-US" dirty="0"/>
            <a:t>BLIP Irradiation Campaign</a:t>
          </a:r>
        </a:p>
      </dgm:t>
    </dgm:pt>
    <dgm:pt modelId="{0442F7DD-C9B3-C94D-91F9-D4C0D17D9C32}" type="parTrans" cxnId="{32B44446-E5A2-414E-A687-78499880FEF6}">
      <dgm:prSet/>
      <dgm:spPr/>
      <dgm:t>
        <a:bodyPr/>
        <a:lstStyle/>
        <a:p>
          <a:endParaRPr lang="en-US"/>
        </a:p>
      </dgm:t>
    </dgm:pt>
    <dgm:pt modelId="{241D074A-BB06-184E-B680-CB559F2DC1ED}" type="sibTrans" cxnId="{32B44446-E5A2-414E-A687-78499880FEF6}">
      <dgm:prSet/>
      <dgm:spPr/>
      <dgm:t>
        <a:bodyPr/>
        <a:lstStyle/>
        <a:p>
          <a:endParaRPr lang="en-US"/>
        </a:p>
      </dgm:t>
    </dgm:pt>
    <dgm:pt modelId="{B99374AF-DD2C-A04C-9AB8-F2A3FEEF8DED}">
      <dgm:prSet phldrT="[Text]"/>
      <dgm:spPr/>
      <dgm:t>
        <a:bodyPr/>
        <a:lstStyle/>
        <a:p>
          <a:r>
            <a:rPr lang="en-US" dirty="0"/>
            <a:t>Mechanical Characterization of Luminescent Coating </a:t>
          </a:r>
        </a:p>
      </dgm:t>
    </dgm:pt>
    <dgm:pt modelId="{277D2604-B567-3E45-B28B-ADCC66969934}" type="parTrans" cxnId="{AF437E8A-FB4D-ED47-9EED-D55130BB744D}">
      <dgm:prSet/>
      <dgm:spPr/>
      <dgm:t>
        <a:bodyPr/>
        <a:lstStyle/>
        <a:p>
          <a:endParaRPr lang="en-US"/>
        </a:p>
      </dgm:t>
    </dgm:pt>
    <dgm:pt modelId="{C85021E8-5027-4E47-BE82-E3A29813D764}" type="sibTrans" cxnId="{AF437E8A-FB4D-ED47-9EED-D55130BB744D}">
      <dgm:prSet/>
      <dgm:spPr/>
      <dgm:t>
        <a:bodyPr/>
        <a:lstStyle/>
        <a:p>
          <a:endParaRPr lang="en-US"/>
        </a:p>
      </dgm:t>
    </dgm:pt>
    <dgm:pt modelId="{5C75865F-F06D-B547-BA55-6854B0A4BE8D}">
      <dgm:prSet phldrT="[Text]"/>
      <dgm:spPr/>
      <dgm:t>
        <a:bodyPr/>
        <a:lstStyle/>
        <a:p>
          <a:r>
            <a:rPr lang="en-US" dirty="0"/>
            <a:t>STIP-VII Specimens PIE (Plan)</a:t>
          </a:r>
        </a:p>
      </dgm:t>
    </dgm:pt>
    <dgm:pt modelId="{7916F01F-61D8-744B-BCD5-8507138F78CF}" type="parTrans" cxnId="{A659B42D-1DDC-9448-AB4C-5C667ABF3526}">
      <dgm:prSet/>
      <dgm:spPr/>
      <dgm:t>
        <a:bodyPr/>
        <a:lstStyle/>
        <a:p>
          <a:endParaRPr lang="en-US"/>
        </a:p>
      </dgm:t>
    </dgm:pt>
    <dgm:pt modelId="{95E6A0DF-6571-D049-83F2-410D72D9DBD6}" type="sibTrans" cxnId="{A659B42D-1DDC-9448-AB4C-5C667ABF3526}">
      <dgm:prSet/>
      <dgm:spPr/>
      <dgm:t>
        <a:bodyPr/>
        <a:lstStyle/>
        <a:p>
          <a:endParaRPr lang="en-US"/>
        </a:p>
      </dgm:t>
    </dgm:pt>
    <dgm:pt modelId="{6FFED273-BDE7-514D-813B-CFA9F99A6075}" type="pres">
      <dgm:prSet presAssocID="{D67F689F-1EA7-C944-B02A-52F8D0D66B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0AD3F97-A7CE-E440-A955-0EDC48860F64}" type="pres">
      <dgm:prSet presAssocID="{0E583130-98C0-F741-8360-A3128BCFCBC6}" presName="hierRoot1" presStyleCnt="0">
        <dgm:presLayoutVars>
          <dgm:hierBranch val="init"/>
        </dgm:presLayoutVars>
      </dgm:prSet>
      <dgm:spPr/>
    </dgm:pt>
    <dgm:pt modelId="{5597FC40-F3B3-3C4A-909A-409738170494}" type="pres">
      <dgm:prSet presAssocID="{0E583130-98C0-F741-8360-A3128BCFCBC6}" presName="rootComposite1" presStyleCnt="0"/>
      <dgm:spPr/>
    </dgm:pt>
    <dgm:pt modelId="{DD13DAEE-3195-2348-ADBD-CCC281F6CFB0}" type="pres">
      <dgm:prSet presAssocID="{0E583130-98C0-F741-8360-A3128BCFCBC6}" presName="rootText1" presStyleLbl="node0" presStyleIdx="0" presStyleCnt="1">
        <dgm:presLayoutVars>
          <dgm:chPref val="3"/>
        </dgm:presLayoutVars>
      </dgm:prSet>
      <dgm:spPr/>
    </dgm:pt>
    <dgm:pt modelId="{85BA44B1-CAA9-A343-8F0C-633BCEF4C3D3}" type="pres">
      <dgm:prSet presAssocID="{0E583130-98C0-F741-8360-A3128BCFCBC6}" presName="rootConnector1" presStyleLbl="node1" presStyleIdx="0" presStyleCnt="0"/>
      <dgm:spPr/>
    </dgm:pt>
    <dgm:pt modelId="{27067C86-C6BA-864E-BC86-E930D9E653D4}" type="pres">
      <dgm:prSet presAssocID="{0E583130-98C0-F741-8360-A3128BCFCBC6}" presName="hierChild2" presStyleCnt="0"/>
      <dgm:spPr/>
    </dgm:pt>
    <dgm:pt modelId="{31A47BDA-DF8F-594D-A981-9747D73882CE}" type="pres">
      <dgm:prSet presAssocID="{0442F7DD-C9B3-C94D-91F9-D4C0D17D9C32}" presName="Name64" presStyleLbl="parChTrans1D2" presStyleIdx="0" presStyleCnt="3"/>
      <dgm:spPr/>
    </dgm:pt>
    <dgm:pt modelId="{741B4894-61BE-CA4C-ABFE-F309584E0532}" type="pres">
      <dgm:prSet presAssocID="{B4996B50-84E6-DB4A-BA28-F6FD5131257C}" presName="hierRoot2" presStyleCnt="0">
        <dgm:presLayoutVars>
          <dgm:hierBranch val="init"/>
        </dgm:presLayoutVars>
      </dgm:prSet>
      <dgm:spPr/>
    </dgm:pt>
    <dgm:pt modelId="{C54E3CCF-A9B4-2E4B-9068-1567C435DA31}" type="pres">
      <dgm:prSet presAssocID="{B4996B50-84E6-DB4A-BA28-F6FD5131257C}" presName="rootComposite" presStyleCnt="0"/>
      <dgm:spPr/>
    </dgm:pt>
    <dgm:pt modelId="{A4A6B931-46F4-EA46-A01B-932405797255}" type="pres">
      <dgm:prSet presAssocID="{B4996B50-84E6-DB4A-BA28-F6FD5131257C}" presName="rootText" presStyleLbl="node2" presStyleIdx="0" presStyleCnt="3">
        <dgm:presLayoutVars>
          <dgm:chPref val="3"/>
        </dgm:presLayoutVars>
      </dgm:prSet>
      <dgm:spPr/>
    </dgm:pt>
    <dgm:pt modelId="{4E133B67-61F6-874D-BE7E-33E46300BC23}" type="pres">
      <dgm:prSet presAssocID="{B4996B50-84E6-DB4A-BA28-F6FD5131257C}" presName="rootConnector" presStyleLbl="node2" presStyleIdx="0" presStyleCnt="3"/>
      <dgm:spPr/>
    </dgm:pt>
    <dgm:pt modelId="{ADD2FCAD-EE4E-A240-BCBC-98D252E15FE3}" type="pres">
      <dgm:prSet presAssocID="{B4996B50-84E6-DB4A-BA28-F6FD5131257C}" presName="hierChild4" presStyleCnt="0"/>
      <dgm:spPr/>
    </dgm:pt>
    <dgm:pt modelId="{B1457A80-CE37-5D4C-B0F6-E5E3D8A42EA6}" type="pres">
      <dgm:prSet presAssocID="{B4996B50-84E6-DB4A-BA28-F6FD5131257C}" presName="hierChild5" presStyleCnt="0"/>
      <dgm:spPr/>
    </dgm:pt>
    <dgm:pt modelId="{EEB63C48-496F-354D-A1F6-87A0C11C5CC1}" type="pres">
      <dgm:prSet presAssocID="{277D2604-B567-3E45-B28B-ADCC66969934}" presName="Name64" presStyleLbl="parChTrans1D2" presStyleIdx="1" presStyleCnt="3"/>
      <dgm:spPr/>
    </dgm:pt>
    <dgm:pt modelId="{B929E327-E13A-EA46-B0A6-3264E3E10E44}" type="pres">
      <dgm:prSet presAssocID="{B99374AF-DD2C-A04C-9AB8-F2A3FEEF8DED}" presName="hierRoot2" presStyleCnt="0">
        <dgm:presLayoutVars>
          <dgm:hierBranch val="init"/>
        </dgm:presLayoutVars>
      </dgm:prSet>
      <dgm:spPr/>
    </dgm:pt>
    <dgm:pt modelId="{663C8FDC-7A64-DA4A-8D32-E9495861C1DD}" type="pres">
      <dgm:prSet presAssocID="{B99374AF-DD2C-A04C-9AB8-F2A3FEEF8DED}" presName="rootComposite" presStyleCnt="0"/>
      <dgm:spPr/>
    </dgm:pt>
    <dgm:pt modelId="{5F748B7F-701E-864F-A6B7-6BEDFA3E0344}" type="pres">
      <dgm:prSet presAssocID="{B99374AF-DD2C-A04C-9AB8-F2A3FEEF8DED}" presName="rootText" presStyleLbl="node2" presStyleIdx="1" presStyleCnt="3">
        <dgm:presLayoutVars>
          <dgm:chPref val="3"/>
        </dgm:presLayoutVars>
      </dgm:prSet>
      <dgm:spPr/>
    </dgm:pt>
    <dgm:pt modelId="{9F020FEB-656C-F74D-8E15-D5963E342EB3}" type="pres">
      <dgm:prSet presAssocID="{B99374AF-DD2C-A04C-9AB8-F2A3FEEF8DED}" presName="rootConnector" presStyleLbl="node2" presStyleIdx="1" presStyleCnt="3"/>
      <dgm:spPr/>
    </dgm:pt>
    <dgm:pt modelId="{4A179DD7-6D01-5741-B735-2638B706E34C}" type="pres">
      <dgm:prSet presAssocID="{B99374AF-DD2C-A04C-9AB8-F2A3FEEF8DED}" presName="hierChild4" presStyleCnt="0"/>
      <dgm:spPr/>
    </dgm:pt>
    <dgm:pt modelId="{118EC81B-EAC0-3143-AA8D-4362669D2735}" type="pres">
      <dgm:prSet presAssocID="{B99374AF-DD2C-A04C-9AB8-F2A3FEEF8DED}" presName="hierChild5" presStyleCnt="0"/>
      <dgm:spPr/>
    </dgm:pt>
    <dgm:pt modelId="{E18D6647-6DCC-1143-9928-AAA7A2D49181}" type="pres">
      <dgm:prSet presAssocID="{7916F01F-61D8-744B-BCD5-8507138F78CF}" presName="Name64" presStyleLbl="parChTrans1D2" presStyleIdx="2" presStyleCnt="3"/>
      <dgm:spPr/>
    </dgm:pt>
    <dgm:pt modelId="{90ECC108-DBB7-B24A-94F0-485E54BECBDD}" type="pres">
      <dgm:prSet presAssocID="{5C75865F-F06D-B547-BA55-6854B0A4BE8D}" presName="hierRoot2" presStyleCnt="0">
        <dgm:presLayoutVars>
          <dgm:hierBranch val="init"/>
        </dgm:presLayoutVars>
      </dgm:prSet>
      <dgm:spPr/>
    </dgm:pt>
    <dgm:pt modelId="{473241AF-44B4-CB49-9FD3-1A23E0575591}" type="pres">
      <dgm:prSet presAssocID="{5C75865F-F06D-B547-BA55-6854B0A4BE8D}" presName="rootComposite" presStyleCnt="0"/>
      <dgm:spPr/>
    </dgm:pt>
    <dgm:pt modelId="{4C648BAF-4EBF-2A46-BE5A-C7DD0355B2E2}" type="pres">
      <dgm:prSet presAssocID="{5C75865F-F06D-B547-BA55-6854B0A4BE8D}" presName="rootText" presStyleLbl="node2" presStyleIdx="2" presStyleCnt="3">
        <dgm:presLayoutVars>
          <dgm:chPref val="3"/>
        </dgm:presLayoutVars>
      </dgm:prSet>
      <dgm:spPr/>
    </dgm:pt>
    <dgm:pt modelId="{4672729E-A338-7941-B053-14658889DE60}" type="pres">
      <dgm:prSet presAssocID="{5C75865F-F06D-B547-BA55-6854B0A4BE8D}" presName="rootConnector" presStyleLbl="node2" presStyleIdx="2" presStyleCnt="3"/>
      <dgm:spPr/>
    </dgm:pt>
    <dgm:pt modelId="{5CB86F12-3F14-E34E-A681-F306C7D64E81}" type="pres">
      <dgm:prSet presAssocID="{5C75865F-F06D-B547-BA55-6854B0A4BE8D}" presName="hierChild4" presStyleCnt="0"/>
      <dgm:spPr/>
    </dgm:pt>
    <dgm:pt modelId="{AE53E5B3-8C69-674D-ADFE-3A86478272D1}" type="pres">
      <dgm:prSet presAssocID="{5C75865F-F06D-B547-BA55-6854B0A4BE8D}" presName="hierChild5" presStyleCnt="0"/>
      <dgm:spPr/>
    </dgm:pt>
    <dgm:pt modelId="{773B8B14-37D9-1A4C-B86B-7751D75FA836}" type="pres">
      <dgm:prSet presAssocID="{0E583130-98C0-F741-8360-A3128BCFCBC6}" presName="hierChild3" presStyleCnt="0"/>
      <dgm:spPr/>
    </dgm:pt>
  </dgm:ptLst>
  <dgm:cxnLst>
    <dgm:cxn modelId="{D4F39B09-79FA-514C-9163-0EBC9CA807F1}" type="presOf" srcId="{0E583130-98C0-F741-8360-A3128BCFCBC6}" destId="{85BA44B1-CAA9-A343-8F0C-633BCEF4C3D3}" srcOrd="1" destOrd="0" presId="urn:microsoft.com/office/officeart/2009/3/layout/HorizontalOrganizationChart"/>
    <dgm:cxn modelId="{A659B42D-1DDC-9448-AB4C-5C667ABF3526}" srcId="{0E583130-98C0-F741-8360-A3128BCFCBC6}" destId="{5C75865F-F06D-B547-BA55-6854B0A4BE8D}" srcOrd="2" destOrd="0" parTransId="{7916F01F-61D8-744B-BCD5-8507138F78CF}" sibTransId="{95E6A0DF-6571-D049-83F2-410D72D9DBD6}"/>
    <dgm:cxn modelId="{CC9CE02D-E333-6049-BD21-93262E7CF42E}" type="presOf" srcId="{B4996B50-84E6-DB4A-BA28-F6FD5131257C}" destId="{4E133B67-61F6-874D-BE7E-33E46300BC23}" srcOrd="1" destOrd="0" presId="urn:microsoft.com/office/officeart/2009/3/layout/HorizontalOrganizationChart"/>
    <dgm:cxn modelId="{C280EF32-BB9D-3D45-8A65-B7CCB5AFA4B0}" type="presOf" srcId="{0442F7DD-C9B3-C94D-91F9-D4C0D17D9C32}" destId="{31A47BDA-DF8F-594D-A981-9747D73882CE}" srcOrd="0" destOrd="0" presId="urn:microsoft.com/office/officeart/2009/3/layout/HorizontalOrganizationChart"/>
    <dgm:cxn modelId="{155A343D-0FC2-9D47-893C-B04042437768}" type="presOf" srcId="{5C75865F-F06D-B547-BA55-6854B0A4BE8D}" destId="{4672729E-A338-7941-B053-14658889DE60}" srcOrd="1" destOrd="0" presId="urn:microsoft.com/office/officeart/2009/3/layout/HorizontalOrganizationChart"/>
    <dgm:cxn modelId="{32B44446-E5A2-414E-A687-78499880FEF6}" srcId="{0E583130-98C0-F741-8360-A3128BCFCBC6}" destId="{B4996B50-84E6-DB4A-BA28-F6FD5131257C}" srcOrd="0" destOrd="0" parTransId="{0442F7DD-C9B3-C94D-91F9-D4C0D17D9C32}" sibTransId="{241D074A-BB06-184E-B680-CB559F2DC1ED}"/>
    <dgm:cxn modelId="{BD29087E-5F9C-C940-9171-E1CD2F188DBA}" type="presOf" srcId="{B99374AF-DD2C-A04C-9AB8-F2A3FEEF8DED}" destId="{9F020FEB-656C-F74D-8E15-D5963E342EB3}" srcOrd="1" destOrd="0" presId="urn:microsoft.com/office/officeart/2009/3/layout/HorizontalOrganizationChart"/>
    <dgm:cxn modelId="{0D10148A-84E6-1344-94EB-9A04B640DD77}" type="presOf" srcId="{277D2604-B567-3E45-B28B-ADCC66969934}" destId="{EEB63C48-496F-354D-A1F6-87A0C11C5CC1}" srcOrd="0" destOrd="0" presId="urn:microsoft.com/office/officeart/2009/3/layout/HorizontalOrganizationChart"/>
    <dgm:cxn modelId="{AF437E8A-FB4D-ED47-9EED-D55130BB744D}" srcId="{0E583130-98C0-F741-8360-A3128BCFCBC6}" destId="{B99374AF-DD2C-A04C-9AB8-F2A3FEEF8DED}" srcOrd="1" destOrd="0" parTransId="{277D2604-B567-3E45-B28B-ADCC66969934}" sibTransId="{C85021E8-5027-4E47-BE82-E3A29813D764}"/>
    <dgm:cxn modelId="{2F8CF38F-924D-AE46-AB3D-FD44070CA367}" type="presOf" srcId="{D67F689F-1EA7-C944-B02A-52F8D0D66BFB}" destId="{6FFED273-BDE7-514D-813B-CFA9F99A6075}" srcOrd="0" destOrd="0" presId="urn:microsoft.com/office/officeart/2009/3/layout/HorizontalOrganizationChart"/>
    <dgm:cxn modelId="{DC98879C-E1AC-D84B-AD0D-746C64BA0A96}" type="presOf" srcId="{5C75865F-F06D-B547-BA55-6854B0A4BE8D}" destId="{4C648BAF-4EBF-2A46-BE5A-C7DD0355B2E2}" srcOrd="0" destOrd="0" presId="urn:microsoft.com/office/officeart/2009/3/layout/HorizontalOrganizationChart"/>
    <dgm:cxn modelId="{D66D5DC2-FAD7-F942-9F32-150D48D9B572}" type="presOf" srcId="{7916F01F-61D8-744B-BCD5-8507138F78CF}" destId="{E18D6647-6DCC-1143-9928-AAA7A2D49181}" srcOrd="0" destOrd="0" presId="urn:microsoft.com/office/officeart/2009/3/layout/HorizontalOrganizationChart"/>
    <dgm:cxn modelId="{AC5870C2-E4A6-AF47-AD52-DA35AD21F25B}" type="presOf" srcId="{0E583130-98C0-F741-8360-A3128BCFCBC6}" destId="{DD13DAEE-3195-2348-ADBD-CCC281F6CFB0}" srcOrd="0" destOrd="0" presId="urn:microsoft.com/office/officeart/2009/3/layout/HorizontalOrganizationChart"/>
    <dgm:cxn modelId="{4ED291CB-7F5F-1648-9DC2-30F0F2950C17}" type="presOf" srcId="{B4996B50-84E6-DB4A-BA28-F6FD5131257C}" destId="{A4A6B931-46F4-EA46-A01B-932405797255}" srcOrd="0" destOrd="0" presId="urn:microsoft.com/office/officeart/2009/3/layout/HorizontalOrganizationChart"/>
    <dgm:cxn modelId="{E594FFD8-7115-4D48-A1B1-D06E27B27DF8}" srcId="{D67F689F-1EA7-C944-B02A-52F8D0D66BFB}" destId="{0E583130-98C0-F741-8360-A3128BCFCBC6}" srcOrd="0" destOrd="0" parTransId="{10426180-5A8F-C147-9F06-2856D5FA93D7}" sibTransId="{BA546D54-4EE8-B34D-AF39-98250FE031EC}"/>
    <dgm:cxn modelId="{698E81DC-368B-744A-ACCA-6C7EF13D31B5}" type="presOf" srcId="{B99374AF-DD2C-A04C-9AB8-F2A3FEEF8DED}" destId="{5F748B7F-701E-864F-A6B7-6BEDFA3E0344}" srcOrd="0" destOrd="0" presId="urn:microsoft.com/office/officeart/2009/3/layout/HorizontalOrganizationChart"/>
    <dgm:cxn modelId="{77D3196B-B8AA-E84A-922C-5CB074B88949}" type="presParOf" srcId="{6FFED273-BDE7-514D-813B-CFA9F99A6075}" destId="{D0AD3F97-A7CE-E440-A955-0EDC48860F64}" srcOrd="0" destOrd="0" presId="urn:microsoft.com/office/officeart/2009/3/layout/HorizontalOrganizationChart"/>
    <dgm:cxn modelId="{A4AFFF31-F27E-1647-B6B9-E2CAB7A7959F}" type="presParOf" srcId="{D0AD3F97-A7CE-E440-A955-0EDC48860F64}" destId="{5597FC40-F3B3-3C4A-909A-409738170494}" srcOrd="0" destOrd="0" presId="urn:microsoft.com/office/officeart/2009/3/layout/HorizontalOrganizationChart"/>
    <dgm:cxn modelId="{39F7B8AC-7B8C-D040-8C58-30E6C5A57B81}" type="presParOf" srcId="{5597FC40-F3B3-3C4A-909A-409738170494}" destId="{DD13DAEE-3195-2348-ADBD-CCC281F6CFB0}" srcOrd="0" destOrd="0" presId="urn:microsoft.com/office/officeart/2009/3/layout/HorizontalOrganizationChart"/>
    <dgm:cxn modelId="{0E63FE44-F36B-8F44-84F5-BAF014F8F7CC}" type="presParOf" srcId="{5597FC40-F3B3-3C4A-909A-409738170494}" destId="{85BA44B1-CAA9-A343-8F0C-633BCEF4C3D3}" srcOrd="1" destOrd="0" presId="urn:microsoft.com/office/officeart/2009/3/layout/HorizontalOrganizationChart"/>
    <dgm:cxn modelId="{9E8B81BE-7825-984E-8D10-D9C0CA4174C5}" type="presParOf" srcId="{D0AD3F97-A7CE-E440-A955-0EDC48860F64}" destId="{27067C86-C6BA-864E-BC86-E930D9E653D4}" srcOrd="1" destOrd="0" presId="urn:microsoft.com/office/officeart/2009/3/layout/HorizontalOrganizationChart"/>
    <dgm:cxn modelId="{7E53D2A6-A8BE-D741-B54A-804D2D2F4046}" type="presParOf" srcId="{27067C86-C6BA-864E-BC86-E930D9E653D4}" destId="{31A47BDA-DF8F-594D-A981-9747D73882CE}" srcOrd="0" destOrd="0" presId="urn:microsoft.com/office/officeart/2009/3/layout/HorizontalOrganizationChart"/>
    <dgm:cxn modelId="{85614A1B-11D5-6E4A-B7AD-D0C1EC11E006}" type="presParOf" srcId="{27067C86-C6BA-864E-BC86-E930D9E653D4}" destId="{741B4894-61BE-CA4C-ABFE-F309584E0532}" srcOrd="1" destOrd="0" presId="urn:microsoft.com/office/officeart/2009/3/layout/HorizontalOrganizationChart"/>
    <dgm:cxn modelId="{9245E4BB-E814-CB46-B25A-45DE874847B6}" type="presParOf" srcId="{741B4894-61BE-CA4C-ABFE-F309584E0532}" destId="{C54E3CCF-A9B4-2E4B-9068-1567C435DA31}" srcOrd="0" destOrd="0" presId="urn:microsoft.com/office/officeart/2009/3/layout/HorizontalOrganizationChart"/>
    <dgm:cxn modelId="{E7B97E62-C7FB-5848-9D90-38FC4096544A}" type="presParOf" srcId="{C54E3CCF-A9B4-2E4B-9068-1567C435DA31}" destId="{A4A6B931-46F4-EA46-A01B-932405797255}" srcOrd="0" destOrd="0" presId="urn:microsoft.com/office/officeart/2009/3/layout/HorizontalOrganizationChart"/>
    <dgm:cxn modelId="{EC7C9071-6566-974A-AA8B-0FA6339EC8EA}" type="presParOf" srcId="{C54E3CCF-A9B4-2E4B-9068-1567C435DA31}" destId="{4E133B67-61F6-874D-BE7E-33E46300BC23}" srcOrd="1" destOrd="0" presId="urn:microsoft.com/office/officeart/2009/3/layout/HorizontalOrganizationChart"/>
    <dgm:cxn modelId="{9D0B6BA4-AACF-144C-99C5-B88526CD26A3}" type="presParOf" srcId="{741B4894-61BE-CA4C-ABFE-F309584E0532}" destId="{ADD2FCAD-EE4E-A240-BCBC-98D252E15FE3}" srcOrd="1" destOrd="0" presId="urn:microsoft.com/office/officeart/2009/3/layout/HorizontalOrganizationChart"/>
    <dgm:cxn modelId="{A3413B21-3BBA-3840-BDCE-BAAA60EF3BC0}" type="presParOf" srcId="{741B4894-61BE-CA4C-ABFE-F309584E0532}" destId="{B1457A80-CE37-5D4C-B0F6-E5E3D8A42EA6}" srcOrd="2" destOrd="0" presId="urn:microsoft.com/office/officeart/2009/3/layout/HorizontalOrganizationChart"/>
    <dgm:cxn modelId="{4B4D8E4B-822F-8549-9064-71543ED4CE8F}" type="presParOf" srcId="{27067C86-C6BA-864E-BC86-E930D9E653D4}" destId="{EEB63C48-496F-354D-A1F6-87A0C11C5CC1}" srcOrd="2" destOrd="0" presId="urn:microsoft.com/office/officeart/2009/3/layout/HorizontalOrganizationChart"/>
    <dgm:cxn modelId="{2AB388A6-0EA8-6B43-8BB2-F165E72FE129}" type="presParOf" srcId="{27067C86-C6BA-864E-BC86-E930D9E653D4}" destId="{B929E327-E13A-EA46-B0A6-3264E3E10E44}" srcOrd="3" destOrd="0" presId="urn:microsoft.com/office/officeart/2009/3/layout/HorizontalOrganizationChart"/>
    <dgm:cxn modelId="{06EB9E7F-C903-CD44-AC81-FB60E1B449DA}" type="presParOf" srcId="{B929E327-E13A-EA46-B0A6-3264E3E10E44}" destId="{663C8FDC-7A64-DA4A-8D32-E9495861C1DD}" srcOrd="0" destOrd="0" presId="urn:microsoft.com/office/officeart/2009/3/layout/HorizontalOrganizationChart"/>
    <dgm:cxn modelId="{E8682F87-2BEF-C84C-BCF0-634199FE368E}" type="presParOf" srcId="{663C8FDC-7A64-DA4A-8D32-E9495861C1DD}" destId="{5F748B7F-701E-864F-A6B7-6BEDFA3E0344}" srcOrd="0" destOrd="0" presId="urn:microsoft.com/office/officeart/2009/3/layout/HorizontalOrganizationChart"/>
    <dgm:cxn modelId="{428F7426-C63A-0E40-A2F4-B8A8D174BF8E}" type="presParOf" srcId="{663C8FDC-7A64-DA4A-8D32-E9495861C1DD}" destId="{9F020FEB-656C-F74D-8E15-D5963E342EB3}" srcOrd="1" destOrd="0" presId="urn:microsoft.com/office/officeart/2009/3/layout/HorizontalOrganizationChart"/>
    <dgm:cxn modelId="{C2A0BB87-C0AE-D34A-9275-93FE625D61FE}" type="presParOf" srcId="{B929E327-E13A-EA46-B0A6-3264E3E10E44}" destId="{4A179DD7-6D01-5741-B735-2638B706E34C}" srcOrd="1" destOrd="0" presId="urn:microsoft.com/office/officeart/2009/3/layout/HorizontalOrganizationChart"/>
    <dgm:cxn modelId="{6420BF24-EC7C-AC4F-98D7-57F23E08DECC}" type="presParOf" srcId="{B929E327-E13A-EA46-B0A6-3264E3E10E44}" destId="{118EC81B-EAC0-3143-AA8D-4362669D2735}" srcOrd="2" destOrd="0" presId="urn:microsoft.com/office/officeart/2009/3/layout/HorizontalOrganizationChart"/>
    <dgm:cxn modelId="{E2CF16CA-6755-DD41-B87E-661FC194D741}" type="presParOf" srcId="{27067C86-C6BA-864E-BC86-E930D9E653D4}" destId="{E18D6647-6DCC-1143-9928-AAA7A2D49181}" srcOrd="4" destOrd="0" presId="urn:microsoft.com/office/officeart/2009/3/layout/HorizontalOrganizationChart"/>
    <dgm:cxn modelId="{7EA4A9B1-C7F6-344F-9659-738E41EC9E6F}" type="presParOf" srcId="{27067C86-C6BA-864E-BC86-E930D9E653D4}" destId="{90ECC108-DBB7-B24A-94F0-485E54BECBDD}" srcOrd="5" destOrd="0" presId="urn:microsoft.com/office/officeart/2009/3/layout/HorizontalOrganizationChart"/>
    <dgm:cxn modelId="{4F9BBED9-203B-F04F-A0F1-C11DE468426B}" type="presParOf" srcId="{90ECC108-DBB7-B24A-94F0-485E54BECBDD}" destId="{473241AF-44B4-CB49-9FD3-1A23E0575591}" srcOrd="0" destOrd="0" presId="urn:microsoft.com/office/officeart/2009/3/layout/HorizontalOrganizationChart"/>
    <dgm:cxn modelId="{30572C77-6E89-AF4D-99BB-9A26A84C502D}" type="presParOf" srcId="{473241AF-44B4-CB49-9FD3-1A23E0575591}" destId="{4C648BAF-4EBF-2A46-BE5A-C7DD0355B2E2}" srcOrd="0" destOrd="0" presId="urn:microsoft.com/office/officeart/2009/3/layout/HorizontalOrganizationChart"/>
    <dgm:cxn modelId="{8C7A9321-15CD-5844-8F26-64F38BCFBC13}" type="presParOf" srcId="{473241AF-44B4-CB49-9FD3-1A23E0575591}" destId="{4672729E-A338-7941-B053-14658889DE60}" srcOrd="1" destOrd="0" presId="urn:microsoft.com/office/officeart/2009/3/layout/HorizontalOrganizationChart"/>
    <dgm:cxn modelId="{5D878629-8157-2A4C-A92B-01001C848560}" type="presParOf" srcId="{90ECC108-DBB7-B24A-94F0-485E54BECBDD}" destId="{5CB86F12-3F14-E34E-A681-F306C7D64E81}" srcOrd="1" destOrd="0" presId="urn:microsoft.com/office/officeart/2009/3/layout/HorizontalOrganizationChart"/>
    <dgm:cxn modelId="{B2B20076-31C2-DD49-8E3F-83CEF4A84DF1}" type="presParOf" srcId="{90ECC108-DBB7-B24A-94F0-485E54BECBDD}" destId="{AE53E5B3-8C69-674D-ADFE-3A86478272D1}" srcOrd="2" destOrd="0" presId="urn:microsoft.com/office/officeart/2009/3/layout/HorizontalOrganizationChart"/>
    <dgm:cxn modelId="{E6099BC0-57BB-CD47-9699-09A41BF2A8A1}" type="presParOf" srcId="{D0AD3F97-A7CE-E440-A955-0EDC48860F64}" destId="{773B8B14-37D9-1A4C-B86B-7751D75FA83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7F689F-1EA7-C944-B02A-52F8D0D66BFB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583130-98C0-F741-8360-A3128BCFCBC6}">
      <dgm:prSet phldrT="[Text]"/>
      <dgm:spPr/>
      <dgm:t>
        <a:bodyPr/>
        <a:lstStyle/>
        <a:p>
          <a:r>
            <a:rPr lang="en-US" dirty="0"/>
            <a:t>Polymers and Lubricants</a:t>
          </a:r>
        </a:p>
      </dgm:t>
    </dgm:pt>
    <dgm:pt modelId="{10426180-5A8F-C147-9F06-2856D5FA93D7}" type="parTrans" cxnId="{E594FFD8-7115-4D48-A1B1-D06E27B27DF8}">
      <dgm:prSet/>
      <dgm:spPr/>
      <dgm:t>
        <a:bodyPr/>
        <a:lstStyle/>
        <a:p>
          <a:endParaRPr lang="en-US"/>
        </a:p>
      </dgm:t>
    </dgm:pt>
    <dgm:pt modelId="{BA546D54-4EE8-B34D-AF39-98250FE031EC}" type="sibTrans" cxnId="{E594FFD8-7115-4D48-A1B1-D06E27B27DF8}">
      <dgm:prSet/>
      <dgm:spPr/>
      <dgm:t>
        <a:bodyPr/>
        <a:lstStyle/>
        <a:p>
          <a:endParaRPr lang="en-US"/>
        </a:p>
      </dgm:t>
    </dgm:pt>
    <dgm:pt modelId="{B4996B50-84E6-DB4A-BA28-F6FD5131257C}">
      <dgm:prSet phldrT="[Text]"/>
      <dgm:spPr/>
      <dgm:t>
        <a:bodyPr/>
        <a:lstStyle/>
        <a:p>
          <a:r>
            <a:rPr lang="en-US" dirty="0"/>
            <a:t>LENA Irradiation Campaign</a:t>
          </a:r>
        </a:p>
      </dgm:t>
    </dgm:pt>
    <dgm:pt modelId="{0442F7DD-C9B3-C94D-91F9-D4C0D17D9C32}" type="parTrans" cxnId="{32B44446-E5A2-414E-A687-78499880FEF6}">
      <dgm:prSet/>
      <dgm:spPr/>
      <dgm:t>
        <a:bodyPr/>
        <a:lstStyle/>
        <a:p>
          <a:endParaRPr lang="en-US"/>
        </a:p>
      </dgm:t>
    </dgm:pt>
    <dgm:pt modelId="{241D074A-BB06-184E-B680-CB559F2DC1ED}" type="sibTrans" cxnId="{32B44446-E5A2-414E-A687-78499880FEF6}">
      <dgm:prSet/>
      <dgm:spPr/>
      <dgm:t>
        <a:bodyPr/>
        <a:lstStyle/>
        <a:p>
          <a:endParaRPr lang="en-US"/>
        </a:p>
      </dgm:t>
    </dgm:pt>
    <dgm:pt modelId="{B99374AF-DD2C-A04C-9AB8-F2A3FEEF8DED}">
      <dgm:prSet phldrT="[Text]"/>
      <dgm:spPr/>
      <dgm:t>
        <a:bodyPr/>
        <a:lstStyle/>
        <a:p>
          <a:r>
            <a:rPr lang="en-US" dirty="0"/>
            <a:t>PIE of Polymers</a:t>
          </a:r>
        </a:p>
      </dgm:t>
    </dgm:pt>
    <dgm:pt modelId="{277D2604-B567-3E45-B28B-ADCC66969934}" type="parTrans" cxnId="{AF437E8A-FB4D-ED47-9EED-D55130BB744D}">
      <dgm:prSet/>
      <dgm:spPr/>
      <dgm:t>
        <a:bodyPr/>
        <a:lstStyle/>
        <a:p>
          <a:endParaRPr lang="en-US"/>
        </a:p>
      </dgm:t>
    </dgm:pt>
    <dgm:pt modelId="{C85021E8-5027-4E47-BE82-E3A29813D764}" type="sibTrans" cxnId="{AF437E8A-FB4D-ED47-9EED-D55130BB744D}">
      <dgm:prSet/>
      <dgm:spPr/>
      <dgm:t>
        <a:bodyPr/>
        <a:lstStyle/>
        <a:p>
          <a:endParaRPr lang="en-US"/>
        </a:p>
      </dgm:t>
    </dgm:pt>
    <dgm:pt modelId="{5C75865F-F06D-B547-BA55-6854B0A4BE8D}">
      <dgm:prSet phldrT="[Text]"/>
      <dgm:spPr/>
      <dgm:t>
        <a:bodyPr/>
        <a:lstStyle/>
        <a:p>
          <a:r>
            <a:rPr lang="en-US" dirty="0"/>
            <a:t>PIE of Lubricants</a:t>
          </a:r>
        </a:p>
      </dgm:t>
    </dgm:pt>
    <dgm:pt modelId="{7916F01F-61D8-744B-BCD5-8507138F78CF}" type="parTrans" cxnId="{A659B42D-1DDC-9448-AB4C-5C667ABF3526}">
      <dgm:prSet/>
      <dgm:spPr/>
      <dgm:t>
        <a:bodyPr/>
        <a:lstStyle/>
        <a:p>
          <a:endParaRPr lang="en-US"/>
        </a:p>
      </dgm:t>
    </dgm:pt>
    <dgm:pt modelId="{95E6A0DF-6571-D049-83F2-410D72D9DBD6}" type="sibTrans" cxnId="{A659B42D-1DDC-9448-AB4C-5C667ABF3526}">
      <dgm:prSet/>
      <dgm:spPr/>
      <dgm:t>
        <a:bodyPr/>
        <a:lstStyle/>
        <a:p>
          <a:endParaRPr lang="en-US"/>
        </a:p>
      </dgm:t>
    </dgm:pt>
    <dgm:pt modelId="{6FFED273-BDE7-514D-813B-CFA9F99A6075}" type="pres">
      <dgm:prSet presAssocID="{D67F689F-1EA7-C944-B02A-52F8D0D66B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0AD3F97-A7CE-E440-A955-0EDC48860F64}" type="pres">
      <dgm:prSet presAssocID="{0E583130-98C0-F741-8360-A3128BCFCBC6}" presName="hierRoot1" presStyleCnt="0">
        <dgm:presLayoutVars>
          <dgm:hierBranch val="init"/>
        </dgm:presLayoutVars>
      </dgm:prSet>
      <dgm:spPr/>
    </dgm:pt>
    <dgm:pt modelId="{5597FC40-F3B3-3C4A-909A-409738170494}" type="pres">
      <dgm:prSet presAssocID="{0E583130-98C0-F741-8360-A3128BCFCBC6}" presName="rootComposite1" presStyleCnt="0"/>
      <dgm:spPr/>
    </dgm:pt>
    <dgm:pt modelId="{DD13DAEE-3195-2348-ADBD-CCC281F6CFB0}" type="pres">
      <dgm:prSet presAssocID="{0E583130-98C0-F741-8360-A3128BCFCBC6}" presName="rootText1" presStyleLbl="node0" presStyleIdx="0" presStyleCnt="1">
        <dgm:presLayoutVars>
          <dgm:chPref val="3"/>
        </dgm:presLayoutVars>
      </dgm:prSet>
      <dgm:spPr/>
    </dgm:pt>
    <dgm:pt modelId="{85BA44B1-CAA9-A343-8F0C-633BCEF4C3D3}" type="pres">
      <dgm:prSet presAssocID="{0E583130-98C0-F741-8360-A3128BCFCBC6}" presName="rootConnector1" presStyleLbl="node1" presStyleIdx="0" presStyleCnt="0"/>
      <dgm:spPr/>
    </dgm:pt>
    <dgm:pt modelId="{27067C86-C6BA-864E-BC86-E930D9E653D4}" type="pres">
      <dgm:prSet presAssocID="{0E583130-98C0-F741-8360-A3128BCFCBC6}" presName="hierChild2" presStyleCnt="0"/>
      <dgm:spPr/>
    </dgm:pt>
    <dgm:pt modelId="{31A47BDA-DF8F-594D-A981-9747D73882CE}" type="pres">
      <dgm:prSet presAssocID="{0442F7DD-C9B3-C94D-91F9-D4C0D17D9C32}" presName="Name64" presStyleLbl="parChTrans1D2" presStyleIdx="0" presStyleCnt="3"/>
      <dgm:spPr/>
    </dgm:pt>
    <dgm:pt modelId="{741B4894-61BE-CA4C-ABFE-F309584E0532}" type="pres">
      <dgm:prSet presAssocID="{B4996B50-84E6-DB4A-BA28-F6FD5131257C}" presName="hierRoot2" presStyleCnt="0">
        <dgm:presLayoutVars>
          <dgm:hierBranch val="init"/>
        </dgm:presLayoutVars>
      </dgm:prSet>
      <dgm:spPr/>
    </dgm:pt>
    <dgm:pt modelId="{C54E3CCF-A9B4-2E4B-9068-1567C435DA31}" type="pres">
      <dgm:prSet presAssocID="{B4996B50-84E6-DB4A-BA28-F6FD5131257C}" presName="rootComposite" presStyleCnt="0"/>
      <dgm:spPr/>
    </dgm:pt>
    <dgm:pt modelId="{A4A6B931-46F4-EA46-A01B-932405797255}" type="pres">
      <dgm:prSet presAssocID="{B4996B50-84E6-DB4A-BA28-F6FD5131257C}" presName="rootText" presStyleLbl="node2" presStyleIdx="0" presStyleCnt="3">
        <dgm:presLayoutVars>
          <dgm:chPref val="3"/>
        </dgm:presLayoutVars>
      </dgm:prSet>
      <dgm:spPr/>
    </dgm:pt>
    <dgm:pt modelId="{4E133B67-61F6-874D-BE7E-33E46300BC23}" type="pres">
      <dgm:prSet presAssocID="{B4996B50-84E6-DB4A-BA28-F6FD5131257C}" presName="rootConnector" presStyleLbl="node2" presStyleIdx="0" presStyleCnt="3"/>
      <dgm:spPr/>
    </dgm:pt>
    <dgm:pt modelId="{ADD2FCAD-EE4E-A240-BCBC-98D252E15FE3}" type="pres">
      <dgm:prSet presAssocID="{B4996B50-84E6-DB4A-BA28-F6FD5131257C}" presName="hierChild4" presStyleCnt="0"/>
      <dgm:spPr/>
    </dgm:pt>
    <dgm:pt modelId="{B1457A80-CE37-5D4C-B0F6-E5E3D8A42EA6}" type="pres">
      <dgm:prSet presAssocID="{B4996B50-84E6-DB4A-BA28-F6FD5131257C}" presName="hierChild5" presStyleCnt="0"/>
      <dgm:spPr/>
    </dgm:pt>
    <dgm:pt modelId="{EEB63C48-496F-354D-A1F6-87A0C11C5CC1}" type="pres">
      <dgm:prSet presAssocID="{277D2604-B567-3E45-B28B-ADCC66969934}" presName="Name64" presStyleLbl="parChTrans1D2" presStyleIdx="1" presStyleCnt="3"/>
      <dgm:spPr/>
    </dgm:pt>
    <dgm:pt modelId="{B929E327-E13A-EA46-B0A6-3264E3E10E44}" type="pres">
      <dgm:prSet presAssocID="{B99374AF-DD2C-A04C-9AB8-F2A3FEEF8DED}" presName="hierRoot2" presStyleCnt="0">
        <dgm:presLayoutVars>
          <dgm:hierBranch val="init"/>
        </dgm:presLayoutVars>
      </dgm:prSet>
      <dgm:spPr/>
    </dgm:pt>
    <dgm:pt modelId="{663C8FDC-7A64-DA4A-8D32-E9495861C1DD}" type="pres">
      <dgm:prSet presAssocID="{B99374AF-DD2C-A04C-9AB8-F2A3FEEF8DED}" presName="rootComposite" presStyleCnt="0"/>
      <dgm:spPr/>
    </dgm:pt>
    <dgm:pt modelId="{5F748B7F-701E-864F-A6B7-6BEDFA3E0344}" type="pres">
      <dgm:prSet presAssocID="{B99374AF-DD2C-A04C-9AB8-F2A3FEEF8DED}" presName="rootText" presStyleLbl="node2" presStyleIdx="1" presStyleCnt="3">
        <dgm:presLayoutVars>
          <dgm:chPref val="3"/>
        </dgm:presLayoutVars>
      </dgm:prSet>
      <dgm:spPr/>
    </dgm:pt>
    <dgm:pt modelId="{9F020FEB-656C-F74D-8E15-D5963E342EB3}" type="pres">
      <dgm:prSet presAssocID="{B99374AF-DD2C-A04C-9AB8-F2A3FEEF8DED}" presName="rootConnector" presStyleLbl="node2" presStyleIdx="1" presStyleCnt="3"/>
      <dgm:spPr/>
    </dgm:pt>
    <dgm:pt modelId="{4A179DD7-6D01-5741-B735-2638B706E34C}" type="pres">
      <dgm:prSet presAssocID="{B99374AF-DD2C-A04C-9AB8-F2A3FEEF8DED}" presName="hierChild4" presStyleCnt="0"/>
      <dgm:spPr/>
    </dgm:pt>
    <dgm:pt modelId="{118EC81B-EAC0-3143-AA8D-4362669D2735}" type="pres">
      <dgm:prSet presAssocID="{B99374AF-DD2C-A04C-9AB8-F2A3FEEF8DED}" presName="hierChild5" presStyleCnt="0"/>
      <dgm:spPr/>
    </dgm:pt>
    <dgm:pt modelId="{E18D6647-6DCC-1143-9928-AAA7A2D49181}" type="pres">
      <dgm:prSet presAssocID="{7916F01F-61D8-744B-BCD5-8507138F78CF}" presName="Name64" presStyleLbl="parChTrans1D2" presStyleIdx="2" presStyleCnt="3"/>
      <dgm:spPr/>
    </dgm:pt>
    <dgm:pt modelId="{90ECC108-DBB7-B24A-94F0-485E54BECBDD}" type="pres">
      <dgm:prSet presAssocID="{5C75865F-F06D-B547-BA55-6854B0A4BE8D}" presName="hierRoot2" presStyleCnt="0">
        <dgm:presLayoutVars>
          <dgm:hierBranch val="init"/>
        </dgm:presLayoutVars>
      </dgm:prSet>
      <dgm:spPr/>
    </dgm:pt>
    <dgm:pt modelId="{473241AF-44B4-CB49-9FD3-1A23E0575591}" type="pres">
      <dgm:prSet presAssocID="{5C75865F-F06D-B547-BA55-6854B0A4BE8D}" presName="rootComposite" presStyleCnt="0"/>
      <dgm:spPr/>
    </dgm:pt>
    <dgm:pt modelId="{4C648BAF-4EBF-2A46-BE5A-C7DD0355B2E2}" type="pres">
      <dgm:prSet presAssocID="{5C75865F-F06D-B547-BA55-6854B0A4BE8D}" presName="rootText" presStyleLbl="node2" presStyleIdx="2" presStyleCnt="3">
        <dgm:presLayoutVars>
          <dgm:chPref val="3"/>
        </dgm:presLayoutVars>
      </dgm:prSet>
      <dgm:spPr/>
    </dgm:pt>
    <dgm:pt modelId="{4672729E-A338-7941-B053-14658889DE60}" type="pres">
      <dgm:prSet presAssocID="{5C75865F-F06D-B547-BA55-6854B0A4BE8D}" presName="rootConnector" presStyleLbl="node2" presStyleIdx="2" presStyleCnt="3"/>
      <dgm:spPr/>
    </dgm:pt>
    <dgm:pt modelId="{5CB86F12-3F14-E34E-A681-F306C7D64E81}" type="pres">
      <dgm:prSet presAssocID="{5C75865F-F06D-B547-BA55-6854B0A4BE8D}" presName="hierChild4" presStyleCnt="0"/>
      <dgm:spPr/>
    </dgm:pt>
    <dgm:pt modelId="{AE53E5B3-8C69-674D-ADFE-3A86478272D1}" type="pres">
      <dgm:prSet presAssocID="{5C75865F-F06D-B547-BA55-6854B0A4BE8D}" presName="hierChild5" presStyleCnt="0"/>
      <dgm:spPr/>
    </dgm:pt>
    <dgm:pt modelId="{773B8B14-37D9-1A4C-B86B-7751D75FA836}" type="pres">
      <dgm:prSet presAssocID="{0E583130-98C0-F741-8360-A3128BCFCBC6}" presName="hierChild3" presStyleCnt="0"/>
      <dgm:spPr/>
    </dgm:pt>
  </dgm:ptLst>
  <dgm:cxnLst>
    <dgm:cxn modelId="{D4F39B09-79FA-514C-9163-0EBC9CA807F1}" type="presOf" srcId="{0E583130-98C0-F741-8360-A3128BCFCBC6}" destId="{85BA44B1-CAA9-A343-8F0C-633BCEF4C3D3}" srcOrd="1" destOrd="0" presId="urn:microsoft.com/office/officeart/2009/3/layout/HorizontalOrganizationChart"/>
    <dgm:cxn modelId="{A659B42D-1DDC-9448-AB4C-5C667ABF3526}" srcId="{0E583130-98C0-F741-8360-A3128BCFCBC6}" destId="{5C75865F-F06D-B547-BA55-6854B0A4BE8D}" srcOrd="2" destOrd="0" parTransId="{7916F01F-61D8-744B-BCD5-8507138F78CF}" sibTransId="{95E6A0DF-6571-D049-83F2-410D72D9DBD6}"/>
    <dgm:cxn modelId="{CC9CE02D-E333-6049-BD21-93262E7CF42E}" type="presOf" srcId="{B4996B50-84E6-DB4A-BA28-F6FD5131257C}" destId="{4E133B67-61F6-874D-BE7E-33E46300BC23}" srcOrd="1" destOrd="0" presId="urn:microsoft.com/office/officeart/2009/3/layout/HorizontalOrganizationChart"/>
    <dgm:cxn modelId="{C280EF32-BB9D-3D45-8A65-B7CCB5AFA4B0}" type="presOf" srcId="{0442F7DD-C9B3-C94D-91F9-D4C0D17D9C32}" destId="{31A47BDA-DF8F-594D-A981-9747D73882CE}" srcOrd="0" destOrd="0" presId="urn:microsoft.com/office/officeart/2009/3/layout/HorizontalOrganizationChart"/>
    <dgm:cxn modelId="{155A343D-0FC2-9D47-893C-B04042437768}" type="presOf" srcId="{5C75865F-F06D-B547-BA55-6854B0A4BE8D}" destId="{4672729E-A338-7941-B053-14658889DE60}" srcOrd="1" destOrd="0" presId="urn:microsoft.com/office/officeart/2009/3/layout/HorizontalOrganizationChart"/>
    <dgm:cxn modelId="{32B44446-E5A2-414E-A687-78499880FEF6}" srcId="{0E583130-98C0-F741-8360-A3128BCFCBC6}" destId="{B4996B50-84E6-DB4A-BA28-F6FD5131257C}" srcOrd="0" destOrd="0" parTransId="{0442F7DD-C9B3-C94D-91F9-D4C0D17D9C32}" sibTransId="{241D074A-BB06-184E-B680-CB559F2DC1ED}"/>
    <dgm:cxn modelId="{BD29087E-5F9C-C940-9171-E1CD2F188DBA}" type="presOf" srcId="{B99374AF-DD2C-A04C-9AB8-F2A3FEEF8DED}" destId="{9F020FEB-656C-F74D-8E15-D5963E342EB3}" srcOrd="1" destOrd="0" presId="urn:microsoft.com/office/officeart/2009/3/layout/HorizontalOrganizationChart"/>
    <dgm:cxn modelId="{0D10148A-84E6-1344-94EB-9A04B640DD77}" type="presOf" srcId="{277D2604-B567-3E45-B28B-ADCC66969934}" destId="{EEB63C48-496F-354D-A1F6-87A0C11C5CC1}" srcOrd="0" destOrd="0" presId="urn:microsoft.com/office/officeart/2009/3/layout/HorizontalOrganizationChart"/>
    <dgm:cxn modelId="{AF437E8A-FB4D-ED47-9EED-D55130BB744D}" srcId="{0E583130-98C0-F741-8360-A3128BCFCBC6}" destId="{B99374AF-DD2C-A04C-9AB8-F2A3FEEF8DED}" srcOrd="1" destOrd="0" parTransId="{277D2604-B567-3E45-B28B-ADCC66969934}" sibTransId="{C85021E8-5027-4E47-BE82-E3A29813D764}"/>
    <dgm:cxn modelId="{2F8CF38F-924D-AE46-AB3D-FD44070CA367}" type="presOf" srcId="{D67F689F-1EA7-C944-B02A-52F8D0D66BFB}" destId="{6FFED273-BDE7-514D-813B-CFA9F99A6075}" srcOrd="0" destOrd="0" presId="urn:microsoft.com/office/officeart/2009/3/layout/HorizontalOrganizationChart"/>
    <dgm:cxn modelId="{DC98879C-E1AC-D84B-AD0D-746C64BA0A96}" type="presOf" srcId="{5C75865F-F06D-B547-BA55-6854B0A4BE8D}" destId="{4C648BAF-4EBF-2A46-BE5A-C7DD0355B2E2}" srcOrd="0" destOrd="0" presId="urn:microsoft.com/office/officeart/2009/3/layout/HorizontalOrganizationChart"/>
    <dgm:cxn modelId="{D66D5DC2-FAD7-F942-9F32-150D48D9B572}" type="presOf" srcId="{7916F01F-61D8-744B-BCD5-8507138F78CF}" destId="{E18D6647-6DCC-1143-9928-AAA7A2D49181}" srcOrd="0" destOrd="0" presId="urn:microsoft.com/office/officeart/2009/3/layout/HorizontalOrganizationChart"/>
    <dgm:cxn modelId="{AC5870C2-E4A6-AF47-AD52-DA35AD21F25B}" type="presOf" srcId="{0E583130-98C0-F741-8360-A3128BCFCBC6}" destId="{DD13DAEE-3195-2348-ADBD-CCC281F6CFB0}" srcOrd="0" destOrd="0" presId="urn:microsoft.com/office/officeart/2009/3/layout/HorizontalOrganizationChart"/>
    <dgm:cxn modelId="{4ED291CB-7F5F-1648-9DC2-30F0F2950C17}" type="presOf" srcId="{B4996B50-84E6-DB4A-BA28-F6FD5131257C}" destId="{A4A6B931-46F4-EA46-A01B-932405797255}" srcOrd="0" destOrd="0" presId="urn:microsoft.com/office/officeart/2009/3/layout/HorizontalOrganizationChart"/>
    <dgm:cxn modelId="{E594FFD8-7115-4D48-A1B1-D06E27B27DF8}" srcId="{D67F689F-1EA7-C944-B02A-52F8D0D66BFB}" destId="{0E583130-98C0-F741-8360-A3128BCFCBC6}" srcOrd="0" destOrd="0" parTransId="{10426180-5A8F-C147-9F06-2856D5FA93D7}" sibTransId="{BA546D54-4EE8-B34D-AF39-98250FE031EC}"/>
    <dgm:cxn modelId="{698E81DC-368B-744A-ACCA-6C7EF13D31B5}" type="presOf" srcId="{B99374AF-DD2C-A04C-9AB8-F2A3FEEF8DED}" destId="{5F748B7F-701E-864F-A6B7-6BEDFA3E0344}" srcOrd="0" destOrd="0" presId="urn:microsoft.com/office/officeart/2009/3/layout/HorizontalOrganizationChart"/>
    <dgm:cxn modelId="{77D3196B-B8AA-E84A-922C-5CB074B88949}" type="presParOf" srcId="{6FFED273-BDE7-514D-813B-CFA9F99A6075}" destId="{D0AD3F97-A7CE-E440-A955-0EDC48860F64}" srcOrd="0" destOrd="0" presId="urn:microsoft.com/office/officeart/2009/3/layout/HorizontalOrganizationChart"/>
    <dgm:cxn modelId="{A4AFFF31-F27E-1647-B6B9-E2CAB7A7959F}" type="presParOf" srcId="{D0AD3F97-A7CE-E440-A955-0EDC48860F64}" destId="{5597FC40-F3B3-3C4A-909A-409738170494}" srcOrd="0" destOrd="0" presId="urn:microsoft.com/office/officeart/2009/3/layout/HorizontalOrganizationChart"/>
    <dgm:cxn modelId="{39F7B8AC-7B8C-D040-8C58-30E6C5A57B81}" type="presParOf" srcId="{5597FC40-F3B3-3C4A-909A-409738170494}" destId="{DD13DAEE-3195-2348-ADBD-CCC281F6CFB0}" srcOrd="0" destOrd="0" presId="urn:microsoft.com/office/officeart/2009/3/layout/HorizontalOrganizationChart"/>
    <dgm:cxn modelId="{0E63FE44-F36B-8F44-84F5-BAF014F8F7CC}" type="presParOf" srcId="{5597FC40-F3B3-3C4A-909A-409738170494}" destId="{85BA44B1-CAA9-A343-8F0C-633BCEF4C3D3}" srcOrd="1" destOrd="0" presId="urn:microsoft.com/office/officeart/2009/3/layout/HorizontalOrganizationChart"/>
    <dgm:cxn modelId="{9E8B81BE-7825-984E-8D10-D9C0CA4174C5}" type="presParOf" srcId="{D0AD3F97-A7CE-E440-A955-0EDC48860F64}" destId="{27067C86-C6BA-864E-BC86-E930D9E653D4}" srcOrd="1" destOrd="0" presId="urn:microsoft.com/office/officeart/2009/3/layout/HorizontalOrganizationChart"/>
    <dgm:cxn modelId="{7E53D2A6-A8BE-D741-B54A-804D2D2F4046}" type="presParOf" srcId="{27067C86-C6BA-864E-BC86-E930D9E653D4}" destId="{31A47BDA-DF8F-594D-A981-9747D73882CE}" srcOrd="0" destOrd="0" presId="urn:microsoft.com/office/officeart/2009/3/layout/HorizontalOrganizationChart"/>
    <dgm:cxn modelId="{85614A1B-11D5-6E4A-B7AD-D0C1EC11E006}" type="presParOf" srcId="{27067C86-C6BA-864E-BC86-E930D9E653D4}" destId="{741B4894-61BE-CA4C-ABFE-F309584E0532}" srcOrd="1" destOrd="0" presId="urn:microsoft.com/office/officeart/2009/3/layout/HorizontalOrganizationChart"/>
    <dgm:cxn modelId="{9245E4BB-E814-CB46-B25A-45DE874847B6}" type="presParOf" srcId="{741B4894-61BE-CA4C-ABFE-F309584E0532}" destId="{C54E3CCF-A9B4-2E4B-9068-1567C435DA31}" srcOrd="0" destOrd="0" presId="urn:microsoft.com/office/officeart/2009/3/layout/HorizontalOrganizationChart"/>
    <dgm:cxn modelId="{E7B97E62-C7FB-5848-9D90-38FC4096544A}" type="presParOf" srcId="{C54E3CCF-A9B4-2E4B-9068-1567C435DA31}" destId="{A4A6B931-46F4-EA46-A01B-932405797255}" srcOrd="0" destOrd="0" presId="urn:microsoft.com/office/officeart/2009/3/layout/HorizontalOrganizationChart"/>
    <dgm:cxn modelId="{EC7C9071-6566-974A-AA8B-0FA6339EC8EA}" type="presParOf" srcId="{C54E3CCF-A9B4-2E4B-9068-1567C435DA31}" destId="{4E133B67-61F6-874D-BE7E-33E46300BC23}" srcOrd="1" destOrd="0" presId="urn:microsoft.com/office/officeart/2009/3/layout/HorizontalOrganizationChart"/>
    <dgm:cxn modelId="{9D0B6BA4-AACF-144C-99C5-B88526CD26A3}" type="presParOf" srcId="{741B4894-61BE-CA4C-ABFE-F309584E0532}" destId="{ADD2FCAD-EE4E-A240-BCBC-98D252E15FE3}" srcOrd="1" destOrd="0" presId="urn:microsoft.com/office/officeart/2009/3/layout/HorizontalOrganizationChart"/>
    <dgm:cxn modelId="{A3413B21-3BBA-3840-BDCE-BAAA60EF3BC0}" type="presParOf" srcId="{741B4894-61BE-CA4C-ABFE-F309584E0532}" destId="{B1457A80-CE37-5D4C-B0F6-E5E3D8A42EA6}" srcOrd="2" destOrd="0" presId="urn:microsoft.com/office/officeart/2009/3/layout/HorizontalOrganizationChart"/>
    <dgm:cxn modelId="{4B4D8E4B-822F-8549-9064-71543ED4CE8F}" type="presParOf" srcId="{27067C86-C6BA-864E-BC86-E930D9E653D4}" destId="{EEB63C48-496F-354D-A1F6-87A0C11C5CC1}" srcOrd="2" destOrd="0" presId="urn:microsoft.com/office/officeart/2009/3/layout/HorizontalOrganizationChart"/>
    <dgm:cxn modelId="{2AB388A6-0EA8-6B43-8BB2-F165E72FE129}" type="presParOf" srcId="{27067C86-C6BA-864E-BC86-E930D9E653D4}" destId="{B929E327-E13A-EA46-B0A6-3264E3E10E44}" srcOrd="3" destOrd="0" presId="urn:microsoft.com/office/officeart/2009/3/layout/HorizontalOrganizationChart"/>
    <dgm:cxn modelId="{06EB9E7F-C903-CD44-AC81-FB60E1B449DA}" type="presParOf" srcId="{B929E327-E13A-EA46-B0A6-3264E3E10E44}" destId="{663C8FDC-7A64-DA4A-8D32-E9495861C1DD}" srcOrd="0" destOrd="0" presId="urn:microsoft.com/office/officeart/2009/3/layout/HorizontalOrganizationChart"/>
    <dgm:cxn modelId="{E8682F87-2BEF-C84C-BCF0-634199FE368E}" type="presParOf" srcId="{663C8FDC-7A64-DA4A-8D32-E9495861C1DD}" destId="{5F748B7F-701E-864F-A6B7-6BEDFA3E0344}" srcOrd="0" destOrd="0" presId="urn:microsoft.com/office/officeart/2009/3/layout/HorizontalOrganizationChart"/>
    <dgm:cxn modelId="{428F7426-C63A-0E40-A2F4-B8A8D174BF8E}" type="presParOf" srcId="{663C8FDC-7A64-DA4A-8D32-E9495861C1DD}" destId="{9F020FEB-656C-F74D-8E15-D5963E342EB3}" srcOrd="1" destOrd="0" presId="urn:microsoft.com/office/officeart/2009/3/layout/HorizontalOrganizationChart"/>
    <dgm:cxn modelId="{C2A0BB87-C0AE-D34A-9275-93FE625D61FE}" type="presParOf" srcId="{B929E327-E13A-EA46-B0A6-3264E3E10E44}" destId="{4A179DD7-6D01-5741-B735-2638B706E34C}" srcOrd="1" destOrd="0" presId="urn:microsoft.com/office/officeart/2009/3/layout/HorizontalOrganizationChart"/>
    <dgm:cxn modelId="{6420BF24-EC7C-AC4F-98D7-57F23E08DECC}" type="presParOf" srcId="{B929E327-E13A-EA46-B0A6-3264E3E10E44}" destId="{118EC81B-EAC0-3143-AA8D-4362669D2735}" srcOrd="2" destOrd="0" presId="urn:microsoft.com/office/officeart/2009/3/layout/HorizontalOrganizationChart"/>
    <dgm:cxn modelId="{E2CF16CA-6755-DD41-B87E-661FC194D741}" type="presParOf" srcId="{27067C86-C6BA-864E-BC86-E930D9E653D4}" destId="{E18D6647-6DCC-1143-9928-AAA7A2D49181}" srcOrd="4" destOrd="0" presId="urn:microsoft.com/office/officeart/2009/3/layout/HorizontalOrganizationChart"/>
    <dgm:cxn modelId="{7EA4A9B1-C7F6-344F-9659-738E41EC9E6F}" type="presParOf" srcId="{27067C86-C6BA-864E-BC86-E930D9E653D4}" destId="{90ECC108-DBB7-B24A-94F0-485E54BECBDD}" srcOrd="5" destOrd="0" presId="urn:microsoft.com/office/officeart/2009/3/layout/HorizontalOrganizationChart"/>
    <dgm:cxn modelId="{4F9BBED9-203B-F04F-A0F1-C11DE468426B}" type="presParOf" srcId="{90ECC108-DBB7-B24A-94F0-485E54BECBDD}" destId="{473241AF-44B4-CB49-9FD3-1A23E0575591}" srcOrd="0" destOrd="0" presId="urn:microsoft.com/office/officeart/2009/3/layout/HorizontalOrganizationChart"/>
    <dgm:cxn modelId="{30572C77-6E89-AF4D-99BB-9A26A84C502D}" type="presParOf" srcId="{473241AF-44B4-CB49-9FD3-1A23E0575591}" destId="{4C648BAF-4EBF-2A46-BE5A-C7DD0355B2E2}" srcOrd="0" destOrd="0" presId="urn:microsoft.com/office/officeart/2009/3/layout/HorizontalOrganizationChart"/>
    <dgm:cxn modelId="{8C7A9321-15CD-5844-8F26-64F38BCFBC13}" type="presParOf" srcId="{473241AF-44B4-CB49-9FD3-1A23E0575591}" destId="{4672729E-A338-7941-B053-14658889DE60}" srcOrd="1" destOrd="0" presId="urn:microsoft.com/office/officeart/2009/3/layout/HorizontalOrganizationChart"/>
    <dgm:cxn modelId="{5D878629-8157-2A4C-A92B-01001C848560}" type="presParOf" srcId="{90ECC108-DBB7-B24A-94F0-485E54BECBDD}" destId="{5CB86F12-3F14-E34E-A681-F306C7D64E81}" srcOrd="1" destOrd="0" presId="urn:microsoft.com/office/officeart/2009/3/layout/HorizontalOrganizationChart"/>
    <dgm:cxn modelId="{B2B20076-31C2-DD49-8E3F-83CEF4A84DF1}" type="presParOf" srcId="{90ECC108-DBB7-B24A-94F0-485E54BECBDD}" destId="{AE53E5B3-8C69-674D-ADFE-3A86478272D1}" srcOrd="2" destOrd="0" presId="urn:microsoft.com/office/officeart/2009/3/layout/HorizontalOrganizationChart"/>
    <dgm:cxn modelId="{E6099BC0-57BB-CD47-9699-09A41BF2A8A1}" type="presParOf" srcId="{D0AD3F97-A7CE-E440-A955-0EDC48860F64}" destId="{773B8B14-37D9-1A4C-B86B-7751D75FA83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7F689F-1EA7-C944-B02A-52F8D0D66BFB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583130-98C0-F741-8360-A3128BCFCBC6}">
      <dgm:prSet phldrT="[Text]"/>
      <dgm:spPr/>
      <dgm:t>
        <a:bodyPr/>
        <a:lstStyle/>
        <a:p>
          <a:r>
            <a:rPr lang="en-US" dirty="0"/>
            <a:t>Moderator Materials</a:t>
          </a:r>
        </a:p>
      </dgm:t>
    </dgm:pt>
    <dgm:pt modelId="{10426180-5A8F-C147-9F06-2856D5FA93D7}" type="parTrans" cxnId="{E594FFD8-7115-4D48-A1B1-D06E27B27DF8}">
      <dgm:prSet/>
      <dgm:spPr/>
      <dgm:t>
        <a:bodyPr/>
        <a:lstStyle/>
        <a:p>
          <a:endParaRPr lang="en-US"/>
        </a:p>
      </dgm:t>
    </dgm:pt>
    <dgm:pt modelId="{BA546D54-4EE8-B34D-AF39-98250FE031EC}" type="sibTrans" cxnId="{E594FFD8-7115-4D48-A1B1-D06E27B27DF8}">
      <dgm:prSet/>
      <dgm:spPr/>
      <dgm:t>
        <a:bodyPr/>
        <a:lstStyle/>
        <a:p>
          <a:endParaRPr lang="en-US"/>
        </a:p>
      </dgm:t>
    </dgm:pt>
    <dgm:pt modelId="{B4996B50-84E6-DB4A-BA28-F6FD5131257C}">
      <dgm:prSet phldrT="[Text]"/>
      <dgm:spPr/>
      <dgm:t>
        <a:bodyPr/>
        <a:lstStyle/>
        <a:p>
          <a:r>
            <a:rPr lang="en-US" dirty="0"/>
            <a:t>Characterization of </a:t>
          </a:r>
          <a:r>
            <a:rPr lang="en-US" dirty="0" err="1"/>
            <a:t>ortho</a:t>
          </a:r>
          <a:r>
            <a:rPr lang="en-US" dirty="0"/>
            <a:t>-para catalyzers</a:t>
          </a:r>
        </a:p>
      </dgm:t>
    </dgm:pt>
    <dgm:pt modelId="{0442F7DD-C9B3-C94D-91F9-D4C0D17D9C32}" type="parTrans" cxnId="{32B44446-E5A2-414E-A687-78499880FEF6}">
      <dgm:prSet/>
      <dgm:spPr/>
      <dgm:t>
        <a:bodyPr/>
        <a:lstStyle/>
        <a:p>
          <a:endParaRPr lang="en-US"/>
        </a:p>
      </dgm:t>
    </dgm:pt>
    <dgm:pt modelId="{241D074A-BB06-184E-B680-CB559F2DC1ED}" type="sibTrans" cxnId="{32B44446-E5A2-414E-A687-78499880FEF6}">
      <dgm:prSet/>
      <dgm:spPr/>
      <dgm:t>
        <a:bodyPr/>
        <a:lstStyle/>
        <a:p>
          <a:endParaRPr lang="en-US"/>
        </a:p>
      </dgm:t>
    </dgm:pt>
    <dgm:pt modelId="{B99374AF-DD2C-A04C-9AB8-F2A3FEEF8DED}">
      <dgm:prSet phldrT="[Text]"/>
      <dgm:spPr/>
      <dgm:t>
        <a:bodyPr/>
        <a:lstStyle/>
        <a:p>
          <a:r>
            <a:rPr lang="en-US" dirty="0"/>
            <a:t>Characterization of different grades of beryllium</a:t>
          </a:r>
        </a:p>
      </dgm:t>
    </dgm:pt>
    <dgm:pt modelId="{277D2604-B567-3E45-B28B-ADCC66969934}" type="parTrans" cxnId="{AF437E8A-FB4D-ED47-9EED-D55130BB744D}">
      <dgm:prSet/>
      <dgm:spPr/>
      <dgm:t>
        <a:bodyPr/>
        <a:lstStyle/>
        <a:p>
          <a:endParaRPr lang="en-US"/>
        </a:p>
      </dgm:t>
    </dgm:pt>
    <dgm:pt modelId="{C85021E8-5027-4E47-BE82-E3A29813D764}" type="sibTrans" cxnId="{AF437E8A-FB4D-ED47-9EED-D55130BB744D}">
      <dgm:prSet/>
      <dgm:spPr/>
      <dgm:t>
        <a:bodyPr/>
        <a:lstStyle/>
        <a:p>
          <a:endParaRPr lang="en-US"/>
        </a:p>
      </dgm:t>
    </dgm:pt>
    <dgm:pt modelId="{5C75865F-F06D-B547-BA55-6854B0A4BE8D}">
      <dgm:prSet phldrT="[Text]"/>
      <dgm:spPr/>
      <dgm:t>
        <a:bodyPr/>
        <a:lstStyle/>
        <a:p>
          <a:r>
            <a:rPr lang="en-US" dirty="0" err="1"/>
            <a:t>Nanodiamond</a:t>
          </a:r>
          <a:r>
            <a:rPr lang="en-US" dirty="0"/>
            <a:t> (Plan)</a:t>
          </a:r>
        </a:p>
      </dgm:t>
    </dgm:pt>
    <dgm:pt modelId="{7916F01F-61D8-744B-BCD5-8507138F78CF}" type="parTrans" cxnId="{A659B42D-1DDC-9448-AB4C-5C667ABF3526}">
      <dgm:prSet/>
      <dgm:spPr/>
      <dgm:t>
        <a:bodyPr/>
        <a:lstStyle/>
        <a:p>
          <a:endParaRPr lang="en-US"/>
        </a:p>
      </dgm:t>
    </dgm:pt>
    <dgm:pt modelId="{95E6A0DF-6571-D049-83F2-410D72D9DBD6}" type="sibTrans" cxnId="{A659B42D-1DDC-9448-AB4C-5C667ABF3526}">
      <dgm:prSet/>
      <dgm:spPr/>
      <dgm:t>
        <a:bodyPr/>
        <a:lstStyle/>
        <a:p>
          <a:endParaRPr lang="en-US"/>
        </a:p>
      </dgm:t>
    </dgm:pt>
    <dgm:pt modelId="{6FFED273-BDE7-514D-813B-CFA9F99A6075}" type="pres">
      <dgm:prSet presAssocID="{D67F689F-1EA7-C944-B02A-52F8D0D66B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0AD3F97-A7CE-E440-A955-0EDC48860F64}" type="pres">
      <dgm:prSet presAssocID="{0E583130-98C0-F741-8360-A3128BCFCBC6}" presName="hierRoot1" presStyleCnt="0">
        <dgm:presLayoutVars>
          <dgm:hierBranch val="init"/>
        </dgm:presLayoutVars>
      </dgm:prSet>
      <dgm:spPr/>
    </dgm:pt>
    <dgm:pt modelId="{5597FC40-F3B3-3C4A-909A-409738170494}" type="pres">
      <dgm:prSet presAssocID="{0E583130-98C0-F741-8360-A3128BCFCBC6}" presName="rootComposite1" presStyleCnt="0"/>
      <dgm:spPr/>
    </dgm:pt>
    <dgm:pt modelId="{DD13DAEE-3195-2348-ADBD-CCC281F6CFB0}" type="pres">
      <dgm:prSet presAssocID="{0E583130-98C0-F741-8360-A3128BCFCBC6}" presName="rootText1" presStyleLbl="node0" presStyleIdx="0" presStyleCnt="1">
        <dgm:presLayoutVars>
          <dgm:chPref val="3"/>
        </dgm:presLayoutVars>
      </dgm:prSet>
      <dgm:spPr/>
    </dgm:pt>
    <dgm:pt modelId="{85BA44B1-CAA9-A343-8F0C-633BCEF4C3D3}" type="pres">
      <dgm:prSet presAssocID="{0E583130-98C0-F741-8360-A3128BCFCBC6}" presName="rootConnector1" presStyleLbl="node1" presStyleIdx="0" presStyleCnt="0"/>
      <dgm:spPr/>
    </dgm:pt>
    <dgm:pt modelId="{27067C86-C6BA-864E-BC86-E930D9E653D4}" type="pres">
      <dgm:prSet presAssocID="{0E583130-98C0-F741-8360-A3128BCFCBC6}" presName="hierChild2" presStyleCnt="0"/>
      <dgm:spPr/>
    </dgm:pt>
    <dgm:pt modelId="{31A47BDA-DF8F-594D-A981-9747D73882CE}" type="pres">
      <dgm:prSet presAssocID="{0442F7DD-C9B3-C94D-91F9-D4C0D17D9C32}" presName="Name64" presStyleLbl="parChTrans1D2" presStyleIdx="0" presStyleCnt="3"/>
      <dgm:spPr/>
    </dgm:pt>
    <dgm:pt modelId="{741B4894-61BE-CA4C-ABFE-F309584E0532}" type="pres">
      <dgm:prSet presAssocID="{B4996B50-84E6-DB4A-BA28-F6FD5131257C}" presName="hierRoot2" presStyleCnt="0">
        <dgm:presLayoutVars>
          <dgm:hierBranch val="init"/>
        </dgm:presLayoutVars>
      </dgm:prSet>
      <dgm:spPr/>
    </dgm:pt>
    <dgm:pt modelId="{C54E3CCF-A9B4-2E4B-9068-1567C435DA31}" type="pres">
      <dgm:prSet presAssocID="{B4996B50-84E6-DB4A-BA28-F6FD5131257C}" presName="rootComposite" presStyleCnt="0"/>
      <dgm:spPr/>
    </dgm:pt>
    <dgm:pt modelId="{A4A6B931-46F4-EA46-A01B-932405797255}" type="pres">
      <dgm:prSet presAssocID="{B4996B50-84E6-DB4A-BA28-F6FD5131257C}" presName="rootText" presStyleLbl="node2" presStyleIdx="0" presStyleCnt="3">
        <dgm:presLayoutVars>
          <dgm:chPref val="3"/>
        </dgm:presLayoutVars>
      </dgm:prSet>
      <dgm:spPr/>
    </dgm:pt>
    <dgm:pt modelId="{4E133B67-61F6-874D-BE7E-33E46300BC23}" type="pres">
      <dgm:prSet presAssocID="{B4996B50-84E6-DB4A-BA28-F6FD5131257C}" presName="rootConnector" presStyleLbl="node2" presStyleIdx="0" presStyleCnt="3"/>
      <dgm:spPr/>
    </dgm:pt>
    <dgm:pt modelId="{ADD2FCAD-EE4E-A240-BCBC-98D252E15FE3}" type="pres">
      <dgm:prSet presAssocID="{B4996B50-84E6-DB4A-BA28-F6FD5131257C}" presName="hierChild4" presStyleCnt="0"/>
      <dgm:spPr/>
    </dgm:pt>
    <dgm:pt modelId="{B1457A80-CE37-5D4C-B0F6-E5E3D8A42EA6}" type="pres">
      <dgm:prSet presAssocID="{B4996B50-84E6-DB4A-BA28-F6FD5131257C}" presName="hierChild5" presStyleCnt="0"/>
      <dgm:spPr/>
    </dgm:pt>
    <dgm:pt modelId="{EEB63C48-496F-354D-A1F6-87A0C11C5CC1}" type="pres">
      <dgm:prSet presAssocID="{277D2604-B567-3E45-B28B-ADCC66969934}" presName="Name64" presStyleLbl="parChTrans1D2" presStyleIdx="1" presStyleCnt="3"/>
      <dgm:spPr/>
    </dgm:pt>
    <dgm:pt modelId="{B929E327-E13A-EA46-B0A6-3264E3E10E44}" type="pres">
      <dgm:prSet presAssocID="{B99374AF-DD2C-A04C-9AB8-F2A3FEEF8DED}" presName="hierRoot2" presStyleCnt="0">
        <dgm:presLayoutVars>
          <dgm:hierBranch val="init"/>
        </dgm:presLayoutVars>
      </dgm:prSet>
      <dgm:spPr/>
    </dgm:pt>
    <dgm:pt modelId="{663C8FDC-7A64-DA4A-8D32-E9495861C1DD}" type="pres">
      <dgm:prSet presAssocID="{B99374AF-DD2C-A04C-9AB8-F2A3FEEF8DED}" presName="rootComposite" presStyleCnt="0"/>
      <dgm:spPr/>
    </dgm:pt>
    <dgm:pt modelId="{5F748B7F-701E-864F-A6B7-6BEDFA3E0344}" type="pres">
      <dgm:prSet presAssocID="{B99374AF-DD2C-A04C-9AB8-F2A3FEEF8DED}" presName="rootText" presStyleLbl="node2" presStyleIdx="1" presStyleCnt="3">
        <dgm:presLayoutVars>
          <dgm:chPref val="3"/>
        </dgm:presLayoutVars>
      </dgm:prSet>
      <dgm:spPr/>
    </dgm:pt>
    <dgm:pt modelId="{9F020FEB-656C-F74D-8E15-D5963E342EB3}" type="pres">
      <dgm:prSet presAssocID="{B99374AF-DD2C-A04C-9AB8-F2A3FEEF8DED}" presName="rootConnector" presStyleLbl="node2" presStyleIdx="1" presStyleCnt="3"/>
      <dgm:spPr/>
    </dgm:pt>
    <dgm:pt modelId="{4A179DD7-6D01-5741-B735-2638B706E34C}" type="pres">
      <dgm:prSet presAssocID="{B99374AF-DD2C-A04C-9AB8-F2A3FEEF8DED}" presName="hierChild4" presStyleCnt="0"/>
      <dgm:spPr/>
    </dgm:pt>
    <dgm:pt modelId="{118EC81B-EAC0-3143-AA8D-4362669D2735}" type="pres">
      <dgm:prSet presAssocID="{B99374AF-DD2C-A04C-9AB8-F2A3FEEF8DED}" presName="hierChild5" presStyleCnt="0"/>
      <dgm:spPr/>
    </dgm:pt>
    <dgm:pt modelId="{E18D6647-6DCC-1143-9928-AAA7A2D49181}" type="pres">
      <dgm:prSet presAssocID="{7916F01F-61D8-744B-BCD5-8507138F78CF}" presName="Name64" presStyleLbl="parChTrans1D2" presStyleIdx="2" presStyleCnt="3"/>
      <dgm:spPr/>
    </dgm:pt>
    <dgm:pt modelId="{90ECC108-DBB7-B24A-94F0-485E54BECBDD}" type="pres">
      <dgm:prSet presAssocID="{5C75865F-F06D-B547-BA55-6854B0A4BE8D}" presName="hierRoot2" presStyleCnt="0">
        <dgm:presLayoutVars>
          <dgm:hierBranch val="init"/>
        </dgm:presLayoutVars>
      </dgm:prSet>
      <dgm:spPr/>
    </dgm:pt>
    <dgm:pt modelId="{473241AF-44B4-CB49-9FD3-1A23E0575591}" type="pres">
      <dgm:prSet presAssocID="{5C75865F-F06D-B547-BA55-6854B0A4BE8D}" presName="rootComposite" presStyleCnt="0"/>
      <dgm:spPr/>
    </dgm:pt>
    <dgm:pt modelId="{4C648BAF-4EBF-2A46-BE5A-C7DD0355B2E2}" type="pres">
      <dgm:prSet presAssocID="{5C75865F-F06D-B547-BA55-6854B0A4BE8D}" presName="rootText" presStyleLbl="node2" presStyleIdx="2" presStyleCnt="3">
        <dgm:presLayoutVars>
          <dgm:chPref val="3"/>
        </dgm:presLayoutVars>
      </dgm:prSet>
      <dgm:spPr/>
    </dgm:pt>
    <dgm:pt modelId="{4672729E-A338-7941-B053-14658889DE60}" type="pres">
      <dgm:prSet presAssocID="{5C75865F-F06D-B547-BA55-6854B0A4BE8D}" presName="rootConnector" presStyleLbl="node2" presStyleIdx="2" presStyleCnt="3"/>
      <dgm:spPr/>
    </dgm:pt>
    <dgm:pt modelId="{5CB86F12-3F14-E34E-A681-F306C7D64E81}" type="pres">
      <dgm:prSet presAssocID="{5C75865F-F06D-B547-BA55-6854B0A4BE8D}" presName="hierChild4" presStyleCnt="0"/>
      <dgm:spPr/>
    </dgm:pt>
    <dgm:pt modelId="{AE53E5B3-8C69-674D-ADFE-3A86478272D1}" type="pres">
      <dgm:prSet presAssocID="{5C75865F-F06D-B547-BA55-6854B0A4BE8D}" presName="hierChild5" presStyleCnt="0"/>
      <dgm:spPr/>
    </dgm:pt>
    <dgm:pt modelId="{773B8B14-37D9-1A4C-B86B-7751D75FA836}" type="pres">
      <dgm:prSet presAssocID="{0E583130-98C0-F741-8360-A3128BCFCBC6}" presName="hierChild3" presStyleCnt="0"/>
      <dgm:spPr/>
    </dgm:pt>
  </dgm:ptLst>
  <dgm:cxnLst>
    <dgm:cxn modelId="{D4F39B09-79FA-514C-9163-0EBC9CA807F1}" type="presOf" srcId="{0E583130-98C0-F741-8360-A3128BCFCBC6}" destId="{85BA44B1-CAA9-A343-8F0C-633BCEF4C3D3}" srcOrd="1" destOrd="0" presId="urn:microsoft.com/office/officeart/2009/3/layout/HorizontalOrganizationChart"/>
    <dgm:cxn modelId="{A659B42D-1DDC-9448-AB4C-5C667ABF3526}" srcId="{0E583130-98C0-F741-8360-A3128BCFCBC6}" destId="{5C75865F-F06D-B547-BA55-6854B0A4BE8D}" srcOrd="2" destOrd="0" parTransId="{7916F01F-61D8-744B-BCD5-8507138F78CF}" sibTransId="{95E6A0DF-6571-D049-83F2-410D72D9DBD6}"/>
    <dgm:cxn modelId="{CC9CE02D-E333-6049-BD21-93262E7CF42E}" type="presOf" srcId="{B4996B50-84E6-DB4A-BA28-F6FD5131257C}" destId="{4E133B67-61F6-874D-BE7E-33E46300BC23}" srcOrd="1" destOrd="0" presId="urn:microsoft.com/office/officeart/2009/3/layout/HorizontalOrganizationChart"/>
    <dgm:cxn modelId="{C280EF32-BB9D-3D45-8A65-B7CCB5AFA4B0}" type="presOf" srcId="{0442F7DD-C9B3-C94D-91F9-D4C0D17D9C32}" destId="{31A47BDA-DF8F-594D-A981-9747D73882CE}" srcOrd="0" destOrd="0" presId="urn:microsoft.com/office/officeart/2009/3/layout/HorizontalOrganizationChart"/>
    <dgm:cxn modelId="{155A343D-0FC2-9D47-893C-B04042437768}" type="presOf" srcId="{5C75865F-F06D-B547-BA55-6854B0A4BE8D}" destId="{4672729E-A338-7941-B053-14658889DE60}" srcOrd="1" destOrd="0" presId="urn:microsoft.com/office/officeart/2009/3/layout/HorizontalOrganizationChart"/>
    <dgm:cxn modelId="{32B44446-E5A2-414E-A687-78499880FEF6}" srcId="{0E583130-98C0-F741-8360-A3128BCFCBC6}" destId="{B4996B50-84E6-DB4A-BA28-F6FD5131257C}" srcOrd="0" destOrd="0" parTransId="{0442F7DD-C9B3-C94D-91F9-D4C0D17D9C32}" sibTransId="{241D074A-BB06-184E-B680-CB559F2DC1ED}"/>
    <dgm:cxn modelId="{BD29087E-5F9C-C940-9171-E1CD2F188DBA}" type="presOf" srcId="{B99374AF-DD2C-A04C-9AB8-F2A3FEEF8DED}" destId="{9F020FEB-656C-F74D-8E15-D5963E342EB3}" srcOrd="1" destOrd="0" presId="urn:microsoft.com/office/officeart/2009/3/layout/HorizontalOrganizationChart"/>
    <dgm:cxn modelId="{0D10148A-84E6-1344-94EB-9A04B640DD77}" type="presOf" srcId="{277D2604-B567-3E45-B28B-ADCC66969934}" destId="{EEB63C48-496F-354D-A1F6-87A0C11C5CC1}" srcOrd="0" destOrd="0" presId="urn:microsoft.com/office/officeart/2009/3/layout/HorizontalOrganizationChart"/>
    <dgm:cxn modelId="{AF437E8A-FB4D-ED47-9EED-D55130BB744D}" srcId="{0E583130-98C0-F741-8360-A3128BCFCBC6}" destId="{B99374AF-DD2C-A04C-9AB8-F2A3FEEF8DED}" srcOrd="1" destOrd="0" parTransId="{277D2604-B567-3E45-B28B-ADCC66969934}" sibTransId="{C85021E8-5027-4E47-BE82-E3A29813D764}"/>
    <dgm:cxn modelId="{2F8CF38F-924D-AE46-AB3D-FD44070CA367}" type="presOf" srcId="{D67F689F-1EA7-C944-B02A-52F8D0D66BFB}" destId="{6FFED273-BDE7-514D-813B-CFA9F99A6075}" srcOrd="0" destOrd="0" presId="urn:microsoft.com/office/officeart/2009/3/layout/HorizontalOrganizationChart"/>
    <dgm:cxn modelId="{DC98879C-E1AC-D84B-AD0D-746C64BA0A96}" type="presOf" srcId="{5C75865F-F06D-B547-BA55-6854B0A4BE8D}" destId="{4C648BAF-4EBF-2A46-BE5A-C7DD0355B2E2}" srcOrd="0" destOrd="0" presId="urn:microsoft.com/office/officeart/2009/3/layout/HorizontalOrganizationChart"/>
    <dgm:cxn modelId="{D66D5DC2-FAD7-F942-9F32-150D48D9B572}" type="presOf" srcId="{7916F01F-61D8-744B-BCD5-8507138F78CF}" destId="{E18D6647-6DCC-1143-9928-AAA7A2D49181}" srcOrd="0" destOrd="0" presId="urn:microsoft.com/office/officeart/2009/3/layout/HorizontalOrganizationChart"/>
    <dgm:cxn modelId="{AC5870C2-E4A6-AF47-AD52-DA35AD21F25B}" type="presOf" srcId="{0E583130-98C0-F741-8360-A3128BCFCBC6}" destId="{DD13DAEE-3195-2348-ADBD-CCC281F6CFB0}" srcOrd="0" destOrd="0" presId="urn:microsoft.com/office/officeart/2009/3/layout/HorizontalOrganizationChart"/>
    <dgm:cxn modelId="{4ED291CB-7F5F-1648-9DC2-30F0F2950C17}" type="presOf" srcId="{B4996B50-84E6-DB4A-BA28-F6FD5131257C}" destId="{A4A6B931-46F4-EA46-A01B-932405797255}" srcOrd="0" destOrd="0" presId="urn:microsoft.com/office/officeart/2009/3/layout/HorizontalOrganizationChart"/>
    <dgm:cxn modelId="{E594FFD8-7115-4D48-A1B1-D06E27B27DF8}" srcId="{D67F689F-1EA7-C944-B02A-52F8D0D66BFB}" destId="{0E583130-98C0-F741-8360-A3128BCFCBC6}" srcOrd="0" destOrd="0" parTransId="{10426180-5A8F-C147-9F06-2856D5FA93D7}" sibTransId="{BA546D54-4EE8-B34D-AF39-98250FE031EC}"/>
    <dgm:cxn modelId="{698E81DC-368B-744A-ACCA-6C7EF13D31B5}" type="presOf" srcId="{B99374AF-DD2C-A04C-9AB8-F2A3FEEF8DED}" destId="{5F748B7F-701E-864F-A6B7-6BEDFA3E0344}" srcOrd="0" destOrd="0" presId="urn:microsoft.com/office/officeart/2009/3/layout/HorizontalOrganizationChart"/>
    <dgm:cxn modelId="{77D3196B-B8AA-E84A-922C-5CB074B88949}" type="presParOf" srcId="{6FFED273-BDE7-514D-813B-CFA9F99A6075}" destId="{D0AD3F97-A7CE-E440-A955-0EDC48860F64}" srcOrd="0" destOrd="0" presId="urn:microsoft.com/office/officeart/2009/3/layout/HorizontalOrganizationChart"/>
    <dgm:cxn modelId="{A4AFFF31-F27E-1647-B6B9-E2CAB7A7959F}" type="presParOf" srcId="{D0AD3F97-A7CE-E440-A955-0EDC48860F64}" destId="{5597FC40-F3B3-3C4A-909A-409738170494}" srcOrd="0" destOrd="0" presId="urn:microsoft.com/office/officeart/2009/3/layout/HorizontalOrganizationChart"/>
    <dgm:cxn modelId="{39F7B8AC-7B8C-D040-8C58-30E6C5A57B81}" type="presParOf" srcId="{5597FC40-F3B3-3C4A-909A-409738170494}" destId="{DD13DAEE-3195-2348-ADBD-CCC281F6CFB0}" srcOrd="0" destOrd="0" presId="urn:microsoft.com/office/officeart/2009/3/layout/HorizontalOrganizationChart"/>
    <dgm:cxn modelId="{0E63FE44-F36B-8F44-84F5-BAF014F8F7CC}" type="presParOf" srcId="{5597FC40-F3B3-3C4A-909A-409738170494}" destId="{85BA44B1-CAA9-A343-8F0C-633BCEF4C3D3}" srcOrd="1" destOrd="0" presId="urn:microsoft.com/office/officeart/2009/3/layout/HorizontalOrganizationChart"/>
    <dgm:cxn modelId="{9E8B81BE-7825-984E-8D10-D9C0CA4174C5}" type="presParOf" srcId="{D0AD3F97-A7CE-E440-A955-0EDC48860F64}" destId="{27067C86-C6BA-864E-BC86-E930D9E653D4}" srcOrd="1" destOrd="0" presId="urn:microsoft.com/office/officeart/2009/3/layout/HorizontalOrganizationChart"/>
    <dgm:cxn modelId="{7E53D2A6-A8BE-D741-B54A-804D2D2F4046}" type="presParOf" srcId="{27067C86-C6BA-864E-BC86-E930D9E653D4}" destId="{31A47BDA-DF8F-594D-A981-9747D73882CE}" srcOrd="0" destOrd="0" presId="urn:microsoft.com/office/officeart/2009/3/layout/HorizontalOrganizationChart"/>
    <dgm:cxn modelId="{85614A1B-11D5-6E4A-B7AD-D0C1EC11E006}" type="presParOf" srcId="{27067C86-C6BA-864E-BC86-E930D9E653D4}" destId="{741B4894-61BE-CA4C-ABFE-F309584E0532}" srcOrd="1" destOrd="0" presId="urn:microsoft.com/office/officeart/2009/3/layout/HorizontalOrganizationChart"/>
    <dgm:cxn modelId="{9245E4BB-E814-CB46-B25A-45DE874847B6}" type="presParOf" srcId="{741B4894-61BE-CA4C-ABFE-F309584E0532}" destId="{C54E3CCF-A9B4-2E4B-9068-1567C435DA31}" srcOrd="0" destOrd="0" presId="urn:microsoft.com/office/officeart/2009/3/layout/HorizontalOrganizationChart"/>
    <dgm:cxn modelId="{E7B97E62-C7FB-5848-9D90-38FC4096544A}" type="presParOf" srcId="{C54E3CCF-A9B4-2E4B-9068-1567C435DA31}" destId="{A4A6B931-46F4-EA46-A01B-932405797255}" srcOrd="0" destOrd="0" presId="urn:microsoft.com/office/officeart/2009/3/layout/HorizontalOrganizationChart"/>
    <dgm:cxn modelId="{EC7C9071-6566-974A-AA8B-0FA6339EC8EA}" type="presParOf" srcId="{C54E3CCF-A9B4-2E4B-9068-1567C435DA31}" destId="{4E133B67-61F6-874D-BE7E-33E46300BC23}" srcOrd="1" destOrd="0" presId="urn:microsoft.com/office/officeart/2009/3/layout/HorizontalOrganizationChart"/>
    <dgm:cxn modelId="{9D0B6BA4-AACF-144C-99C5-B88526CD26A3}" type="presParOf" srcId="{741B4894-61BE-CA4C-ABFE-F309584E0532}" destId="{ADD2FCAD-EE4E-A240-BCBC-98D252E15FE3}" srcOrd="1" destOrd="0" presId="urn:microsoft.com/office/officeart/2009/3/layout/HorizontalOrganizationChart"/>
    <dgm:cxn modelId="{A3413B21-3BBA-3840-BDCE-BAAA60EF3BC0}" type="presParOf" srcId="{741B4894-61BE-CA4C-ABFE-F309584E0532}" destId="{B1457A80-CE37-5D4C-B0F6-E5E3D8A42EA6}" srcOrd="2" destOrd="0" presId="urn:microsoft.com/office/officeart/2009/3/layout/HorizontalOrganizationChart"/>
    <dgm:cxn modelId="{4B4D8E4B-822F-8549-9064-71543ED4CE8F}" type="presParOf" srcId="{27067C86-C6BA-864E-BC86-E930D9E653D4}" destId="{EEB63C48-496F-354D-A1F6-87A0C11C5CC1}" srcOrd="2" destOrd="0" presId="urn:microsoft.com/office/officeart/2009/3/layout/HorizontalOrganizationChart"/>
    <dgm:cxn modelId="{2AB388A6-0EA8-6B43-8BB2-F165E72FE129}" type="presParOf" srcId="{27067C86-C6BA-864E-BC86-E930D9E653D4}" destId="{B929E327-E13A-EA46-B0A6-3264E3E10E44}" srcOrd="3" destOrd="0" presId="urn:microsoft.com/office/officeart/2009/3/layout/HorizontalOrganizationChart"/>
    <dgm:cxn modelId="{06EB9E7F-C903-CD44-AC81-FB60E1B449DA}" type="presParOf" srcId="{B929E327-E13A-EA46-B0A6-3264E3E10E44}" destId="{663C8FDC-7A64-DA4A-8D32-E9495861C1DD}" srcOrd="0" destOrd="0" presId="urn:microsoft.com/office/officeart/2009/3/layout/HorizontalOrganizationChart"/>
    <dgm:cxn modelId="{E8682F87-2BEF-C84C-BCF0-634199FE368E}" type="presParOf" srcId="{663C8FDC-7A64-DA4A-8D32-E9495861C1DD}" destId="{5F748B7F-701E-864F-A6B7-6BEDFA3E0344}" srcOrd="0" destOrd="0" presId="urn:microsoft.com/office/officeart/2009/3/layout/HorizontalOrganizationChart"/>
    <dgm:cxn modelId="{428F7426-C63A-0E40-A2F4-B8A8D174BF8E}" type="presParOf" srcId="{663C8FDC-7A64-DA4A-8D32-E9495861C1DD}" destId="{9F020FEB-656C-F74D-8E15-D5963E342EB3}" srcOrd="1" destOrd="0" presId="urn:microsoft.com/office/officeart/2009/3/layout/HorizontalOrganizationChart"/>
    <dgm:cxn modelId="{C2A0BB87-C0AE-D34A-9275-93FE625D61FE}" type="presParOf" srcId="{B929E327-E13A-EA46-B0A6-3264E3E10E44}" destId="{4A179DD7-6D01-5741-B735-2638B706E34C}" srcOrd="1" destOrd="0" presId="urn:microsoft.com/office/officeart/2009/3/layout/HorizontalOrganizationChart"/>
    <dgm:cxn modelId="{6420BF24-EC7C-AC4F-98D7-57F23E08DECC}" type="presParOf" srcId="{B929E327-E13A-EA46-B0A6-3264E3E10E44}" destId="{118EC81B-EAC0-3143-AA8D-4362669D2735}" srcOrd="2" destOrd="0" presId="urn:microsoft.com/office/officeart/2009/3/layout/HorizontalOrganizationChart"/>
    <dgm:cxn modelId="{E2CF16CA-6755-DD41-B87E-661FC194D741}" type="presParOf" srcId="{27067C86-C6BA-864E-BC86-E930D9E653D4}" destId="{E18D6647-6DCC-1143-9928-AAA7A2D49181}" srcOrd="4" destOrd="0" presId="urn:microsoft.com/office/officeart/2009/3/layout/HorizontalOrganizationChart"/>
    <dgm:cxn modelId="{7EA4A9B1-C7F6-344F-9659-738E41EC9E6F}" type="presParOf" srcId="{27067C86-C6BA-864E-BC86-E930D9E653D4}" destId="{90ECC108-DBB7-B24A-94F0-485E54BECBDD}" srcOrd="5" destOrd="0" presId="urn:microsoft.com/office/officeart/2009/3/layout/HorizontalOrganizationChart"/>
    <dgm:cxn modelId="{4F9BBED9-203B-F04F-A0F1-C11DE468426B}" type="presParOf" srcId="{90ECC108-DBB7-B24A-94F0-485E54BECBDD}" destId="{473241AF-44B4-CB49-9FD3-1A23E0575591}" srcOrd="0" destOrd="0" presId="urn:microsoft.com/office/officeart/2009/3/layout/HorizontalOrganizationChart"/>
    <dgm:cxn modelId="{30572C77-6E89-AF4D-99BB-9A26A84C502D}" type="presParOf" srcId="{473241AF-44B4-CB49-9FD3-1A23E0575591}" destId="{4C648BAF-4EBF-2A46-BE5A-C7DD0355B2E2}" srcOrd="0" destOrd="0" presId="urn:microsoft.com/office/officeart/2009/3/layout/HorizontalOrganizationChart"/>
    <dgm:cxn modelId="{8C7A9321-15CD-5844-8F26-64F38BCFBC13}" type="presParOf" srcId="{473241AF-44B4-CB49-9FD3-1A23E0575591}" destId="{4672729E-A338-7941-B053-14658889DE60}" srcOrd="1" destOrd="0" presId="urn:microsoft.com/office/officeart/2009/3/layout/HorizontalOrganizationChart"/>
    <dgm:cxn modelId="{5D878629-8157-2A4C-A92B-01001C848560}" type="presParOf" srcId="{90ECC108-DBB7-B24A-94F0-485E54BECBDD}" destId="{5CB86F12-3F14-E34E-A681-F306C7D64E81}" srcOrd="1" destOrd="0" presId="urn:microsoft.com/office/officeart/2009/3/layout/HorizontalOrganizationChart"/>
    <dgm:cxn modelId="{B2B20076-31C2-DD49-8E3F-83CEF4A84DF1}" type="presParOf" srcId="{90ECC108-DBB7-B24A-94F0-485E54BECBDD}" destId="{AE53E5B3-8C69-674D-ADFE-3A86478272D1}" srcOrd="2" destOrd="0" presId="urn:microsoft.com/office/officeart/2009/3/layout/HorizontalOrganizationChart"/>
    <dgm:cxn modelId="{E6099BC0-57BB-CD47-9699-09A41BF2A8A1}" type="presParOf" srcId="{D0AD3F97-A7CE-E440-A955-0EDC48860F64}" destId="{773B8B14-37D9-1A4C-B86B-7751D75FA83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1521F-FF33-2E4A-BEA6-EB78E02F2A96}">
      <dsp:nvSpPr>
        <dsp:cNvPr id="0" name=""/>
        <dsp:cNvSpPr/>
      </dsp:nvSpPr>
      <dsp:spPr>
        <a:xfrm>
          <a:off x="866248" y="2378075"/>
          <a:ext cx="430132" cy="2049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066" y="0"/>
              </a:lnTo>
              <a:lnTo>
                <a:pt x="215066" y="2049028"/>
              </a:lnTo>
              <a:lnTo>
                <a:pt x="430132" y="20490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028972" y="3350247"/>
        <a:ext cx="104684" cy="104684"/>
      </dsp:txXfrm>
    </dsp:sp>
    <dsp:sp modelId="{55BBE47C-0AA7-954A-A262-A8E899FBA394}">
      <dsp:nvSpPr>
        <dsp:cNvPr id="0" name=""/>
        <dsp:cNvSpPr/>
      </dsp:nvSpPr>
      <dsp:spPr>
        <a:xfrm>
          <a:off x="866248" y="2378075"/>
          <a:ext cx="430132" cy="1229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066" y="0"/>
              </a:lnTo>
              <a:lnTo>
                <a:pt x="215066" y="1229417"/>
              </a:lnTo>
              <a:lnTo>
                <a:pt x="430132" y="12294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48752" y="2960221"/>
        <a:ext cx="65124" cy="65124"/>
      </dsp:txXfrm>
    </dsp:sp>
    <dsp:sp modelId="{B6F829F4-5BE5-4744-8DA0-C3093EBA73DD}">
      <dsp:nvSpPr>
        <dsp:cNvPr id="0" name=""/>
        <dsp:cNvSpPr/>
      </dsp:nvSpPr>
      <dsp:spPr>
        <a:xfrm>
          <a:off x="866248" y="2378075"/>
          <a:ext cx="430132" cy="409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066" y="0"/>
              </a:lnTo>
              <a:lnTo>
                <a:pt x="215066" y="409805"/>
              </a:lnTo>
              <a:lnTo>
                <a:pt x="430132" y="4098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66461" y="2568125"/>
        <a:ext cx="29704" cy="29704"/>
      </dsp:txXfrm>
    </dsp:sp>
    <dsp:sp modelId="{A81CE394-1680-5E4E-9531-4EF3E5B045DA}">
      <dsp:nvSpPr>
        <dsp:cNvPr id="0" name=""/>
        <dsp:cNvSpPr/>
      </dsp:nvSpPr>
      <dsp:spPr>
        <a:xfrm>
          <a:off x="866248" y="1968269"/>
          <a:ext cx="430132" cy="409805"/>
        </a:xfrm>
        <a:custGeom>
          <a:avLst/>
          <a:gdLst/>
          <a:ahLst/>
          <a:cxnLst/>
          <a:rect l="0" t="0" r="0" b="0"/>
          <a:pathLst>
            <a:path>
              <a:moveTo>
                <a:pt x="0" y="409805"/>
              </a:moveTo>
              <a:lnTo>
                <a:pt x="215066" y="409805"/>
              </a:lnTo>
              <a:lnTo>
                <a:pt x="215066" y="0"/>
              </a:lnTo>
              <a:lnTo>
                <a:pt x="43013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66461" y="2158319"/>
        <a:ext cx="29704" cy="29704"/>
      </dsp:txXfrm>
    </dsp:sp>
    <dsp:sp modelId="{0AF19E59-756B-834E-8670-018F9C8B2D25}">
      <dsp:nvSpPr>
        <dsp:cNvPr id="0" name=""/>
        <dsp:cNvSpPr/>
      </dsp:nvSpPr>
      <dsp:spPr>
        <a:xfrm>
          <a:off x="866248" y="1148657"/>
          <a:ext cx="430132" cy="1229417"/>
        </a:xfrm>
        <a:custGeom>
          <a:avLst/>
          <a:gdLst/>
          <a:ahLst/>
          <a:cxnLst/>
          <a:rect l="0" t="0" r="0" b="0"/>
          <a:pathLst>
            <a:path>
              <a:moveTo>
                <a:pt x="0" y="1229417"/>
              </a:moveTo>
              <a:lnTo>
                <a:pt x="215066" y="1229417"/>
              </a:lnTo>
              <a:lnTo>
                <a:pt x="215066" y="0"/>
              </a:lnTo>
              <a:lnTo>
                <a:pt x="43013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48752" y="1730804"/>
        <a:ext cx="65124" cy="65124"/>
      </dsp:txXfrm>
    </dsp:sp>
    <dsp:sp modelId="{73540D86-3566-6B46-B9D6-37D85C9B700A}">
      <dsp:nvSpPr>
        <dsp:cNvPr id="0" name=""/>
        <dsp:cNvSpPr/>
      </dsp:nvSpPr>
      <dsp:spPr>
        <a:xfrm>
          <a:off x="866248" y="329046"/>
          <a:ext cx="430132" cy="2049028"/>
        </a:xfrm>
        <a:custGeom>
          <a:avLst/>
          <a:gdLst/>
          <a:ahLst/>
          <a:cxnLst/>
          <a:rect l="0" t="0" r="0" b="0"/>
          <a:pathLst>
            <a:path>
              <a:moveTo>
                <a:pt x="0" y="2049028"/>
              </a:moveTo>
              <a:lnTo>
                <a:pt x="215066" y="2049028"/>
              </a:lnTo>
              <a:lnTo>
                <a:pt x="215066" y="0"/>
              </a:lnTo>
              <a:lnTo>
                <a:pt x="43013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028972" y="1301218"/>
        <a:ext cx="104684" cy="104684"/>
      </dsp:txXfrm>
    </dsp:sp>
    <dsp:sp modelId="{79C1C2F0-66E3-C146-A2DB-99B83AE676F7}">
      <dsp:nvSpPr>
        <dsp:cNvPr id="0" name=""/>
        <dsp:cNvSpPr/>
      </dsp:nvSpPr>
      <dsp:spPr>
        <a:xfrm rot="16200000">
          <a:off x="-1187094" y="2050230"/>
          <a:ext cx="3450995" cy="655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Materials Research</a:t>
          </a:r>
        </a:p>
      </dsp:txBody>
      <dsp:txXfrm>
        <a:off x="-1187094" y="2050230"/>
        <a:ext cx="3450995" cy="655689"/>
      </dsp:txXfrm>
    </dsp:sp>
    <dsp:sp modelId="{5488C9AC-AD97-334E-88C2-C8B328EEF97E}">
      <dsp:nvSpPr>
        <dsp:cNvPr id="0" name=""/>
        <dsp:cNvSpPr/>
      </dsp:nvSpPr>
      <dsp:spPr>
        <a:xfrm>
          <a:off x="1296380" y="1201"/>
          <a:ext cx="2150660" cy="655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Spallation Materials</a:t>
          </a:r>
        </a:p>
      </dsp:txBody>
      <dsp:txXfrm>
        <a:off x="1296380" y="1201"/>
        <a:ext cx="2150660" cy="655689"/>
      </dsp:txXfrm>
    </dsp:sp>
    <dsp:sp modelId="{03294302-6417-7D49-844E-EC6E9F3DDF64}">
      <dsp:nvSpPr>
        <dsp:cNvPr id="0" name=""/>
        <dsp:cNvSpPr/>
      </dsp:nvSpPr>
      <dsp:spPr>
        <a:xfrm>
          <a:off x="1296380" y="820813"/>
          <a:ext cx="2150660" cy="655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PBW Materials</a:t>
          </a:r>
        </a:p>
      </dsp:txBody>
      <dsp:txXfrm>
        <a:off x="1296380" y="820813"/>
        <a:ext cx="2150660" cy="655689"/>
      </dsp:txXfrm>
    </dsp:sp>
    <dsp:sp modelId="{9E12AD50-91BD-354F-ADD0-08E6E00EF9B4}">
      <dsp:nvSpPr>
        <dsp:cNvPr id="0" name=""/>
        <dsp:cNvSpPr/>
      </dsp:nvSpPr>
      <dsp:spPr>
        <a:xfrm>
          <a:off x="1296380" y="1640424"/>
          <a:ext cx="2150660" cy="655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Polymers and Lubricants</a:t>
          </a:r>
        </a:p>
      </dsp:txBody>
      <dsp:txXfrm>
        <a:off x="1296380" y="1640424"/>
        <a:ext cx="2150660" cy="655689"/>
      </dsp:txXfrm>
    </dsp:sp>
    <dsp:sp modelId="{4B5E3F0F-70D1-7548-8A41-0C3FD8855315}">
      <dsp:nvSpPr>
        <dsp:cNvPr id="0" name=""/>
        <dsp:cNvSpPr/>
      </dsp:nvSpPr>
      <dsp:spPr>
        <a:xfrm>
          <a:off x="1296380" y="2460036"/>
          <a:ext cx="2150660" cy="655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Moderator Materials</a:t>
          </a:r>
        </a:p>
      </dsp:txBody>
      <dsp:txXfrm>
        <a:off x="1296380" y="2460036"/>
        <a:ext cx="2150660" cy="655689"/>
      </dsp:txXfrm>
    </dsp:sp>
    <dsp:sp modelId="{20D1C000-5DE8-BE41-AC75-8760B115CECB}">
      <dsp:nvSpPr>
        <dsp:cNvPr id="0" name=""/>
        <dsp:cNvSpPr/>
      </dsp:nvSpPr>
      <dsp:spPr>
        <a:xfrm>
          <a:off x="1296380" y="3279647"/>
          <a:ext cx="2150660" cy="655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Beam Imaging Materials</a:t>
          </a:r>
        </a:p>
      </dsp:txBody>
      <dsp:txXfrm>
        <a:off x="1296380" y="3279647"/>
        <a:ext cx="2150660" cy="655689"/>
      </dsp:txXfrm>
    </dsp:sp>
    <dsp:sp modelId="{30CFE4F3-7DD3-3A48-A704-54FA26D7A431}">
      <dsp:nvSpPr>
        <dsp:cNvPr id="0" name=""/>
        <dsp:cNvSpPr/>
      </dsp:nvSpPr>
      <dsp:spPr>
        <a:xfrm>
          <a:off x="1296380" y="4099259"/>
          <a:ext cx="2150660" cy="655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Irradiation Module</a:t>
          </a:r>
        </a:p>
      </dsp:txBody>
      <dsp:txXfrm>
        <a:off x="1296380" y="4099259"/>
        <a:ext cx="2150660" cy="6556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1F1B1-FB49-1149-84EE-9F38F69A344B}">
      <dsp:nvSpPr>
        <dsp:cNvPr id="0" name=""/>
        <dsp:cNvSpPr/>
      </dsp:nvSpPr>
      <dsp:spPr>
        <a:xfrm>
          <a:off x="2175037" y="2534580"/>
          <a:ext cx="412797" cy="2218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6398" y="0"/>
              </a:lnTo>
              <a:lnTo>
                <a:pt x="206398" y="2218787"/>
              </a:lnTo>
              <a:lnTo>
                <a:pt x="412797" y="221878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E57F39-AD14-C641-9635-BDE6DE1CCF43}">
      <dsp:nvSpPr>
        <dsp:cNvPr id="0" name=""/>
        <dsp:cNvSpPr/>
      </dsp:nvSpPr>
      <dsp:spPr>
        <a:xfrm>
          <a:off x="2175037" y="2534580"/>
          <a:ext cx="412797" cy="1331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6398" y="0"/>
              </a:lnTo>
              <a:lnTo>
                <a:pt x="206398" y="1331272"/>
              </a:lnTo>
              <a:lnTo>
                <a:pt x="412797" y="13312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7692A-AD41-374C-9BC3-E500BEB23F09}">
      <dsp:nvSpPr>
        <dsp:cNvPr id="0" name=""/>
        <dsp:cNvSpPr/>
      </dsp:nvSpPr>
      <dsp:spPr>
        <a:xfrm>
          <a:off x="2175037" y="2534580"/>
          <a:ext cx="412797" cy="443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6398" y="0"/>
              </a:lnTo>
              <a:lnTo>
                <a:pt x="206398" y="443757"/>
              </a:lnTo>
              <a:lnTo>
                <a:pt x="412797" y="44375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8D6647-6DCC-1143-9928-AAA7A2D49181}">
      <dsp:nvSpPr>
        <dsp:cNvPr id="0" name=""/>
        <dsp:cNvSpPr/>
      </dsp:nvSpPr>
      <dsp:spPr>
        <a:xfrm>
          <a:off x="2175037" y="2090822"/>
          <a:ext cx="412797" cy="443757"/>
        </a:xfrm>
        <a:custGeom>
          <a:avLst/>
          <a:gdLst/>
          <a:ahLst/>
          <a:cxnLst/>
          <a:rect l="0" t="0" r="0" b="0"/>
          <a:pathLst>
            <a:path>
              <a:moveTo>
                <a:pt x="0" y="443757"/>
              </a:moveTo>
              <a:lnTo>
                <a:pt x="206398" y="443757"/>
              </a:lnTo>
              <a:lnTo>
                <a:pt x="206398" y="0"/>
              </a:lnTo>
              <a:lnTo>
                <a:pt x="412797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3C48-496F-354D-A1F6-87A0C11C5CC1}">
      <dsp:nvSpPr>
        <dsp:cNvPr id="0" name=""/>
        <dsp:cNvSpPr/>
      </dsp:nvSpPr>
      <dsp:spPr>
        <a:xfrm>
          <a:off x="2175037" y="1203307"/>
          <a:ext cx="412797" cy="1331272"/>
        </a:xfrm>
        <a:custGeom>
          <a:avLst/>
          <a:gdLst/>
          <a:ahLst/>
          <a:cxnLst/>
          <a:rect l="0" t="0" r="0" b="0"/>
          <a:pathLst>
            <a:path>
              <a:moveTo>
                <a:pt x="0" y="1331272"/>
              </a:moveTo>
              <a:lnTo>
                <a:pt x="206398" y="1331272"/>
              </a:lnTo>
              <a:lnTo>
                <a:pt x="206398" y="0"/>
              </a:lnTo>
              <a:lnTo>
                <a:pt x="412797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47BDA-DF8F-594D-A981-9747D73882CE}">
      <dsp:nvSpPr>
        <dsp:cNvPr id="0" name=""/>
        <dsp:cNvSpPr/>
      </dsp:nvSpPr>
      <dsp:spPr>
        <a:xfrm>
          <a:off x="2175037" y="315792"/>
          <a:ext cx="412797" cy="2218787"/>
        </a:xfrm>
        <a:custGeom>
          <a:avLst/>
          <a:gdLst/>
          <a:ahLst/>
          <a:cxnLst/>
          <a:rect l="0" t="0" r="0" b="0"/>
          <a:pathLst>
            <a:path>
              <a:moveTo>
                <a:pt x="0" y="2218787"/>
              </a:moveTo>
              <a:lnTo>
                <a:pt x="206398" y="2218787"/>
              </a:lnTo>
              <a:lnTo>
                <a:pt x="206398" y="0"/>
              </a:lnTo>
              <a:lnTo>
                <a:pt x="412797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3DAEE-3195-2348-ADBD-CCC281F6CFB0}">
      <dsp:nvSpPr>
        <dsp:cNvPr id="0" name=""/>
        <dsp:cNvSpPr/>
      </dsp:nvSpPr>
      <dsp:spPr>
        <a:xfrm>
          <a:off x="111048" y="2219821"/>
          <a:ext cx="2063988" cy="62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Spallation Materials</a:t>
          </a:r>
        </a:p>
      </dsp:txBody>
      <dsp:txXfrm>
        <a:off x="111048" y="2219821"/>
        <a:ext cx="2063988" cy="629516"/>
      </dsp:txXfrm>
    </dsp:sp>
    <dsp:sp modelId="{A4A6B931-46F4-EA46-A01B-932405797255}">
      <dsp:nvSpPr>
        <dsp:cNvPr id="0" name=""/>
        <dsp:cNvSpPr/>
      </dsp:nvSpPr>
      <dsp:spPr>
        <a:xfrm>
          <a:off x="2587834" y="1033"/>
          <a:ext cx="2063988" cy="62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Tungsten tensile and fatigue properties </a:t>
          </a:r>
        </a:p>
      </dsp:txBody>
      <dsp:txXfrm>
        <a:off x="2587834" y="1033"/>
        <a:ext cx="2063988" cy="629516"/>
      </dsp:txXfrm>
    </dsp:sp>
    <dsp:sp modelId="{5F748B7F-701E-864F-A6B7-6BEDFA3E0344}">
      <dsp:nvSpPr>
        <dsp:cNvPr id="0" name=""/>
        <dsp:cNvSpPr/>
      </dsp:nvSpPr>
      <dsp:spPr>
        <a:xfrm>
          <a:off x="2587834" y="888548"/>
          <a:ext cx="2063988" cy="62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Tungsten oxidation</a:t>
          </a:r>
        </a:p>
      </dsp:txBody>
      <dsp:txXfrm>
        <a:off x="2587834" y="888548"/>
        <a:ext cx="2063988" cy="629516"/>
      </dsp:txXfrm>
    </dsp:sp>
    <dsp:sp modelId="{4C648BAF-4EBF-2A46-BE5A-C7DD0355B2E2}">
      <dsp:nvSpPr>
        <dsp:cNvPr id="0" name=""/>
        <dsp:cNvSpPr/>
      </dsp:nvSpPr>
      <dsp:spPr>
        <a:xfrm>
          <a:off x="2587834" y="1776064"/>
          <a:ext cx="2063988" cy="62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STIP-V tungsten PIE</a:t>
          </a:r>
        </a:p>
      </dsp:txBody>
      <dsp:txXfrm>
        <a:off x="2587834" y="1776064"/>
        <a:ext cx="2063988" cy="629516"/>
      </dsp:txXfrm>
    </dsp:sp>
    <dsp:sp modelId="{DB584EEB-3D96-5B4E-8238-04603DF6D72B}">
      <dsp:nvSpPr>
        <dsp:cNvPr id="0" name=""/>
        <dsp:cNvSpPr/>
      </dsp:nvSpPr>
      <dsp:spPr>
        <a:xfrm>
          <a:off x="2587834" y="2663579"/>
          <a:ext cx="2063988" cy="62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Heavy ion irradiation program</a:t>
          </a:r>
        </a:p>
      </dsp:txBody>
      <dsp:txXfrm>
        <a:off x="2587834" y="2663579"/>
        <a:ext cx="2063988" cy="629516"/>
      </dsp:txXfrm>
    </dsp:sp>
    <dsp:sp modelId="{7629AEEB-DA1D-9E44-B74B-AC895156D1EC}">
      <dsp:nvSpPr>
        <dsp:cNvPr id="0" name=""/>
        <dsp:cNvSpPr/>
      </dsp:nvSpPr>
      <dsp:spPr>
        <a:xfrm>
          <a:off x="2587834" y="3551094"/>
          <a:ext cx="2063988" cy="62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Tungsten release factors</a:t>
          </a:r>
        </a:p>
      </dsp:txBody>
      <dsp:txXfrm>
        <a:off x="2587834" y="3551094"/>
        <a:ext cx="2063988" cy="629516"/>
      </dsp:txXfrm>
    </dsp:sp>
    <dsp:sp modelId="{F82AA8A9-D07C-414F-AE65-4E0E60407569}">
      <dsp:nvSpPr>
        <dsp:cNvPr id="0" name=""/>
        <dsp:cNvSpPr/>
      </dsp:nvSpPr>
      <dsp:spPr>
        <a:xfrm>
          <a:off x="2587834" y="4438609"/>
          <a:ext cx="2063988" cy="62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Erosion and oxide aerosol release</a:t>
          </a:r>
        </a:p>
      </dsp:txBody>
      <dsp:txXfrm>
        <a:off x="2587834" y="4438609"/>
        <a:ext cx="2063988" cy="6295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D6647-6DCC-1143-9928-AAA7A2D49181}">
      <dsp:nvSpPr>
        <dsp:cNvPr id="0" name=""/>
        <dsp:cNvSpPr/>
      </dsp:nvSpPr>
      <dsp:spPr>
        <a:xfrm>
          <a:off x="2228678" y="1465312"/>
          <a:ext cx="445256" cy="957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628" y="0"/>
              </a:lnTo>
              <a:lnTo>
                <a:pt x="222628" y="957302"/>
              </a:lnTo>
              <a:lnTo>
                <a:pt x="445256" y="95730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3C48-496F-354D-A1F6-87A0C11C5CC1}">
      <dsp:nvSpPr>
        <dsp:cNvPr id="0" name=""/>
        <dsp:cNvSpPr/>
      </dsp:nvSpPr>
      <dsp:spPr>
        <a:xfrm>
          <a:off x="2228678" y="1419592"/>
          <a:ext cx="4452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5256" y="457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47BDA-DF8F-594D-A981-9747D73882CE}">
      <dsp:nvSpPr>
        <dsp:cNvPr id="0" name=""/>
        <dsp:cNvSpPr/>
      </dsp:nvSpPr>
      <dsp:spPr>
        <a:xfrm>
          <a:off x="2228678" y="508009"/>
          <a:ext cx="445256" cy="957302"/>
        </a:xfrm>
        <a:custGeom>
          <a:avLst/>
          <a:gdLst/>
          <a:ahLst/>
          <a:cxnLst/>
          <a:rect l="0" t="0" r="0" b="0"/>
          <a:pathLst>
            <a:path>
              <a:moveTo>
                <a:pt x="0" y="957302"/>
              </a:moveTo>
              <a:lnTo>
                <a:pt x="222628" y="957302"/>
              </a:lnTo>
              <a:lnTo>
                <a:pt x="222628" y="0"/>
              </a:lnTo>
              <a:lnTo>
                <a:pt x="44525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3DAEE-3195-2348-ADBD-CCC281F6CFB0}">
      <dsp:nvSpPr>
        <dsp:cNvPr id="0" name=""/>
        <dsp:cNvSpPr/>
      </dsp:nvSpPr>
      <dsp:spPr>
        <a:xfrm>
          <a:off x="2393" y="1125803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PBW Materials</a:t>
          </a:r>
        </a:p>
      </dsp:txBody>
      <dsp:txXfrm>
        <a:off x="2393" y="1125803"/>
        <a:ext cx="2226284" cy="679016"/>
      </dsp:txXfrm>
    </dsp:sp>
    <dsp:sp modelId="{A4A6B931-46F4-EA46-A01B-932405797255}">
      <dsp:nvSpPr>
        <dsp:cNvPr id="0" name=""/>
        <dsp:cNvSpPr/>
      </dsp:nvSpPr>
      <dsp:spPr>
        <a:xfrm>
          <a:off x="2673935" y="168501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BLIP Irradiation Campaign</a:t>
          </a:r>
        </a:p>
      </dsp:txBody>
      <dsp:txXfrm>
        <a:off x="2673935" y="168501"/>
        <a:ext cx="2226284" cy="679016"/>
      </dsp:txXfrm>
    </dsp:sp>
    <dsp:sp modelId="{5F748B7F-701E-864F-A6B7-6BEDFA3E0344}">
      <dsp:nvSpPr>
        <dsp:cNvPr id="0" name=""/>
        <dsp:cNvSpPr/>
      </dsp:nvSpPr>
      <dsp:spPr>
        <a:xfrm>
          <a:off x="2673935" y="1125803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Mechanical Characterization of Luminescent Coating </a:t>
          </a:r>
        </a:p>
      </dsp:txBody>
      <dsp:txXfrm>
        <a:off x="2673935" y="1125803"/>
        <a:ext cx="2226284" cy="679016"/>
      </dsp:txXfrm>
    </dsp:sp>
    <dsp:sp modelId="{4C648BAF-4EBF-2A46-BE5A-C7DD0355B2E2}">
      <dsp:nvSpPr>
        <dsp:cNvPr id="0" name=""/>
        <dsp:cNvSpPr/>
      </dsp:nvSpPr>
      <dsp:spPr>
        <a:xfrm>
          <a:off x="2673935" y="2083105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STIP-VII Specimens PIE (Plan)</a:t>
          </a:r>
        </a:p>
      </dsp:txBody>
      <dsp:txXfrm>
        <a:off x="2673935" y="2083105"/>
        <a:ext cx="2226284" cy="679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D6647-6DCC-1143-9928-AAA7A2D49181}">
      <dsp:nvSpPr>
        <dsp:cNvPr id="0" name=""/>
        <dsp:cNvSpPr/>
      </dsp:nvSpPr>
      <dsp:spPr>
        <a:xfrm>
          <a:off x="2228678" y="1465312"/>
          <a:ext cx="445256" cy="957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628" y="0"/>
              </a:lnTo>
              <a:lnTo>
                <a:pt x="222628" y="957302"/>
              </a:lnTo>
              <a:lnTo>
                <a:pt x="445256" y="95730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3C48-496F-354D-A1F6-87A0C11C5CC1}">
      <dsp:nvSpPr>
        <dsp:cNvPr id="0" name=""/>
        <dsp:cNvSpPr/>
      </dsp:nvSpPr>
      <dsp:spPr>
        <a:xfrm>
          <a:off x="2228678" y="1419592"/>
          <a:ext cx="4452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5256" y="457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47BDA-DF8F-594D-A981-9747D73882CE}">
      <dsp:nvSpPr>
        <dsp:cNvPr id="0" name=""/>
        <dsp:cNvSpPr/>
      </dsp:nvSpPr>
      <dsp:spPr>
        <a:xfrm>
          <a:off x="2228678" y="508009"/>
          <a:ext cx="445256" cy="957302"/>
        </a:xfrm>
        <a:custGeom>
          <a:avLst/>
          <a:gdLst/>
          <a:ahLst/>
          <a:cxnLst/>
          <a:rect l="0" t="0" r="0" b="0"/>
          <a:pathLst>
            <a:path>
              <a:moveTo>
                <a:pt x="0" y="957302"/>
              </a:moveTo>
              <a:lnTo>
                <a:pt x="222628" y="957302"/>
              </a:lnTo>
              <a:lnTo>
                <a:pt x="222628" y="0"/>
              </a:lnTo>
              <a:lnTo>
                <a:pt x="44525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3DAEE-3195-2348-ADBD-CCC281F6CFB0}">
      <dsp:nvSpPr>
        <dsp:cNvPr id="0" name=""/>
        <dsp:cNvSpPr/>
      </dsp:nvSpPr>
      <dsp:spPr>
        <a:xfrm>
          <a:off x="2393" y="1125803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Polymers and Lubricants</a:t>
          </a:r>
        </a:p>
      </dsp:txBody>
      <dsp:txXfrm>
        <a:off x="2393" y="1125803"/>
        <a:ext cx="2226284" cy="679016"/>
      </dsp:txXfrm>
    </dsp:sp>
    <dsp:sp modelId="{A4A6B931-46F4-EA46-A01B-932405797255}">
      <dsp:nvSpPr>
        <dsp:cNvPr id="0" name=""/>
        <dsp:cNvSpPr/>
      </dsp:nvSpPr>
      <dsp:spPr>
        <a:xfrm>
          <a:off x="2673935" y="168501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LENA Irradiation Campaign</a:t>
          </a:r>
        </a:p>
      </dsp:txBody>
      <dsp:txXfrm>
        <a:off x="2673935" y="168501"/>
        <a:ext cx="2226284" cy="679016"/>
      </dsp:txXfrm>
    </dsp:sp>
    <dsp:sp modelId="{5F748B7F-701E-864F-A6B7-6BEDFA3E0344}">
      <dsp:nvSpPr>
        <dsp:cNvPr id="0" name=""/>
        <dsp:cNvSpPr/>
      </dsp:nvSpPr>
      <dsp:spPr>
        <a:xfrm>
          <a:off x="2673935" y="1125803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PIE of Polymers</a:t>
          </a:r>
        </a:p>
      </dsp:txBody>
      <dsp:txXfrm>
        <a:off x="2673935" y="1125803"/>
        <a:ext cx="2226284" cy="679016"/>
      </dsp:txXfrm>
    </dsp:sp>
    <dsp:sp modelId="{4C648BAF-4EBF-2A46-BE5A-C7DD0355B2E2}">
      <dsp:nvSpPr>
        <dsp:cNvPr id="0" name=""/>
        <dsp:cNvSpPr/>
      </dsp:nvSpPr>
      <dsp:spPr>
        <a:xfrm>
          <a:off x="2673935" y="2083105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PIE of Lubricants</a:t>
          </a:r>
        </a:p>
      </dsp:txBody>
      <dsp:txXfrm>
        <a:off x="2673935" y="2083105"/>
        <a:ext cx="2226284" cy="679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D6647-6DCC-1143-9928-AAA7A2D49181}">
      <dsp:nvSpPr>
        <dsp:cNvPr id="0" name=""/>
        <dsp:cNvSpPr/>
      </dsp:nvSpPr>
      <dsp:spPr>
        <a:xfrm>
          <a:off x="2228678" y="1465312"/>
          <a:ext cx="445256" cy="957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628" y="0"/>
              </a:lnTo>
              <a:lnTo>
                <a:pt x="222628" y="957302"/>
              </a:lnTo>
              <a:lnTo>
                <a:pt x="445256" y="95730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3C48-496F-354D-A1F6-87A0C11C5CC1}">
      <dsp:nvSpPr>
        <dsp:cNvPr id="0" name=""/>
        <dsp:cNvSpPr/>
      </dsp:nvSpPr>
      <dsp:spPr>
        <a:xfrm>
          <a:off x="2228678" y="1419592"/>
          <a:ext cx="4452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5256" y="457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47BDA-DF8F-594D-A981-9747D73882CE}">
      <dsp:nvSpPr>
        <dsp:cNvPr id="0" name=""/>
        <dsp:cNvSpPr/>
      </dsp:nvSpPr>
      <dsp:spPr>
        <a:xfrm>
          <a:off x="2228678" y="508009"/>
          <a:ext cx="445256" cy="957302"/>
        </a:xfrm>
        <a:custGeom>
          <a:avLst/>
          <a:gdLst/>
          <a:ahLst/>
          <a:cxnLst/>
          <a:rect l="0" t="0" r="0" b="0"/>
          <a:pathLst>
            <a:path>
              <a:moveTo>
                <a:pt x="0" y="957302"/>
              </a:moveTo>
              <a:lnTo>
                <a:pt x="222628" y="957302"/>
              </a:lnTo>
              <a:lnTo>
                <a:pt x="222628" y="0"/>
              </a:lnTo>
              <a:lnTo>
                <a:pt x="44525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3DAEE-3195-2348-ADBD-CCC281F6CFB0}">
      <dsp:nvSpPr>
        <dsp:cNvPr id="0" name=""/>
        <dsp:cNvSpPr/>
      </dsp:nvSpPr>
      <dsp:spPr>
        <a:xfrm>
          <a:off x="2393" y="1125803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Moderator Materials</a:t>
          </a:r>
        </a:p>
      </dsp:txBody>
      <dsp:txXfrm>
        <a:off x="2393" y="1125803"/>
        <a:ext cx="2226284" cy="679016"/>
      </dsp:txXfrm>
    </dsp:sp>
    <dsp:sp modelId="{A4A6B931-46F4-EA46-A01B-932405797255}">
      <dsp:nvSpPr>
        <dsp:cNvPr id="0" name=""/>
        <dsp:cNvSpPr/>
      </dsp:nvSpPr>
      <dsp:spPr>
        <a:xfrm>
          <a:off x="2673935" y="168501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Characterization of </a:t>
          </a:r>
          <a:r>
            <a:rPr lang="en-US" sz="1500" kern="1200" dirty="0" err="1"/>
            <a:t>ortho</a:t>
          </a:r>
          <a:r>
            <a:rPr lang="en-US" sz="1500" kern="1200" dirty="0"/>
            <a:t>-para catalyzers</a:t>
          </a:r>
        </a:p>
      </dsp:txBody>
      <dsp:txXfrm>
        <a:off x="2673935" y="168501"/>
        <a:ext cx="2226284" cy="679016"/>
      </dsp:txXfrm>
    </dsp:sp>
    <dsp:sp modelId="{5F748B7F-701E-864F-A6B7-6BEDFA3E0344}">
      <dsp:nvSpPr>
        <dsp:cNvPr id="0" name=""/>
        <dsp:cNvSpPr/>
      </dsp:nvSpPr>
      <dsp:spPr>
        <a:xfrm>
          <a:off x="2673935" y="1125803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Characterization of different grades of beryllium</a:t>
          </a:r>
        </a:p>
      </dsp:txBody>
      <dsp:txXfrm>
        <a:off x="2673935" y="1125803"/>
        <a:ext cx="2226284" cy="679016"/>
      </dsp:txXfrm>
    </dsp:sp>
    <dsp:sp modelId="{4C648BAF-4EBF-2A46-BE5A-C7DD0355B2E2}">
      <dsp:nvSpPr>
        <dsp:cNvPr id="0" name=""/>
        <dsp:cNvSpPr/>
      </dsp:nvSpPr>
      <dsp:spPr>
        <a:xfrm>
          <a:off x="2673935" y="2083105"/>
          <a:ext cx="2226284" cy="6790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Nanodiamond</a:t>
          </a:r>
          <a:r>
            <a:rPr lang="en-US" sz="1500" kern="1200" dirty="0"/>
            <a:t> (Plan)</a:t>
          </a:r>
        </a:p>
      </dsp:txBody>
      <dsp:txXfrm>
        <a:off x="2673935" y="2083105"/>
        <a:ext cx="2226284" cy="679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2018-06-01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01/06/2018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01/06/2018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01/06/2018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01/06/2018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01/06/2018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openxmlformats.org/officeDocument/2006/relationships/image" Target="../media/image14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8.tiff"/><Relationship Id="rId10" Type="http://schemas.openxmlformats.org/officeDocument/2006/relationships/image" Target="../media/image31.tiff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jpeg"/><Relationship Id="rId12" Type="http://schemas.openxmlformats.org/officeDocument/2006/relationships/image" Target="../media/image3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38.jp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(null)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11.tif"/><Relationship Id="rId7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tiff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2.jp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(null)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tif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diagramData" Target="../diagrams/data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4.jp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(null)"/><Relationship Id="rId2" Type="http://schemas.openxmlformats.org/officeDocument/2006/relationships/image" Target="../media/image15.(null)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Research of Materials in Target Environment at European Spallation Source   </a:t>
            </a:r>
            <a:endParaRPr lang="sv-S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Yong </a:t>
            </a:r>
            <a:r>
              <a:rPr lang="en-GB" sz="2000" b="1" dirty="0" err="1">
                <a:solidFill>
                  <a:schemeClr val="bg1"/>
                </a:solidFill>
              </a:rPr>
              <a:t>Joong</a:t>
            </a:r>
            <a:r>
              <a:rPr lang="en-GB" sz="2000" b="1" dirty="0">
                <a:solidFill>
                  <a:schemeClr val="bg1"/>
                </a:solidFill>
              </a:rPr>
              <a:t> LEE</a:t>
            </a:r>
          </a:p>
          <a:p>
            <a:r>
              <a:rPr lang="en-GB" sz="2000" dirty="0">
                <a:solidFill>
                  <a:schemeClr val="bg1"/>
                </a:solidFill>
              </a:rPr>
              <a:t>on behalf of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Monika </a:t>
            </a:r>
            <a:r>
              <a:rPr lang="en-GB" sz="2000" b="1" dirty="0" err="1">
                <a:solidFill>
                  <a:schemeClr val="bg1"/>
                </a:solidFill>
              </a:rPr>
              <a:t>Hartl</a:t>
            </a:r>
            <a:r>
              <a:rPr lang="en-GB" sz="2000" b="1" dirty="0">
                <a:solidFill>
                  <a:schemeClr val="bg1"/>
                </a:solidFill>
              </a:rPr>
              <a:t>, </a:t>
            </a:r>
            <a:r>
              <a:rPr lang="en-GB" sz="2000" b="1" dirty="0" err="1">
                <a:solidFill>
                  <a:schemeClr val="bg1"/>
                </a:solidFill>
              </a:rPr>
              <a:t>Jemila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Habainy</a:t>
            </a:r>
            <a:r>
              <a:rPr lang="en-GB" sz="2000" b="1" dirty="0">
                <a:solidFill>
                  <a:schemeClr val="bg1"/>
                </a:solidFill>
              </a:rPr>
              <a:t>, Matteo Ferrari,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and Srinivasan </a:t>
            </a:r>
            <a:r>
              <a:rPr lang="en-GB" sz="2000" b="1" dirty="0" err="1">
                <a:solidFill>
                  <a:schemeClr val="bg1"/>
                </a:solidFill>
              </a:rPr>
              <a:t>Iyengar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 June,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Spallation Material: Oxidation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" y="1628800"/>
            <a:ext cx="4493142" cy="33638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628800"/>
            <a:ext cx="4176464" cy="511256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Oxidation observed in He atmosphere with a small partial pressure of oxygen above 500°C [J. </a:t>
            </a:r>
            <a:r>
              <a:rPr lang="en-US" dirty="0" err="1">
                <a:solidFill>
                  <a:srgbClr val="000000"/>
                </a:solidFill>
              </a:rPr>
              <a:t>Habainy</a:t>
            </a:r>
            <a:r>
              <a:rPr lang="en-US" dirty="0">
                <a:solidFill>
                  <a:srgbClr val="000000"/>
                </a:solidFill>
              </a:rPr>
              <a:t> et al. IWSMT-12</a:t>
            </a:r>
            <a:r>
              <a:rPr lang="en-US">
                <a:solidFill>
                  <a:srgbClr val="000000"/>
                </a:solidFill>
              </a:rPr>
              <a:t>, 2014]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Reactive vaporization of the hydrated oxide layer is observed in steam above 700°C [G. Greene, C. </a:t>
            </a:r>
            <a:r>
              <a:rPr lang="en-US" dirty="0" err="1">
                <a:solidFill>
                  <a:srgbClr val="000000"/>
                </a:solidFill>
              </a:rPr>
              <a:t>Frinfrock</a:t>
            </a:r>
            <a:r>
              <a:rPr lang="en-US" dirty="0">
                <a:solidFill>
                  <a:srgbClr val="000000"/>
                </a:solidFill>
              </a:rPr>
              <a:t>, Exp. Therm. Fluid Sci. 25 (2001)]</a:t>
            </a:r>
          </a:p>
        </p:txBody>
      </p:sp>
      <p:pic>
        <p:nvPicPr>
          <p:cNvPr id="16" name="Picture 15" descr="J:\tungsten_foil_500_dry_ar_10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2142331" cy="1584176"/>
          </a:xfrm>
          <a:prstGeom prst="rect">
            <a:avLst/>
          </a:prstGeom>
          <a:noFill/>
        </p:spPr>
      </p:pic>
      <p:pic>
        <p:nvPicPr>
          <p:cNvPr id="17" name="Picture 3" descr="J:\tungsten_foil_550_dry_ar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4558" r="4274"/>
          <a:stretch/>
        </p:blipFill>
        <p:spPr bwMode="auto">
          <a:xfrm rot="16200000">
            <a:off x="2764359" y="4732586"/>
            <a:ext cx="1584178" cy="2289373"/>
          </a:xfrm>
          <a:prstGeom prst="rect">
            <a:avLst/>
          </a:prstGeom>
          <a:noFill/>
        </p:spPr>
      </p:pic>
      <p:pic>
        <p:nvPicPr>
          <p:cNvPr id="8" name="Picture 7" descr="Faculty_of_Engineering_(LTH),_Lund_University_logo.png">
            <a:extLst>
              <a:ext uri="{FF2B5EF4-FFF2-40B4-BE49-F238E27FC236}">
                <a16:creationId xmlns:a16="http://schemas.microsoft.com/office/drawing/2014/main" id="{95A829E3-B7AD-724E-AD4A-820B8E8BE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2862"/>
            <a:ext cx="1707232" cy="11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Spallation</a:t>
            </a:r>
            <a:r>
              <a:rPr lang="sv-SE" dirty="0"/>
              <a:t> Material: STIP-V Tungsten PIE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84698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STIP-V (Target 7): Two 60 x 8 x 1 mm</a:t>
            </a:r>
            <a:r>
              <a:rPr lang="en-US" baseline="30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 tungsten bars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Irradiation period: 2007-2008 for total 9.83 Ah p-charge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Irradiation condition: 5-28 dpa at 100-800 C</a:t>
            </a:r>
          </a:p>
          <a:p>
            <a:r>
              <a:rPr lang="en-GB" dirty="0"/>
              <a:t>Post Irradiation Examination</a:t>
            </a:r>
          </a:p>
          <a:p>
            <a:pPr lvl="1"/>
            <a:r>
              <a:rPr lang="en-GB" dirty="0"/>
              <a:t>Bend tests	</a:t>
            </a:r>
          </a:p>
          <a:p>
            <a:pPr lvl="2"/>
            <a:r>
              <a:rPr lang="en-GB" dirty="0"/>
              <a:t>6 low dose and 16 high dose bars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Tensile tests</a:t>
            </a:r>
          </a:p>
          <a:p>
            <a:pPr lvl="2"/>
            <a:r>
              <a:rPr lang="en-GB" dirty="0">
                <a:solidFill>
                  <a:prstClr val="black"/>
                </a:solidFill>
              </a:rPr>
              <a:t>4 high dose specimen</a:t>
            </a:r>
          </a:p>
          <a:p>
            <a:pPr lvl="1"/>
            <a:r>
              <a:rPr lang="en-GB" dirty="0"/>
              <a:t>Hardness tests</a:t>
            </a:r>
          </a:p>
          <a:p>
            <a:pPr lvl="2"/>
            <a:r>
              <a:rPr lang="en-GB" dirty="0"/>
              <a:t>Irradiation hardening as a function of dose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SEM &amp; TEM microscopy</a:t>
            </a:r>
          </a:p>
          <a:p>
            <a:pPr lvl="2"/>
            <a:r>
              <a:rPr lang="en-GB" dirty="0">
                <a:solidFill>
                  <a:prstClr val="black"/>
                </a:solidFill>
              </a:rPr>
              <a:t>Fracture mode and microstructural changes at different doses and temperatures</a:t>
            </a:r>
          </a:p>
          <a:p>
            <a:pPr lvl="1"/>
            <a:r>
              <a:rPr lang="en-GB" dirty="0"/>
              <a:t>Thermal diffusivity with Laser Flash Apparatus </a:t>
            </a:r>
          </a:p>
          <a:p>
            <a:pPr lvl="2"/>
            <a:r>
              <a:rPr lang="en-GB" dirty="0"/>
              <a:t>2 low dose, 3 high dose discs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6090EE7-063A-7046-9F09-22A0A7A17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4924" r="15623"/>
          <a:stretch/>
        </p:blipFill>
        <p:spPr bwMode="auto">
          <a:xfrm rot="5400000">
            <a:off x="5973958" y="1448315"/>
            <a:ext cx="2420119" cy="259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4" descr="STIP_V.tiff">
            <a:extLst>
              <a:ext uri="{FF2B5EF4-FFF2-40B4-BE49-F238E27FC236}">
                <a16:creationId xmlns:a16="http://schemas.microsoft.com/office/drawing/2014/main" id="{2785FF63-94B1-E044-BB64-FFD30FFC8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46" y="4252441"/>
            <a:ext cx="2863542" cy="2194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DD8B0F-4E59-884E-BC1C-845902104383}"/>
              </a:ext>
            </a:extLst>
          </p:cNvPr>
          <p:cNvSpPr txBox="1"/>
          <p:nvPr/>
        </p:nvSpPr>
        <p:spPr>
          <a:xfrm>
            <a:off x="1219200" y="5780255"/>
            <a:ext cx="38862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11:30 TUE</a:t>
            </a:r>
          </a:p>
          <a:p>
            <a:pPr algn="ctr"/>
            <a:r>
              <a:rPr lang="en-US" b="1" dirty="0"/>
              <a:t>Thermal Diffusivity of Tungsten</a:t>
            </a:r>
          </a:p>
          <a:p>
            <a:pPr algn="ctr"/>
            <a:r>
              <a:rPr lang="en-US" b="1" dirty="0" err="1"/>
              <a:t>Jemila</a:t>
            </a:r>
            <a:r>
              <a:rPr lang="en-US" b="1" dirty="0"/>
              <a:t> </a:t>
            </a:r>
            <a:r>
              <a:rPr lang="en-US" b="1" dirty="0" err="1"/>
              <a:t>Habainy</a:t>
            </a:r>
            <a:endParaRPr lang="en-US" b="1" dirty="0"/>
          </a:p>
        </p:txBody>
      </p:sp>
      <p:pic>
        <p:nvPicPr>
          <p:cNvPr id="14" name="Picture 13" descr="psi_logo.jpeg">
            <a:extLst>
              <a:ext uri="{FF2B5EF4-FFF2-40B4-BE49-F238E27FC236}">
                <a16:creationId xmlns:a16="http://schemas.microsoft.com/office/drawing/2014/main" id="{1C86A34A-A220-C64B-85FC-EA457E44D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134179"/>
            <a:ext cx="1594232" cy="5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051614"/>
          </a:xfrm>
        </p:spPr>
        <p:txBody>
          <a:bodyPr>
            <a:normAutofit fontScale="90000"/>
          </a:bodyPr>
          <a:lstStyle/>
          <a:p>
            <a:r>
              <a:rPr lang="en-US" dirty="0"/>
              <a:t>Spallation Materials: </a:t>
            </a:r>
            <a:r>
              <a:rPr lang="sv-SE" dirty="0"/>
              <a:t>M3-beamline of GSI UNILAC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58342"/>
            <a:ext cx="4032448" cy="420905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U-beam on tungsten coins</a:t>
            </a:r>
          </a:p>
          <a:p>
            <a:pPr lvl="1"/>
            <a:r>
              <a:rPr lang="en-US" dirty="0"/>
              <a:t>Beam energy: 4.8 MeV/u</a:t>
            </a:r>
          </a:p>
          <a:p>
            <a:pPr lvl="1"/>
            <a:r>
              <a:rPr lang="en-US" dirty="0"/>
              <a:t>Ion flux: Max. 7.5e9 ions/cm</a:t>
            </a:r>
            <a:r>
              <a:rPr lang="en-US" baseline="30000" dirty="0"/>
              <a:t>2</a:t>
            </a:r>
            <a:r>
              <a:rPr lang="en-US" dirty="0"/>
              <a:t>/pulse</a:t>
            </a:r>
          </a:p>
          <a:p>
            <a:pPr lvl="1"/>
            <a:r>
              <a:rPr lang="en-US" dirty="0"/>
              <a:t>Pulse length: 150 us</a:t>
            </a:r>
          </a:p>
          <a:p>
            <a:pPr lvl="1"/>
            <a:r>
              <a:rPr lang="en-US" dirty="0"/>
              <a:t>Repetition rate: 1 Hz</a:t>
            </a:r>
          </a:p>
          <a:p>
            <a:r>
              <a:rPr lang="en-US" dirty="0"/>
              <a:t>Comparable thermal and stress amplitudes</a:t>
            </a:r>
          </a:p>
          <a:p>
            <a:pPr lvl="1"/>
            <a:r>
              <a:rPr lang="en-US" dirty="0"/>
              <a:t>74 C (ESS) vs 82 C (GSI)</a:t>
            </a:r>
          </a:p>
          <a:p>
            <a:pPr lvl="1"/>
            <a:r>
              <a:rPr lang="en-US" dirty="0"/>
              <a:t>56 MPa (ESS) vs 125 MPa (GSI) </a:t>
            </a:r>
          </a:p>
          <a:p>
            <a:r>
              <a:rPr lang="en-US" dirty="0"/>
              <a:t>Post Irradiation Examination:</a:t>
            </a:r>
          </a:p>
          <a:p>
            <a:pPr lvl="1"/>
            <a:r>
              <a:rPr lang="en-US" dirty="0"/>
              <a:t>Hardness tests</a:t>
            </a:r>
          </a:p>
          <a:p>
            <a:pPr lvl="1"/>
            <a:r>
              <a:rPr lang="en-US" dirty="0"/>
              <a:t>Stability of oxide layer</a:t>
            </a:r>
          </a:p>
          <a:p>
            <a:pPr lvl="1"/>
            <a:r>
              <a:rPr lang="en-US" dirty="0"/>
              <a:t>Dynamic response</a:t>
            </a:r>
          </a:p>
          <a:p>
            <a:pPr lvl="1"/>
            <a:r>
              <a:rPr lang="en-US" dirty="0"/>
              <a:t>Thermal diffusivity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6" name="Picture 2" descr="C:\Users\jemilahabainy\Documents\GSI\20161027_1839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28436" r="32686" b="20041"/>
          <a:stretch/>
        </p:blipFill>
        <p:spPr bwMode="auto">
          <a:xfrm>
            <a:off x="4953000" y="1545798"/>
            <a:ext cx="3923313" cy="2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emilahabainy\Documents\GSI\GSI beam time Nov 2015\GSI PICs\Equipment\20151025_101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10324"/>
            <a:ext cx="3923313" cy="22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08FB6-B060-FD44-A155-A001B46D7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1" y="83816"/>
            <a:ext cx="3098800" cy="2197100"/>
          </a:xfrm>
          <a:prstGeom prst="rect">
            <a:avLst/>
          </a:prstGeom>
        </p:spPr>
      </p:pic>
      <p:pic>
        <p:nvPicPr>
          <p:cNvPr id="18" name="Picture 17" descr="GSI_Logo_rgb.png">
            <a:extLst>
              <a:ext uri="{FF2B5EF4-FFF2-40B4-BE49-F238E27FC236}">
                <a16:creationId xmlns:a16="http://schemas.microsoft.com/office/drawing/2014/main" id="{DDB51414-7D5E-F148-B165-FB9587406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12" y="944136"/>
            <a:ext cx="1568402" cy="4966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2EDDFF-759F-E246-A4A6-C0CAD0C02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296" y="700291"/>
            <a:ext cx="730940" cy="730940"/>
          </a:xfrm>
          <a:prstGeom prst="rect">
            <a:avLst/>
          </a:prstGeom>
        </p:spPr>
      </p:pic>
      <p:pic>
        <p:nvPicPr>
          <p:cNvPr id="20" name="Picture 19" descr="A picture containing outdoor&#10;&#10;Description generated with very high confidence">
            <a:extLst>
              <a:ext uri="{FF2B5EF4-FFF2-40B4-BE49-F238E27FC236}">
                <a16:creationId xmlns:a16="http://schemas.microsoft.com/office/drawing/2014/main" id="{A5AE43E9-56E2-434B-840A-1938E69A743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1220981"/>
            <a:ext cx="5760720" cy="1866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89C3D0-0108-4847-BE6A-A1760829E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00" y="2598811"/>
            <a:ext cx="5880369" cy="19010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2B48D1-B470-4249-88DF-8D8DC51167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66910"/>
            <a:ext cx="3821832" cy="27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255-6509-594F-A91A-57495F27E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495800" cy="1143000"/>
          </a:xfrm>
        </p:spPr>
        <p:txBody>
          <a:bodyPr/>
          <a:lstStyle/>
          <a:p>
            <a:r>
              <a:rPr lang="en-US" dirty="0"/>
              <a:t>Spallation Material: Release Fraction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7537C-DD68-8E48-ACFE-2D6367718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399"/>
          </a:xfrm>
        </p:spPr>
        <p:txBody>
          <a:bodyPr>
            <a:normAutofit fontScale="85000" lnSpcReduction="20000"/>
          </a:bodyPr>
          <a:lstStyle/>
          <a:p>
            <a:pPr marL="400050" indent="-400050">
              <a:spcBef>
                <a:spcPts val="1200"/>
              </a:spcBef>
              <a:defRPr/>
            </a:pPr>
            <a:r>
              <a:rPr lang="en-US" b="1" kern="0" dirty="0">
                <a:latin typeface="Calibri" panose="020F0502020204030204" pitchFamily="34" charset="0"/>
              </a:rPr>
              <a:t>Motivation</a:t>
            </a:r>
            <a:r>
              <a:rPr lang="en-US" kern="0" dirty="0">
                <a:latin typeface="Calibri" panose="020F0502020204030204" pitchFamily="34" charset="0"/>
              </a:rPr>
              <a:t>: Measurements of the temperature-dependent release factors of important radionuclides is necessary for the estimation of the radiation dose to workers and public, during off-normal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2D901-5DE9-A84E-A83E-A04604A7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FC0E4E1-8E36-7746-B833-7B46A00733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286616"/>
              </p:ext>
            </p:extLst>
          </p:nvPr>
        </p:nvGraphicFramePr>
        <p:xfrm>
          <a:off x="446598" y="3103342"/>
          <a:ext cx="4076700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Chart" r:id="rId3" imgW="17310100" imgH="11315700" progId="Excel.Chart.8">
                  <p:embed/>
                </p:oleObj>
              </mc:Choice>
              <mc:Fallback>
                <p:oleObj name="Chart" r:id="rId3" imgW="17310100" imgH="11315700" progId="Excel.Chart.8">
                  <p:embed/>
                  <p:pic>
                    <p:nvPicPr>
                      <p:cNvPr id="41988" name="Chart 4">
                        <a:extLst>
                          <a:ext uri="{FF2B5EF4-FFF2-40B4-BE49-F238E27FC236}">
                            <a16:creationId xmlns:a16="http://schemas.microsoft.com/office/drawing/2014/main" id="{4A5D0CDF-C637-E648-AEE1-219BA1583C6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98" y="3103342"/>
                        <a:ext cx="4076700" cy="262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7E1EE0C-965F-B74D-956B-D738533CB2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984424"/>
              </p:ext>
            </p:extLst>
          </p:nvPr>
        </p:nvGraphicFramePr>
        <p:xfrm>
          <a:off x="4610100" y="3103342"/>
          <a:ext cx="4076700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Chart" r:id="rId5" imgW="14770100" imgH="10922000" progId="Excel.Chart.8">
                  <p:embed/>
                </p:oleObj>
              </mc:Choice>
              <mc:Fallback>
                <p:oleObj name="Chart" r:id="rId5" imgW="14770100" imgH="10922000" progId="Excel.Chart.8">
                  <p:embed/>
                  <p:pic>
                    <p:nvPicPr>
                      <p:cNvPr id="44037" name="Chart 5">
                        <a:extLst>
                          <a:ext uri="{FF2B5EF4-FFF2-40B4-BE49-F238E27FC236}">
                            <a16:creationId xmlns:a16="http://schemas.microsoft.com/office/drawing/2014/main" id="{1D120E6C-A7E4-FB4A-9AB0-B0211DCFD5A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3103342"/>
                        <a:ext cx="4076700" cy="2625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6A03D62-E0C1-6245-B64F-4ED2DA3E2E44}"/>
              </a:ext>
            </a:extLst>
          </p:cNvPr>
          <p:cNvSpPr txBox="1"/>
          <p:nvPr/>
        </p:nvSpPr>
        <p:spPr>
          <a:xfrm>
            <a:off x="1708555" y="5936809"/>
            <a:ext cx="57268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Xiaolin</a:t>
            </a:r>
            <a:r>
              <a:rPr lang="en-US" dirty="0"/>
              <a:t> </a:t>
            </a:r>
            <a:r>
              <a:rPr lang="en-US" dirty="0" err="1"/>
              <a:t>Hou</a:t>
            </a:r>
            <a:r>
              <a:rPr lang="en-US" dirty="0"/>
              <a:t>, Mikael Jensen, Sven P. Nielsen, Günter </a:t>
            </a:r>
            <a:r>
              <a:rPr lang="en-US" dirty="0" err="1"/>
              <a:t>Muhrer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DEA5B-9740-9A44-B11F-0F551FC03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44" y="423070"/>
            <a:ext cx="22225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14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B09D-7441-5C46-879C-B0EDB213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819153" cy="1143000"/>
          </a:xfrm>
        </p:spPr>
        <p:txBody>
          <a:bodyPr/>
          <a:lstStyle/>
          <a:p>
            <a:r>
              <a:rPr lang="en-US" dirty="0"/>
              <a:t>Spallation Material: Erosion and oxide aerosol release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F40A0-1299-4648-A009-23CC9320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5" name="Content Placeholder 4" descr="image(7).jpg">
            <a:extLst>
              <a:ext uri="{FF2B5EF4-FFF2-40B4-BE49-F238E27FC236}">
                <a16:creationId xmlns:a16="http://schemas.microsoft.com/office/drawing/2014/main" id="{4D6FAAE2-AB51-D54F-86F5-E775A6E58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31079" r="32370" b="29339"/>
          <a:stretch/>
        </p:blipFill>
        <p:spPr>
          <a:xfrm>
            <a:off x="5656044" y="2209800"/>
            <a:ext cx="3136956" cy="4201570"/>
          </a:xfrm>
          <a:prstGeom prst="rect">
            <a:avLst/>
          </a:prstGeom>
        </p:spPr>
      </p:pic>
      <p:pic>
        <p:nvPicPr>
          <p:cNvPr id="6" name="Picture 5" descr="D:\backup\W-Oxidized samples\WoxSamp1\S1WOX47.TIF">
            <a:extLst>
              <a:ext uri="{FF2B5EF4-FFF2-40B4-BE49-F238E27FC236}">
                <a16:creationId xmlns:a16="http://schemas.microsoft.com/office/drawing/2014/main" id="{A5329A07-C72D-4C45-A733-87C1FEA342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3657600" cy="286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EFDD1-9E61-9C4B-AD27-C523B49682BD}"/>
              </a:ext>
            </a:extLst>
          </p:cNvPr>
          <p:cNvPicPr/>
          <p:nvPr/>
        </p:nvPicPr>
        <p:blipFill rotWithShape="1">
          <a:blip r:embed="rId4"/>
          <a:srcRect l="33927" r="12966" b="28918"/>
          <a:stretch/>
        </p:blipFill>
        <p:spPr bwMode="auto">
          <a:xfrm>
            <a:off x="910023" y="3124200"/>
            <a:ext cx="3913505" cy="3461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Faculty_of_Engineering_(LTH),_Lund_University_logo.png">
            <a:extLst>
              <a:ext uri="{FF2B5EF4-FFF2-40B4-BE49-F238E27FC236}">
                <a16:creationId xmlns:a16="http://schemas.microsoft.com/office/drawing/2014/main" id="{FB11D377-56C8-E64F-8D1C-0D9C48031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281"/>
            <a:ext cx="2088232" cy="1380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1E4DDB-D9B6-1F45-BE62-7338219B4955}"/>
              </a:ext>
            </a:extLst>
          </p:cNvPr>
          <p:cNvSpPr txBox="1"/>
          <p:nvPr/>
        </p:nvSpPr>
        <p:spPr>
          <a:xfrm>
            <a:off x="381000" y="1748135"/>
            <a:ext cx="4442528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13:20 MON</a:t>
            </a:r>
          </a:p>
          <a:p>
            <a:pPr algn="ctr"/>
            <a:r>
              <a:rPr lang="en-US" b="1" dirty="0"/>
              <a:t>Tungsten Oxidation Aerosol Transport Experiments</a:t>
            </a:r>
          </a:p>
          <a:p>
            <a:pPr algn="ctr"/>
            <a:r>
              <a:rPr lang="en-US" b="1" dirty="0"/>
              <a:t>Dr. Per Nilsson</a:t>
            </a:r>
          </a:p>
        </p:txBody>
      </p:sp>
    </p:spTree>
    <p:extLst>
      <p:ext uri="{BB962C8B-B14F-4D97-AF65-F5344CB8AC3E}">
        <p14:creationId xmlns:p14="http://schemas.microsoft.com/office/powerpoint/2010/main" val="26600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 Window Materials Research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749348"/>
              </p:ext>
            </p:extLst>
          </p:nvPr>
        </p:nvGraphicFramePr>
        <p:xfrm>
          <a:off x="386566" y="2422345"/>
          <a:ext cx="4902614" cy="293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6" name="Picture 5" descr="psi_logo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92" y="3112704"/>
            <a:ext cx="2374634" cy="884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ABB684-D0E3-ED43-9190-0070C1E92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38" y="1586704"/>
            <a:ext cx="1454554" cy="1454554"/>
          </a:xfrm>
          <a:prstGeom prst="rect">
            <a:avLst/>
          </a:prstGeom>
        </p:spPr>
      </p:pic>
      <p:pic>
        <p:nvPicPr>
          <p:cNvPr id="10" name="Picture 9" descr="10 keV H in Be trial.tif">
            <a:extLst>
              <a:ext uri="{FF2B5EF4-FFF2-40B4-BE49-F238E27FC236}">
                <a16:creationId xmlns:a16="http://schemas.microsoft.com/office/drawing/2014/main" id="{BBB9E6B8-37B6-5A42-8EA7-69C2F497DD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5363670"/>
            <a:ext cx="2355273" cy="1295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AD10B3-93FF-4342-9D0F-CC186F6F7FA9}"/>
              </a:ext>
            </a:extLst>
          </p:cNvPr>
          <p:cNvSpPr txBox="1"/>
          <p:nvPr/>
        </p:nvSpPr>
        <p:spPr>
          <a:xfrm>
            <a:off x="1842596" y="6289738"/>
            <a:ext cx="98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RaDIATE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A1B619-041E-E746-873C-33E627B7C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5457332"/>
            <a:ext cx="2057400" cy="102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BF798F-F1B1-4848-884F-38AD011C03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2" y="5611993"/>
            <a:ext cx="2355273" cy="862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F90E1-E7B7-794E-9838-91EB06065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49" y="4264809"/>
            <a:ext cx="2243921" cy="959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60272E-52D8-3C48-9E8C-27E88D40DFB1}"/>
              </a:ext>
            </a:extLst>
          </p:cNvPr>
          <p:cNvSpPr txBox="1"/>
          <p:nvPr/>
        </p:nvSpPr>
        <p:spPr>
          <a:xfrm>
            <a:off x="175338" y="1504493"/>
            <a:ext cx="553106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Purpose:</a:t>
            </a:r>
            <a:r>
              <a:rPr lang="en-US" sz="2400" dirty="0"/>
              <a:t> Exploration of the feasibility of a longer PBW lifetime under proton dose</a:t>
            </a:r>
          </a:p>
        </p:txBody>
      </p:sp>
    </p:spTree>
    <p:extLst>
      <p:ext uri="{BB962C8B-B14F-4D97-AF65-F5344CB8AC3E}">
        <p14:creationId xmlns:p14="http://schemas.microsoft.com/office/powerpoint/2010/main" val="1893872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0C4F-FEF5-CE4A-9D89-2D3CF46D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PBW Material: Operational Environment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72B0A1-BFEA-444D-ADA2-9FCFA0D8D8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666539"/>
              </p:ext>
            </p:extLst>
          </p:nvPr>
        </p:nvGraphicFramePr>
        <p:xfrm>
          <a:off x="2057400" y="1463518"/>
          <a:ext cx="5029201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095653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703671913"/>
                    </a:ext>
                  </a:extLst>
                </a:gridCol>
                <a:gridCol w="1219201">
                  <a:extLst>
                    <a:ext uri="{9D8B030D-6E8A-4147-A177-3AD203B41FA5}">
                      <a16:colId xmlns:a16="http://schemas.microsoft.com/office/drawing/2014/main" val="893609157"/>
                    </a:ext>
                  </a:extLst>
                </a:gridCol>
              </a:tblGrid>
              <a:tr h="302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333461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Material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Al6061-T6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088189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/>
                        <a:t>Raster deflection, 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784376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Raster deflection, 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770977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 err="1"/>
                        <a:t>Beamlet</a:t>
                      </a:r>
                      <a:r>
                        <a:rPr lang="en-US" sz="1400" dirty="0"/>
                        <a:t> RMS, 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205927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Beamlet</a:t>
                      </a:r>
                      <a:r>
                        <a:rPr lang="en-US" sz="1400" dirty="0"/>
                        <a:t> RMS, 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955121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/>
                        <a:t>Peak current density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mA/cm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23616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703C8-4FA6-1649-9609-DDAC46ED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77BC5-F20B-4B45-A3DA-B4767D34B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3637" r="13514" b="9091"/>
          <a:stretch/>
        </p:blipFill>
        <p:spPr>
          <a:xfrm>
            <a:off x="5334000" y="3874824"/>
            <a:ext cx="2915427" cy="2855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69C21-8D78-5E42-931F-B229F750E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0413" y="3740688"/>
            <a:ext cx="301399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9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F9C4-2650-004A-8448-B5EF28BD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PBW Material: BLIP Irradiation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9A72E-59AC-B84C-8FDE-46D1DF565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477000" cy="464636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Purpose: Characterization of helium bubble distribution in Al6061-T6 and Al5754-O</a:t>
            </a:r>
          </a:p>
          <a:p>
            <a:r>
              <a:rPr lang="en-US" dirty="0">
                <a:solidFill>
                  <a:srgbClr val="000000"/>
                </a:solidFill>
              </a:rPr>
              <a:t>Beam Parameters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Energy: 181 MeV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Current: 165 </a:t>
            </a:r>
            <a:r>
              <a:rPr lang="en-US" dirty="0" err="1">
                <a:solidFill>
                  <a:srgbClr val="000000"/>
                </a:solidFill>
              </a:rPr>
              <a:t>uA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Rastered</a:t>
            </a:r>
            <a:r>
              <a:rPr lang="en-US" dirty="0">
                <a:solidFill>
                  <a:srgbClr val="000000"/>
                </a:solidFill>
              </a:rPr>
              <a:t> Beam Profile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6.67 Hz</a:t>
            </a:r>
          </a:p>
          <a:p>
            <a:pPr lvl="2"/>
            <a:r>
              <a:rPr lang="en-US" dirty="0" err="1">
                <a:solidFill>
                  <a:srgbClr val="000000"/>
                </a:solidFill>
              </a:rPr>
              <a:t>Sigmax</a:t>
            </a:r>
            <a:r>
              <a:rPr lang="en-US" dirty="0">
                <a:solidFill>
                  <a:srgbClr val="000000"/>
                </a:solidFill>
              </a:rPr>
              <a:t> = xx, </a:t>
            </a:r>
            <a:r>
              <a:rPr lang="en-US" dirty="0" err="1">
                <a:solidFill>
                  <a:srgbClr val="000000"/>
                </a:solidFill>
              </a:rPr>
              <a:t>sigmay</a:t>
            </a:r>
            <a:r>
              <a:rPr lang="en-US" dirty="0">
                <a:solidFill>
                  <a:srgbClr val="000000"/>
                </a:solidFill>
              </a:rPr>
              <a:t> = </a:t>
            </a:r>
            <a:r>
              <a:rPr lang="en-US" dirty="0" err="1">
                <a:solidFill>
                  <a:srgbClr val="000000"/>
                </a:solidFill>
              </a:rPr>
              <a:t>yy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>
                <a:solidFill>
                  <a:srgbClr val="000000"/>
                </a:solidFill>
              </a:rPr>
              <a:t>4 x outer (r = 1.2 cm) xxx us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1 x inner (r = </a:t>
            </a:r>
            <a:r>
              <a:rPr lang="en-US" dirty="0" err="1">
                <a:solidFill>
                  <a:srgbClr val="000000"/>
                </a:solidFill>
              </a:rPr>
              <a:t>x.x</a:t>
            </a:r>
            <a:r>
              <a:rPr lang="en-US" dirty="0">
                <a:solidFill>
                  <a:srgbClr val="000000"/>
                </a:solidFill>
              </a:rPr>
              <a:t> cm)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DBA20-A38A-BA42-943A-E844548B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73CDA-71D5-D94E-A3B9-7D3111262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4583" r="7109" b="10557"/>
          <a:stretch/>
        </p:blipFill>
        <p:spPr>
          <a:xfrm rot="5400000">
            <a:off x="1060646" y="129857"/>
            <a:ext cx="3342481" cy="4244573"/>
          </a:xfrm>
          <a:prstGeom prst="rect">
            <a:avLst/>
          </a:prstGeom>
        </p:spPr>
      </p:pic>
      <p:pic>
        <p:nvPicPr>
          <p:cNvPr id="12" name="Picture 11" descr="10 keV H in Be trial.tif">
            <a:extLst>
              <a:ext uri="{FF2B5EF4-FFF2-40B4-BE49-F238E27FC236}">
                <a16:creationId xmlns:a16="http://schemas.microsoft.com/office/drawing/2014/main" id="{6C0C0C26-F1CF-4241-8E59-6C0F5D6D4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2" y="1492513"/>
            <a:ext cx="2355273" cy="1295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11BCC7-2661-EB41-94B1-36970F5A8AAE}"/>
              </a:ext>
            </a:extLst>
          </p:cNvPr>
          <p:cNvSpPr txBox="1"/>
          <p:nvPr/>
        </p:nvSpPr>
        <p:spPr>
          <a:xfrm>
            <a:off x="7967458" y="2370364"/>
            <a:ext cx="98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RaDIATE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1EC316-7D7D-6246-BA4A-D58EFB97A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95" y="2809136"/>
            <a:ext cx="2057400" cy="102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7B4420-9FAB-5648-9C51-59EC9AD7F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3" y="3868513"/>
            <a:ext cx="2355273" cy="8624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4AC3EC-2AFF-0442-B1F3-4DB2AD41F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37" y="4790168"/>
            <a:ext cx="2243921" cy="9592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1B97A5-A99E-C745-8B2D-6BD103E4E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28" y="5870432"/>
            <a:ext cx="1745379" cy="5820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127583-D084-614C-A89B-814A6A6763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15" r="27202" b="5337"/>
          <a:stretch/>
        </p:blipFill>
        <p:spPr>
          <a:xfrm>
            <a:off x="3873444" y="2594046"/>
            <a:ext cx="4392813" cy="37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2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05E5-6511-A140-9284-95090DF1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PBW Material: Raster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EB6C1-EE88-2947-A3B0-1213DBAC4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4333"/>
            <a:ext cx="4191000" cy="19308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Coupled thermal and structural analysis for a single outer raster is made</a:t>
            </a:r>
          </a:p>
          <a:p>
            <a:r>
              <a:rPr lang="en-US" dirty="0"/>
              <a:t>The dynamic effect on thermal stress is about 20 MPa (10% of tensile stress for 304L 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F94B1-DE11-6241-9388-865C77EF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2CF4D-D5A6-1B44-98AD-161E2522F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641" r="5747" b="2013"/>
          <a:stretch/>
        </p:blipFill>
        <p:spPr>
          <a:xfrm>
            <a:off x="526834" y="3581401"/>
            <a:ext cx="3968966" cy="3081172"/>
          </a:xfrm>
          <a:prstGeom prst="rect">
            <a:avLst/>
          </a:prstGeom>
        </p:spPr>
      </p:pic>
      <p:pic>
        <p:nvPicPr>
          <p:cNvPr id="7" name="IMAGE" descr="C:\Users\yongjoonglee\AppData\Roaming\Ansys\v190\preview.png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1574334"/>
            <a:ext cx="3377151" cy="24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" descr="C:\Users\yongjoonglee\AppData\Roaming\Ansys\v190\preview.png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4069359"/>
            <a:ext cx="3381278" cy="24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433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0FFA8-E872-0B47-B620-DD8F0631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PBW Material: STIP-VII PIE (Plan)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C55D4-82FA-424E-81A1-5C35379D5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STIP-VII LT type tensile specimens</a:t>
            </a:r>
          </a:p>
          <a:p>
            <a:pPr lvl="1"/>
            <a:r>
              <a:rPr lang="en-US" dirty="0"/>
              <a:t>Ti-6Al-4V</a:t>
            </a:r>
          </a:p>
          <a:p>
            <a:pPr lvl="1"/>
            <a:r>
              <a:rPr lang="en-US" dirty="0"/>
              <a:t>Al6061-T6</a:t>
            </a:r>
          </a:p>
          <a:p>
            <a:r>
              <a:rPr lang="sv-SE" dirty="0" err="1"/>
              <a:t>Required</a:t>
            </a:r>
            <a:r>
              <a:rPr lang="sv-SE" dirty="0"/>
              <a:t> post </a:t>
            </a:r>
            <a:r>
              <a:rPr lang="sv-SE" dirty="0" err="1"/>
              <a:t>irradiation</a:t>
            </a:r>
            <a:r>
              <a:rPr lang="sv-SE" dirty="0"/>
              <a:t> examinations:</a:t>
            </a:r>
          </a:p>
          <a:p>
            <a:pPr lvl="1"/>
            <a:r>
              <a:rPr lang="sv-SE" dirty="0" err="1"/>
              <a:t>Hardness</a:t>
            </a:r>
            <a:r>
              <a:rPr lang="sv-SE" dirty="0"/>
              <a:t> tests</a:t>
            </a:r>
          </a:p>
          <a:p>
            <a:pPr lvl="1"/>
            <a:r>
              <a:rPr lang="sv-SE" dirty="0" err="1"/>
              <a:t>Tensile</a:t>
            </a:r>
            <a:r>
              <a:rPr lang="sv-SE" dirty="0"/>
              <a:t> tests </a:t>
            </a:r>
          </a:p>
          <a:p>
            <a:pPr lvl="1"/>
            <a:r>
              <a:rPr lang="sv-SE" dirty="0"/>
              <a:t>Positron annihilation </a:t>
            </a:r>
            <a:r>
              <a:rPr lang="sv-SE" dirty="0" err="1"/>
              <a:t>spectroscopy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SEM </a:t>
            </a:r>
          </a:p>
          <a:p>
            <a:pPr lvl="1"/>
            <a:r>
              <a:rPr lang="sv-SE" dirty="0"/>
              <a:t>TEM</a:t>
            </a:r>
          </a:p>
          <a:p>
            <a:pPr lvl="1"/>
            <a:r>
              <a:rPr lang="sv-SE" dirty="0"/>
              <a:t>LFA </a:t>
            </a:r>
          </a:p>
          <a:p>
            <a:pPr lvl="1"/>
            <a:r>
              <a:rPr lang="sv-SE" dirty="0"/>
              <a:t>3D atom </a:t>
            </a:r>
            <a:r>
              <a:rPr lang="sv-SE" dirty="0" err="1"/>
              <a:t>probe</a:t>
            </a:r>
            <a:r>
              <a:rPr lang="sv-SE" dirty="0"/>
              <a:t> </a:t>
            </a:r>
            <a:r>
              <a:rPr lang="sv-SE" dirty="0" err="1"/>
              <a:t>tomography</a:t>
            </a:r>
            <a:r>
              <a:rPr lang="sv-SE" dirty="0"/>
              <a:t>.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4B713-2A5C-174E-B68C-0B43A4D6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 descr="psi_logo.jpeg">
            <a:extLst>
              <a:ext uri="{FF2B5EF4-FFF2-40B4-BE49-F238E27FC236}">
                <a16:creationId xmlns:a16="http://schemas.microsoft.com/office/drawing/2014/main" id="{AE5C065D-9EF7-9745-8E00-F19E87D38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86" y="1649618"/>
            <a:ext cx="2374634" cy="8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8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on May 18, 2018 (45% Completion)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86DC7B-C46A-4D46-8B30-27A334B8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19200"/>
            <a:ext cx="9374657" cy="625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9B38-1FEE-254B-A5F0-F388A24CC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PBW Material: Mechanical Characterization of Luminescent Coating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00B0F-DF97-3245-9516-EAA507E23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Purpose: Identification of the additional risk of window failure due to luminescent coating</a:t>
            </a:r>
          </a:p>
          <a:p>
            <a:r>
              <a:rPr lang="en-GB" dirty="0"/>
              <a:t>Tests planned:</a:t>
            </a:r>
          </a:p>
          <a:p>
            <a:pPr lvl="1"/>
            <a:r>
              <a:rPr lang="en-GB" dirty="0"/>
              <a:t>Bend test</a:t>
            </a:r>
          </a:p>
          <a:p>
            <a:pPr lvl="1"/>
            <a:r>
              <a:rPr lang="en-GB" dirty="0"/>
              <a:t>Bend fatigue test</a:t>
            </a:r>
          </a:p>
          <a:p>
            <a:pPr lvl="1"/>
            <a:r>
              <a:rPr lang="en-GB" dirty="0"/>
              <a:t>Tensile test</a:t>
            </a:r>
          </a:p>
          <a:p>
            <a:pPr lvl="1"/>
            <a:r>
              <a:rPr lang="en-GB" dirty="0"/>
              <a:t>Interface characterisation:</a:t>
            </a:r>
          </a:p>
          <a:p>
            <a:pPr lvl="2"/>
            <a:r>
              <a:rPr lang="en-GB" dirty="0"/>
              <a:t>SEM &amp; EDS</a:t>
            </a:r>
          </a:p>
          <a:p>
            <a:pPr lvl="2"/>
            <a:r>
              <a:rPr lang="en-GB" dirty="0"/>
              <a:t>Micro/Nano-indentation</a:t>
            </a:r>
          </a:p>
          <a:p>
            <a:pPr lvl="2"/>
            <a:r>
              <a:rPr lang="en-GB" dirty="0"/>
              <a:t>Coating uniformity: LDV</a:t>
            </a:r>
          </a:p>
          <a:p>
            <a:pPr lvl="2"/>
            <a:r>
              <a:rPr lang="en-GB" dirty="0"/>
              <a:t>Porosity</a:t>
            </a:r>
          </a:p>
          <a:p>
            <a:pPr lvl="2"/>
            <a:r>
              <a:rPr lang="en-GB" dirty="0"/>
              <a:t>Residual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E0E1F-073D-7B4F-94BF-2A0ACFC2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22838-B31C-4341-8CB2-1864B63C5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595718"/>
            <a:ext cx="1587542" cy="1587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6B123B-0E71-E844-A377-E89E77CCC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36" y="3581400"/>
            <a:ext cx="1945060" cy="10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66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Polymers and Lubricants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5956060"/>
              </p:ext>
            </p:extLst>
          </p:nvPr>
        </p:nvGraphicFramePr>
        <p:xfrm>
          <a:off x="304800" y="2971800"/>
          <a:ext cx="4902614" cy="293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6C264E-C9EF-6940-A0A6-19AD26DD79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8" y="2214975"/>
            <a:ext cx="1608243" cy="8129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B06A94-C0F1-FB4A-86A2-00DBA2776D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91" y="3505200"/>
            <a:ext cx="1076259" cy="1083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FE3A5-119D-5843-9635-486FB97EFB16}"/>
              </a:ext>
            </a:extLst>
          </p:cNvPr>
          <p:cNvSpPr txBox="1"/>
          <p:nvPr/>
        </p:nvSpPr>
        <p:spPr>
          <a:xfrm>
            <a:off x="457200" y="1644306"/>
            <a:ext cx="5562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Purpose:</a:t>
            </a:r>
            <a:r>
              <a:rPr lang="en-US" sz="2400" dirty="0"/>
              <a:t> Compilation of radiation resistance data of polymers in mixed neutron and gamma dose</a:t>
            </a:r>
          </a:p>
        </p:txBody>
      </p:sp>
    </p:spTree>
    <p:extLst>
      <p:ext uri="{BB962C8B-B14F-4D97-AF65-F5344CB8AC3E}">
        <p14:creationId xmlns:p14="http://schemas.microsoft.com/office/powerpoint/2010/main" val="1746794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A6F9-5CE2-034B-872E-FE17E35C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Polymers and Lubricants: LENA Irradiation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A639B-8EAE-0D4A-B2E8-5879DCC71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7561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TRIGA MARK-II Nuclear Research Reactor in Pavia</a:t>
            </a:r>
          </a:p>
          <a:p>
            <a:pPr lvl="1"/>
            <a:r>
              <a:rPr lang="en-US" dirty="0"/>
              <a:t>250 kW maximum power</a:t>
            </a:r>
          </a:p>
          <a:p>
            <a:pPr lvl="1"/>
            <a:r>
              <a:rPr lang="en-US" dirty="0"/>
              <a:t>Central thimble with a diameter of 3.8 cm houses the test specimens</a:t>
            </a:r>
          </a:p>
          <a:p>
            <a:pPr lvl="1"/>
            <a:r>
              <a:rPr lang="en-US" dirty="0"/>
              <a:t>Total maximum neutron flux: 1.72e13 neutron/cm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pPr lvl="2"/>
            <a:r>
              <a:rPr lang="en-US" dirty="0"/>
              <a:t>Thermal (E &lt; 0.8 eV): 6.75e12 neutron/cm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pPr lvl="2"/>
            <a:r>
              <a:rPr lang="en-US" dirty="0"/>
              <a:t>Fast (E &gt; 0.5 MeV): 3.80e12 neutron/cm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pPr lvl="1"/>
            <a:r>
              <a:rPr lang="en-US" dirty="0"/>
              <a:t>Maximum irradiation temperature: 60 C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BF1A2-44B0-4541-B7D8-583A4566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5" name="Picture 3" descr="C:\Users\Zenoni\Desktop\CORE.jpg">
            <a:extLst>
              <a:ext uri="{FF2B5EF4-FFF2-40B4-BE49-F238E27FC236}">
                <a16:creationId xmlns:a16="http://schemas.microsoft.com/office/drawing/2014/main" id="{2FA5154C-F5EB-7144-903E-B1B7E31F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12505"/>
            <a:ext cx="3352800" cy="25210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6" name="Immagine 2" descr="Immagine11.png">
            <a:extLst>
              <a:ext uri="{FF2B5EF4-FFF2-40B4-BE49-F238E27FC236}">
                <a16:creationId xmlns:a16="http://schemas.microsoft.com/office/drawing/2014/main" id="{9C5F5CF6-E719-4F43-B5CD-F7EE6DB6AE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146" t="10345" r="2276" b="3448"/>
          <a:stretch>
            <a:fillRect/>
          </a:stretch>
        </p:blipFill>
        <p:spPr>
          <a:xfrm>
            <a:off x="4942375" y="4043414"/>
            <a:ext cx="3983650" cy="23712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62694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D782-2CDF-EC4C-B60F-0CD63A8C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Polymers and Lubricants: PIE of Elastomers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E6F733-0F12-7E4B-8DB3-006E76E8B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6" y="1752600"/>
            <a:ext cx="8512849" cy="4267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716AF-30A2-7B49-AB71-BFFBE385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7" name="Picture 1" descr="C:\Users\ospiti\Google Drive\SPES - borsa\risultati-presentazioni\LNL_ott2017 (invited)\elongation.PNG">
            <a:extLst>
              <a:ext uri="{FF2B5EF4-FFF2-40B4-BE49-F238E27FC236}">
                <a16:creationId xmlns:a16="http://schemas.microsoft.com/office/drawing/2014/main" id="{225AE7BE-AF61-AF4B-BDA1-C6F32FA9D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95600"/>
            <a:ext cx="4351234" cy="2923396"/>
          </a:xfrm>
          <a:prstGeom prst="rect">
            <a:avLst/>
          </a:prstGeom>
          <a:noFill/>
        </p:spPr>
      </p:pic>
      <p:pic>
        <p:nvPicPr>
          <p:cNvPr id="8" name="Picture 2" descr="C:\Users\ospiti\Google Drive\SPES - borsa\risultati-presentazioni\LNL_ott2017 (invited)\compression set.PNG">
            <a:extLst>
              <a:ext uri="{FF2B5EF4-FFF2-40B4-BE49-F238E27FC236}">
                <a16:creationId xmlns:a16="http://schemas.microsoft.com/office/drawing/2014/main" id="{75061AA4-8B1D-5747-A807-A244701E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558" y="1676400"/>
            <a:ext cx="4109787" cy="2955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16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9DCF-A45C-5043-AFDB-F3F59766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Polymers and Lubricants: PIE of Lubricants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55DE8E-003D-3B44-B507-382AF8542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38583"/>
            <a:ext cx="7018314" cy="51972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E2629-6F0F-5547-AF53-FDA4C057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1379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Moderator Materials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193172"/>
              </p:ext>
            </p:extLst>
          </p:nvPr>
        </p:nvGraphicFramePr>
        <p:xfrm>
          <a:off x="304800" y="2971800"/>
          <a:ext cx="4902614" cy="293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DFE3A5-119D-5843-9635-486FB97EFB16}"/>
              </a:ext>
            </a:extLst>
          </p:cNvPr>
          <p:cNvSpPr txBox="1"/>
          <p:nvPr/>
        </p:nvSpPr>
        <p:spPr>
          <a:xfrm>
            <a:off x="457200" y="1644306"/>
            <a:ext cx="5562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Purpose: Characterization of moderator-reflector materials in view of </a:t>
            </a:r>
            <a:r>
              <a:rPr lang="en-US" sz="2400" b="1" dirty="0" err="1"/>
              <a:t>neutronic</a:t>
            </a:r>
            <a:r>
              <a:rPr lang="en-US" sz="2400" b="1" dirty="0"/>
              <a:t> performance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A375C-60BE-F042-BE7F-696D659DA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24" y="2844635"/>
            <a:ext cx="250385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31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Moderator Materials: Ortho-Para Catalyzers</a:t>
            </a:r>
          </a:p>
        </p:txBody>
      </p:sp>
      <p:pic>
        <p:nvPicPr>
          <p:cNvPr id="5" name="Content Placeholder 4" descr="sn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84" b="-1081"/>
          <a:stretch/>
        </p:blipFill>
        <p:spPr>
          <a:xfrm>
            <a:off x="323528" y="1484784"/>
            <a:ext cx="5813953" cy="30243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4784"/>
            <a:ext cx="2893224" cy="527877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"/>
          <a:stretch/>
        </p:blipFill>
        <p:spPr>
          <a:xfrm>
            <a:off x="2663935" y="4576266"/>
            <a:ext cx="3492241" cy="2088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57" y="4583169"/>
            <a:ext cx="2532948" cy="1955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9D7846-D214-2C46-8554-9771C3639411}"/>
              </a:ext>
            </a:extLst>
          </p:cNvPr>
          <p:cNvSpPr txBox="1"/>
          <p:nvPr/>
        </p:nvSpPr>
        <p:spPr>
          <a:xfrm>
            <a:off x="3118338" y="3906489"/>
            <a:ext cx="339490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R.C. Gillis et al., Rev. Sci. Inst, 2018</a:t>
            </a:r>
          </a:p>
          <a:p>
            <a:r>
              <a:rPr lang="en-US" dirty="0"/>
              <a:t>M. Hartl et al, PCCP 2016</a:t>
            </a:r>
          </a:p>
        </p:txBody>
      </p:sp>
    </p:spTree>
    <p:extLst>
      <p:ext uri="{BB962C8B-B14F-4D97-AF65-F5344CB8AC3E}">
        <p14:creationId xmlns:p14="http://schemas.microsoft.com/office/powerpoint/2010/main" val="3147267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BBEA-209D-E749-9B09-693A8195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Moderator Materials: Beryllium of different 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FC6E-7DF3-504E-B70B-51C2377D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4343400" cy="4525963"/>
          </a:xfrm>
        </p:spPr>
        <p:txBody>
          <a:bodyPr/>
          <a:lstStyle/>
          <a:p>
            <a:r>
              <a:rPr lang="en-US" dirty="0"/>
              <a:t>Beryllium Selection Criteria</a:t>
            </a:r>
          </a:p>
          <a:p>
            <a:pPr lvl="1"/>
            <a:r>
              <a:rPr lang="en-US" dirty="0"/>
              <a:t>Isotropic texture</a:t>
            </a:r>
          </a:p>
          <a:p>
            <a:pPr lvl="1"/>
            <a:r>
              <a:rPr lang="en-US" dirty="0"/>
              <a:t>Small grain size</a:t>
            </a:r>
          </a:p>
          <a:p>
            <a:pPr lvl="1"/>
            <a:r>
              <a:rPr lang="en-US" dirty="0"/>
              <a:t>High purity</a:t>
            </a:r>
          </a:p>
          <a:p>
            <a:r>
              <a:rPr lang="en-US" dirty="0"/>
              <a:t>Research on the correlation between neutron scattering x-section and different beryllium is launched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06966-4854-8246-8C48-2E115BCA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72011-E546-A049-A462-A8C656371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22" y="3434275"/>
            <a:ext cx="4614436" cy="2773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9D7846-D214-2C46-8554-9771C3639411}"/>
              </a:ext>
            </a:extLst>
          </p:cNvPr>
          <p:cNvSpPr txBox="1"/>
          <p:nvPr/>
        </p:nvSpPr>
        <p:spPr>
          <a:xfrm>
            <a:off x="4953000" y="6207638"/>
            <a:ext cx="34254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G. Muhrer et al., NIMA, 2007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223" r="19186" b="40683"/>
          <a:stretch/>
        </p:blipFill>
        <p:spPr>
          <a:xfrm>
            <a:off x="5410200" y="1447800"/>
            <a:ext cx="3017131" cy="19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64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87E8-4FE6-424D-B846-7D729E6A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Moderator Materials: </a:t>
            </a:r>
            <a:r>
              <a:rPr lang="en-US" dirty="0" err="1"/>
              <a:t>Nanodiamond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t="21628" r="14449" b="13618"/>
          <a:stretch/>
        </p:blipFill>
        <p:spPr>
          <a:xfrm>
            <a:off x="5974471" y="4563270"/>
            <a:ext cx="2524780" cy="19243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F17E7-D852-9E4D-A8D4-12F1C1A9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82FC6E-7DF3-504E-B70B-51C2377DA3F3}"/>
              </a:ext>
            </a:extLst>
          </p:cNvPr>
          <p:cNvSpPr txBox="1">
            <a:spLocks/>
          </p:cNvSpPr>
          <p:nvPr/>
        </p:nvSpPr>
        <p:spPr>
          <a:xfrm>
            <a:off x="-16778" y="1515910"/>
            <a:ext cx="5426978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Nanodiamonds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Useful for cold neutron reflection</a:t>
            </a:r>
          </a:p>
          <a:p>
            <a:pPr lvl="1"/>
            <a:r>
              <a:rPr lang="en-US" dirty="0"/>
              <a:t>2 sources:</a:t>
            </a:r>
          </a:p>
          <a:p>
            <a:pPr lvl="2"/>
            <a:r>
              <a:rPr lang="en-US" dirty="0"/>
              <a:t>Aldrich, &lt; 10nm (TEM), 200-450 m</a:t>
            </a:r>
            <a:r>
              <a:rPr lang="en-US" baseline="30000" dirty="0"/>
              <a:t>2</a:t>
            </a:r>
            <a:r>
              <a:rPr lang="en-US" dirty="0"/>
              <a:t>/g (BET) </a:t>
            </a:r>
          </a:p>
          <a:p>
            <a:pPr lvl="2"/>
            <a:r>
              <a:rPr lang="en-US" dirty="0"/>
              <a:t>Ray </a:t>
            </a:r>
            <a:r>
              <a:rPr lang="en-US" dirty="0" err="1"/>
              <a:t>Techn</a:t>
            </a:r>
            <a:r>
              <a:rPr lang="en-US" dirty="0"/>
              <a:t>. Ltd, 3-5.5 nm, hydrophobic</a:t>
            </a:r>
          </a:p>
          <a:p>
            <a:pPr lvl="1"/>
            <a:r>
              <a:rPr lang="en-US" dirty="0"/>
              <a:t>Issues: </a:t>
            </a:r>
          </a:p>
          <a:p>
            <a:pPr lvl="2"/>
            <a:r>
              <a:rPr lang="en-US" dirty="0"/>
              <a:t>Surface contamination </a:t>
            </a:r>
          </a:p>
          <a:p>
            <a:pPr lvl="1"/>
            <a:r>
              <a:rPr lang="en-US" dirty="0"/>
              <a:t>Goal: </a:t>
            </a:r>
          </a:p>
          <a:p>
            <a:pPr lvl="2"/>
            <a:r>
              <a:rPr lang="en-US" dirty="0"/>
              <a:t>Develop scattering kernel </a:t>
            </a:r>
          </a:p>
          <a:p>
            <a:pPr lvl="2"/>
            <a:r>
              <a:rPr lang="en-US" dirty="0"/>
              <a:t>Determine usefulness for application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E2BADE-4755-496A-AD1D-F44BB4C7B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22" y="1453621"/>
            <a:ext cx="3814278" cy="2860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A29DC5-BF70-4BD3-8E4D-94CF710CBB2D}"/>
              </a:ext>
            </a:extLst>
          </p:cNvPr>
          <p:cNvSpPr txBox="1"/>
          <p:nvPr/>
        </p:nvSpPr>
        <p:spPr>
          <a:xfrm>
            <a:off x="5867400" y="3352800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Aldrich, &lt;10 nm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36CF70-25DE-419C-9D3E-6309CED3B8FF}"/>
              </a:ext>
            </a:extLst>
          </p:cNvPr>
          <p:cNvGrpSpPr/>
          <p:nvPr/>
        </p:nvGrpSpPr>
        <p:grpSpPr>
          <a:xfrm>
            <a:off x="218459" y="4563270"/>
            <a:ext cx="5191741" cy="2158205"/>
            <a:chOff x="0" y="4585271"/>
            <a:chExt cx="5111263" cy="21582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85271"/>
              <a:ext cx="5111263" cy="215820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29000" y="5423471"/>
              <a:ext cx="8338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C-H</a:t>
              </a:r>
            </a:p>
            <a:p>
              <a:r>
                <a:rPr lang="en-US" dirty="0"/>
                <a:t>stretch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D567A9-AC7B-40C8-A2A2-669041F8B4E0}"/>
                </a:ext>
              </a:extLst>
            </p:cNvPr>
            <p:cNvSpPr txBox="1"/>
            <p:nvPr/>
          </p:nvSpPr>
          <p:spPr>
            <a:xfrm>
              <a:off x="1828800" y="5276365"/>
              <a:ext cx="9598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F-H-F</a:t>
              </a:r>
            </a:p>
            <a:p>
              <a:r>
                <a:rPr lang="en-US" dirty="0"/>
                <a:t>stretch?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374952-C019-4424-92A0-4E53D34781AD}"/>
              </a:ext>
            </a:extLst>
          </p:cNvPr>
          <p:cNvSpPr txBox="1"/>
          <p:nvPr/>
        </p:nvSpPr>
        <p:spPr>
          <a:xfrm>
            <a:off x="5791200" y="3159948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K. </a:t>
            </a:r>
            <a:r>
              <a:rPr lang="en-US" sz="1400" dirty="0" err="1">
                <a:solidFill>
                  <a:srgbClr val="0070C0"/>
                </a:solidFill>
              </a:rPr>
              <a:t>Grammer</a:t>
            </a:r>
            <a:r>
              <a:rPr lang="en-US" sz="1400" dirty="0">
                <a:solidFill>
                  <a:srgbClr val="0070C0"/>
                </a:solidFill>
              </a:rPr>
              <a:t> et al., (SNS)</a:t>
            </a:r>
          </a:p>
        </p:txBody>
      </p:sp>
    </p:spTree>
    <p:extLst>
      <p:ext uri="{BB962C8B-B14F-4D97-AF65-F5344CB8AC3E}">
        <p14:creationId xmlns:p14="http://schemas.microsoft.com/office/powerpoint/2010/main" val="92990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8E34-92A0-B84D-8760-9D5A7AC0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Imaging Materials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4" t="10232" r="24799" b="48325"/>
          <a:stretch/>
        </p:blipFill>
        <p:spPr>
          <a:xfrm>
            <a:off x="6248400" y="1600200"/>
            <a:ext cx="1817077" cy="12895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E4EC3-5CA1-3F4E-AD13-C389903D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6EAA1-8429-A848-BC8F-56965A870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155401"/>
            <a:ext cx="1981200" cy="645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6B123B-0E71-E844-A377-E89E77CCC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34097"/>
            <a:ext cx="1284612" cy="666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DA375C-60BE-F042-BE7F-696D659DA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" y="6086453"/>
            <a:ext cx="1066800" cy="714253"/>
          </a:xfrm>
          <a:prstGeom prst="rect">
            <a:avLst/>
          </a:prstGeom>
        </p:spPr>
      </p:pic>
      <p:pic>
        <p:nvPicPr>
          <p:cNvPr id="5122" name="Picture 2" descr="Image result for oslo university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30" y="6052982"/>
            <a:ext cx="828837" cy="8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D82FC6E-7DF3-504E-B70B-51C2377DA3F3}"/>
              </a:ext>
            </a:extLst>
          </p:cNvPr>
          <p:cNvSpPr txBox="1">
            <a:spLocks/>
          </p:cNvSpPr>
          <p:nvPr/>
        </p:nvSpPr>
        <p:spPr>
          <a:xfrm>
            <a:off x="151230" y="1509062"/>
            <a:ext cx="4983451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Luminescence screen: 	</a:t>
            </a:r>
          </a:p>
          <a:p>
            <a:pPr lvl="1"/>
            <a:r>
              <a:rPr lang="en-US" dirty="0"/>
              <a:t>Cr-doped alumina (SNS/ESS)</a:t>
            </a:r>
          </a:p>
          <a:p>
            <a:pPr lvl="1"/>
            <a:r>
              <a:rPr lang="en-US" dirty="0"/>
              <a:t>Structural changes upon irradiation (XRD), stability of various phases</a:t>
            </a:r>
          </a:p>
          <a:p>
            <a:pPr lvl="1"/>
            <a:r>
              <a:rPr lang="en-US" dirty="0"/>
              <a:t>Impact of pre-cursor on structure</a:t>
            </a:r>
          </a:p>
          <a:p>
            <a:pPr lvl="1"/>
            <a:r>
              <a:rPr lang="en-US" dirty="0"/>
              <a:t>Thermal stability of alumina (DSC/TG)</a:t>
            </a:r>
          </a:p>
          <a:p>
            <a:r>
              <a:rPr lang="en-US" dirty="0"/>
              <a:t>Future: development of more radiation-resistant materials:</a:t>
            </a:r>
          </a:p>
          <a:p>
            <a:pPr lvl="1"/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dirty="0"/>
              <a:t>WO</a:t>
            </a:r>
            <a:r>
              <a:rPr lang="en-US" baseline="-25000" dirty="0"/>
              <a:t>6 </a:t>
            </a:r>
            <a:r>
              <a:rPr lang="en-US" dirty="0"/>
              <a:t>and others….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7679" y="1639669"/>
            <a:ext cx="1136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batch of</a:t>
            </a:r>
          </a:p>
          <a:p>
            <a:r>
              <a:rPr lang="en-US" dirty="0"/>
              <a:t>pre-cursor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1639669"/>
            <a:ext cx="100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</a:t>
            </a:r>
          </a:p>
          <a:p>
            <a:r>
              <a:rPr lang="en-US" dirty="0"/>
              <a:t>batch of</a:t>
            </a:r>
          </a:p>
          <a:p>
            <a:r>
              <a:rPr lang="en-US" dirty="0"/>
              <a:t>pre-cursor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3600" y="3276600"/>
            <a:ext cx="24384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1" t="35823" r="38334" b="27692"/>
          <a:stretch/>
        </p:blipFill>
        <p:spPr>
          <a:xfrm>
            <a:off x="5070161" y="4182350"/>
            <a:ext cx="1102039" cy="1225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22564" r="9872" b="38718"/>
          <a:stretch/>
        </p:blipFill>
        <p:spPr>
          <a:xfrm>
            <a:off x="6271029" y="5486400"/>
            <a:ext cx="1806171" cy="5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Target Station on May 18, 2018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B75050-B24D-DB4D-A1B4-048EEC5A3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19200"/>
            <a:ext cx="9372600" cy="62584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912E-EEB4-F848-B2ED-DF55F3B81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Module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5F3CAE-1C12-FE41-9D7B-100317162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4059" y="50230"/>
            <a:ext cx="5658327" cy="80072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577C5-6D97-3946-89BB-FC9E1EE5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088AB1-C177-D14B-AC44-499D7CF2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260569" cy="3200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B9FA4-171E-354F-95C7-BE0D81535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1" y="1848580"/>
            <a:ext cx="4437925" cy="3333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FC9F26-94FE-C448-B8C5-F0AFAA53A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7" y="2307489"/>
            <a:ext cx="4604289" cy="34532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EE0A5-3F37-1A49-8B5D-41CE533B0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42" y="2832152"/>
            <a:ext cx="4585541" cy="3444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B8DDBA-F299-1141-A267-874AD052D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15" y="3652951"/>
            <a:ext cx="4267201" cy="320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EEE1-DAA7-6540-BC2C-F4E660F2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Analytical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6743B-012D-BB41-8ADD-D83B1238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953000"/>
          </a:xfrm>
        </p:spPr>
        <p:txBody>
          <a:bodyPr>
            <a:normAutofit/>
          </a:bodyPr>
          <a:lstStyle/>
          <a:p>
            <a:r>
              <a:rPr lang="en-US" dirty="0"/>
              <a:t>Tritium permeation</a:t>
            </a:r>
          </a:p>
          <a:p>
            <a:r>
              <a:rPr lang="en-US" dirty="0"/>
              <a:t>Nitric acid problem</a:t>
            </a:r>
          </a:p>
          <a:p>
            <a:r>
              <a:rPr lang="en-US" dirty="0"/>
              <a:t>Cold welding</a:t>
            </a:r>
          </a:p>
          <a:p>
            <a:r>
              <a:rPr lang="en-US" dirty="0"/>
              <a:t>Impact of beam ramp up on BIDs</a:t>
            </a:r>
          </a:p>
          <a:p>
            <a:r>
              <a:rPr lang="en-US" dirty="0"/>
              <a:t>FLUKA simulations</a:t>
            </a:r>
          </a:p>
          <a:p>
            <a:r>
              <a:rPr lang="en-US" dirty="0"/>
              <a:t>Multiphysics simulations</a:t>
            </a:r>
          </a:p>
          <a:p>
            <a:r>
              <a:rPr lang="en-US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0E6B0-92FC-3A46-ACAF-6575C4EA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pic>
        <p:nvPicPr>
          <p:cNvPr id="5" name="IMAGE" descr="C:\Users\yongjoonglee\AppData\Roaming\Ansys\v190\preview.png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49272"/>
            <a:ext cx="4045005" cy="295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1B2B3-013A-E04D-B3F4-F90EE1C65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1449" r="7273" b="1061"/>
          <a:stretch/>
        </p:blipFill>
        <p:spPr>
          <a:xfrm>
            <a:off x="4876800" y="3493851"/>
            <a:ext cx="4099955" cy="32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63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68DF8-1BC6-6246-9FA1-7705A3E9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FB97E-8CF7-8F46-93E0-17D24DCD6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/>
              <a:t>Research of Materials in Target Environment Provides Support for Target Project </a:t>
            </a:r>
          </a:p>
          <a:p>
            <a:pPr>
              <a:buFont typeface="Wingdings" charset="2"/>
              <a:buChar char="v"/>
            </a:pPr>
            <a:r>
              <a:rPr lang="en-US" dirty="0"/>
              <a:t>External Materials Research Collaborations are essential for the Acquirement of Materials Knowledge</a:t>
            </a:r>
          </a:p>
          <a:p>
            <a:pPr>
              <a:buFont typeface="Wingdings" charset="2"/>
              <a:buChar char="v"/>
            </a:pPr>
            <a:r>
              <a:rPr lang="en-US" dirty="0"/>
              <a:t>Radiation Damage Driven Lifetime Limits of Main Functional Systems are explored for Enhanced Overall System Reliability and Operational Cost Saving  </a:t>
            </a:r>
          </a:p>
          <a:p>
            <a:pPr>
              <a:buFont typeface="Wingdings" charset="2"/>
              <a:buChar char="v"/>
            </a:pPr>
            <a:r>
              <a:rPr lang="en-US" dirty="0"/>
              <a:t>Visions of Materials R&amp;D at ESS are under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9B3F6-1028-A04D-82DA-9DC34F27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581A1-A4AC-2241-AC52-E8C191615346}"/>
              </a:ext>
            </a:extLst>
          </p:cNvPr>
          <p:cNvSpPr txBox="1"/>
          <p:nvPr/>
        </p:nvSpPr>
        <p:spPr>
          <a:xfrm>
            <a:off x="457200" y="2819400"/>
            <a:ext cx="82296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Any good ideas on collaboration for the benefit of high power target community will be highly appreciated!</a:t>
            </a:r>
          </a:p>
        </p:txBody>
      </p:sp>
    </p:spTree>
    <p:extLst>
      <p:ext uri="{BB962C8B-B14F-4D97-AF65-F5344CB8AC3E}">
        <p14:creationId xmlns:p14="http://schemas.microsoft.com/office/powerpoint/2010/main" val="7608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pic>
        <p:nvPicPr>
          <p:cNvPr id="5" name="Content Placeholder 4" descr="Big bird Final new_sm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628800"/>
            <a:ext cx="6484968" cy="70788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09030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li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484785"/>
            <a:ext cx="5488613" cy="5373215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6" idx="3"/>
          </p:cNvCxnSpPr>
          <p:nvPr/>
        </p:nvCxnSpPr>
        <p:spPr>
          <a:xfrm flipV="1">
            <a:off x="2011041" y="4581128"/>
            <a:ext cx="760759" cy="35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4293096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beam:</a:t>
            </a:r>
          </a:p>
          <a:p>
            <a:r>
              <a:rPr lang="en-US" dirty="0"/>
              <a:t>2 GeV/5 MW</a:t>
            </a:r>
          </a:p>
        </p:txBody>
      </p:sp>
      <p:cxnSp>
        <p:nvCxnSpPr>
          <p:cNvPr id="8" name="Straight Arrow Connector 7"/>
          <p:cNvCxnSpPr>
            <a:stCxn id="14" idx="3"/>
          </p:cNvCxnSpPr>
          <p:nvPr/>
        </p:nvCxnSpPr>
        <p:spPr>
          <a:xfrm>
            <a:off x="2154184" y="3824174"/>
            <a:ext cx="2345808" cy="75695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5" idx="3"/>
          </p:cNvCxnSpPr>
          <p:nvPr/>
        </p:nvCxnSpPr>
        <p:spPr>
          <a:xfrm flipV="1">
            <a:off x="2675022" y="4509120"/>
            <a:ext cx="3265130" cy="104324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6" idx="3"/>
          </p:cNvCxnSpPr>
          <p:nvPr/>
        </p:nvCxnSpPr>
        <p:spPr>
          <a:xfrm flipV="1">
            <a:off x="1990077" y="4581128"/>
            <a:ext cx="4310115" cy="18408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9552" y="2348880"/>
            <a:ext cx="172155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Proton Beam </a:t>
            </a:r>
          </a:p>
          <a:p>
            <a:r>
              <a:rPr lang="en-US" dirty="0"/>
              <a:t>Instrumentation Plug (PBIP)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552" y="3501008"/>
            <a:ext cx="161463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Proton Beam </a:t>
            </a:r>
          </a:p>
          <a:p>
            <a:r>
              <a:rPr lang="en-US" dirty="0"/>
              <a:t>Window (PBW)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5229200"/>
            <a:ext cx="213547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Moderator-Reflector </a:t>
            </a:r>
          </a:p>
          <a:p>
            <a:r>
              <a:rPr lang="en-US" dirty="0"/>
              <a:t>Plug (MR Plug)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552" y="6237312"/>
            <a:ext cx="145052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Target Wheel</a:t>
            </a:r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>
            <a:off x="2261108" y="2810545"/>
            <a:ext cx="3030972" cy="16985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Target Environment</a:t>
            </a:r>
          </a:p>
        </p:txBody>
      </p:sp>
    </p:spTree>
    <p:extLst>
      <p:ext uri="{BB962C8B-B14F-4D97-AF65-F5344CB8AC3E}">
        <p14:creationId xmlns:p14="http://schemas.microsoft.com/office/powerpoint/2010/main" val="11004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D9D28-D8A3-5A41-8E54-7E9A6E5A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Research in Target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776CB-32D1-2B4C-A631-145D658F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Degradation of functional and structural materials in target environment poses challenges to operational reliability and costs.</a:t>
            </a:r>
          </a:p>
          <a:p>
            <a:r>
              <a:rPr lang="en-US" dirty="0"/>
              <a:t>The materials research at ESS is dedicated to</a:t>
            </a:r>
          </a:p>
          <a:p>
            <a:pPr lvl="1"/>
            <a:r>
              <a:rPr lang="en-US" dirty="0"/>
              <a:t>Selection of materials which endures intense radiation field in target environment</a:t>
            </a:r>
          </a:p>
          <a:p>
            <a:pPr lvl="1"/>
            <a:r>
              <a:rPr lang="en-US" dirty="0"/>
              <a:t>Determination of component lifetime, which are subject to radiation damage</a:t>
            </a:r>
          </a:p>
          <a:p>
            <a:pPr lvl="1"/>
            <a:r>
              <a:rPr lang="en-US" dirty="0"/>
              <a:t>Realization of the visions of materials R&amp;D at ESS </a:t>
            </a:r>
          </a:p>
          <a:p>
            <a:pPr lvl="1"/>
            <a:r>
              <a:rPr lang="en-US" dirty="0"/>
              <a:t>Contributions to the high power target community with the knowledge acquired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8F25A-1001-5342-9478-A69838F7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7110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3E1BC-4F3E-0E4B-A27D-A167EF5C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Research in Target Environment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6A6ADEF-FBBE-1144-843C-F932960027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552727"/>
              </p:ext>
            </p:extLst>
          </p:nvPr>
        </p:nvGraphicFramePr>
        <p:xfrm>
          <a:off x="457200" y="1600200"/>
          <a:ext cx="3657600" cy="475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13128-9ED6-4343-9B10-59440E71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6" name="Picture 5" descr="Faculty_of_Engineering_(LTH),_Lund_University_logo.png">
            <a:extLst>
              <a:ext uri="{FF2B5EF4-FFF2-40B4-BE49-F238E27FC236}">
                <a16:creationId xmlns:a16="http://schemas.microsoft.com/office/drawing/2014/main" id="{42D340CF-1F4D-014C-8CA3-5D1A05C755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54712"/>
            <a:ext cx="1717746" cy="1135459"/>
          </a:xfrm>
          <a:prstGeom prst="rect">
            <a:avLst/>
          </a:prstGeom>
        </p:spPr>
      </p:pic>
      <p:pic>
        <p:nvPicPr>
          <p:cNvPr id="7" name="Picture 6" descr="psi_logo.jpeg">
            <a:extLst>
              <a:ext uri="{FF2B5EF4-FFF2-40B4-BE49-F238E27FC236}">
                <a16:creationId xmlns:a16="http://schemas.microsoft.com/office/drawing/2014/main" id="{7DC3F11F-C660-E94E-BF50-DCD0608BA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70" y="2960487"/>
            <a:ext cx="1491623" cy="555305"/>
          </a:xfrm>
          <a:prstGeom prst="rect">
            <a:avLst/>
          </a:prstGeom>
        </p:spPr>
      </p:pic>
      <p:pic>
        <p:nvPicPr>
          <p:cNvPr id="8" name="Picture 7" descr="GSI_Logo_rgb.png">
            <a:extLst>
              <a:ext uri="{FF2B5EF4-FFF2-40B4-BE49-F238E27FC236}">
                <a16:creationId xmlns:a16="http://schemas.microsoft.com/office/drawing/2014/main" id="{522DC60A-9D3D-B44C-84D3-CB2DE05E3C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29" y="4223578"/>
            <a:ext cx="1851809" cy="586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5088CA-9DBC-1644-8500-D55BCA1ED7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35" y="2998596"/>
            <a:ext cx="1745379" cy="582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1EECAB-1B4D-0E44-82E6-E365E44D17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2" y="1634983"/>
            <a:ext cx="1076259" cy="1083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3FC81-430F-3848-BE59-34BFDAE675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46" y="1600200"/>
            <a:ext cx="1608243" cy="812967"/>
          </a:xfrm>
          <a:prstGeom prst="rect">
            <a:avLst/>
          </a:prstGeom>
        </p:spPr>
      </p:pic>
      <p:pic>
        <p:nvPicPr>
          <p:cNvPr id="17" name="Picture 16" descr="10 keV H in Be trial.tif">
            <a:extLst>
              <a:ext uri="{FF2B5EF4-FFF2-40B4-BE49-F238E27FC236}">
                <a16:creationId xmlns:a16="http://schemas.microsoft.com/office/drawing/2014/main" id="{46F33BA4-27E7-B44C-99AB-7321968109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99" y="5135415"/>
            <a:ext cx="2355273" cy="1295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A39ED5-FF4D-1041-881A-9ECEEC075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68" y="4826542"/>
            <a:ext cx="1809367" cy="12114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AC3F71-B664-2B4D-8F0E-F4F132C6CCB0}"/>
              </a:ext>
            </a:extLst>
          </p:cNvPr>
          <p:cNvSpPr txBox="1"/>
          <p:nvPr/>
        </p:nvSpPr>
        <p:spPr>
          <a:xfrm>
            <a:off x="5734845" y="6072344"/>
            <a:ext cx="98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RaDIATE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EA828F-84CE-224C-BCD7-CA8757B408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67" y="3978275"/>
            <a:ext cx="2222500" cy="72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3CB022-8D1D-9B40-9D4C-296D1CE3B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29" y="3080529"/>
            <a:ext cx="1259696" cy="12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8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Spallation Material Research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346293"/>
              </p:ext>
            </p:extLst>
          </p:nvPr>
        </p:nvGraphicFramePr>
        <p:xfrm>
          <a:off x="126586" y="1601492"/>
          <a:ext cx="4762872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6" name="Picture 5" descr="psi_logo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51" y="2861925"/>
            <a:ext cx="2127652" cy="792088"/>
          </a:xfrm>
          <a:prstGeom prst="rect">
            <a:avLst/>
          </a:prstGeom>
        </p:spPr>
      </p:pic>
      <p:pic>
        <p:nvPicPr>
          <p:cNvPr id="7" name="Picture 6" descr="Faculty_of_Engineering_(LTH),_Lund_University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58" y="4830297"/>
            <a:ext cx="2088232" cy="1380357"/>
          </a:xfrm>
          <a:prstGeom prst="rect">
            <a:avLst/>
          </a:prstGeom>
        </p:spPr>
      </p:pic>
      <p:pic>
        <p:nvPicPr>
          <p:cNvPr id="9" name="Picture 8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48" y="4756991"/>
            <a:ext cx="2218455" cy="702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E6EAA1-8429-A848-BC8F-56965A870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27" y="3887395"/>
            <a:ext cx="2222500" cy="723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ABB684-D0E3-ED43-9190-0070C1E928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82" y="2829685"/>
            <a:ext cx="1587542" cy="1587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3B4BC7-418D-E247-A2DA-F65F77D6D66C}"/>
              </a:ext>
            </a:extLst>
          </p:cNvPr>
          <p:cNvSpPr txBox="1"/>
          <p:nvPr/>
        </p:nvSpPr>
        <p:spPr>
          <a:xfrm>
            <a:off x="5026882" y="1472623"/>
            <a:ext cx="410916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Purpose:</a:t>
            </a:r>
            <a:r>
              <a:rPr lang="en-US" sz="2400" dirty="0"/>
              <a:t> Identification of reliable operational conditions of tungsten</a:t>
            </a:r>
          </a:p>
        </p:txBody>
      </p:sp>
    </p:spTree>
    <p:extLst>
      <p:ext uri="{BB962C8B-B14F-4D97-AF65-F5344CB8AC3E}">
        <p14:creationId xmlns:p14="http://schemas.microsoft.com/office/powerpoint/2010/main" val="384857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0C4F-FEF5-CE4A-9D89-2D3CF46D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Spallation Material: Operational Environment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72B0A1-BFEA-444D-ADA2-9FCFA0D8D8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405610"/>
              </p:ext>
            </p:extLst>
          </p:nvPr>
        </p:nvGraphicFramePr>
        <p:xfrm>
          <a:off x="457200" y="1467014"/>
          <a:ext cx="502920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095653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703671913"/>
                    </a:ext>
                  </a:extLst>
                </a:gridCol>
                <a:gridCol w="1219201">
                  <a:extLst>
                    <a:ext uri="{9D8B030D-6E8A-4147-A177-3AD203B41FA5}">
                      <a16:colId xmlns:a16="http://schemas.microsoft.com/office/drawing/2014/main" val="893609157"/>
                    </a:ext>
                  </a:extLst>
                </a:gridCol>
              </a:tblGrid>
              <a:tr h="302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333461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800384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/>
                        <a:t>Pulse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555243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072400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/>
                        <a:t>Raster deflection, 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784376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Raster deflection, 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770977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 err="1"/>
                        <a:t>Beamlet</a:t>
                      </a:r>
                      <a:r>
                        <a:rPr lang="en-US" sz="1400" dirty="0"/>
                        <a:t> RMS, 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205927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Beamlet</a:t>
                      </a:r>
                      <a:r>
                        <a:rPr lang="en-US" sz="1400" dirty="0"/>
                        <a:t> RMS, 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955121"/>
                  </a:ext>
                </a:extLst>
              </a:tr>
              <a:tr h="302665">
                <a:tc>
                  <a:txBody>
                    <a:bodyPr/>
                    <a:lstStyle/>
                    <a:p>
                      <a:r>
                        <a:rPr lang="en-US" sz="1400" dirty="0"/>
                        <a:t>Peak current density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mA/cm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23616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703C8-4FA6-1649-9609-DDAC46ED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2A2F0-906F-8B43-B1D4-2F7D5BAEE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6364"/>
          <a:stretch/>
        </p:blipFill>
        <p:spPr>
          <a:xfrm rot="5400000">
            <a:off x="508894" y="4203072"/>
            <a:ext cx="2504983" cy="2573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C39F8-D1D2-3C47-BFD2-B284D1D07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4224" y="4146726"/>
            <a:ext cx="2528527" cy="2620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8B81B8-6D9D-4444-9ABC-9A16897249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1580747"/>
            <a:ext cx="1949205" cy="4788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0A6939-4660-F949-B185-F50B34657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1" y="3657600"/>
            <a:ext cx="1838488" cy="14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Spallation Material: tensile and fatigue properties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0013" y="1484784"/>
          <a:ext cx="913398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3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3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Vendors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Raw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Fatigue</a:t>
                      </a:r>
                      <a:r>
                        <a:rPr lang="en-US" baseline="0" dirty="0"/>
                        <a:t> Limit [MPa]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Fracture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Vendor</a:t>
                      </a:r>
                      <a:r>
                        <a:rPr lang="en-US" baseline="0" dirty="0"/>
                        <a:t>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 rolled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Transgranular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Vendor</a:t>
                      </a:r>
                      <a:r>
                        <a:rPr lang="en-US" baseline="0" dirty="0"/>
                        <a:t>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 rolled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Transgranular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 forged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Intergranular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Vendor</a:t>
                      </a:r>
                      <a:r>
                        <a:rPr lang="en-US" baseline="0" dirty="0"/>
                        <a:t>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 rolled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Transgranular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Intergranular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 descr="fatigue_forg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3736105"/>
            <a:ext cx="4608512" cy="3121895"/>
          </a:xfrm>
          <a:prstGeom prst="rect">
            <a:avLst/>
          </a:prstGeom>
        </p:spPr>
      </p:pic>
      <p:pic>
        <p:nvPicPr>
          <p:cNvPr id="3" name="Picture 2" descr="fatigue_rol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4494000" cy="3140968"/>
          </a:xfrm>
          <a:prstGeom prst="rect">
            <a:avLst/>
          </a:prstGeom>
        </p:spPr>
      </p:pic>
      <p:pic>
        <p:nvPicPr>
          <p:cNvPr id="8" name="Picture 7" descr="Faculty_of_Engineering_(LTH),_Lund_University_logo.png">
            <a:extLst>
              <a:ext uri="{FF2B5EF4-FFF2-40B4-BE49-F238E27FC236}">
                <a16:creationId xmlns:a16="http://schemas.microsoft.com/office/drawing/2014/main" id="{2C770B31-8514-4C42-AA0E-F828AEC13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219200"/>
            <a:ext cx="1631032" cy="10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01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1087</TotalTime>
  <Words>1236</Words>
  <Application>Microsoft Macintosh PowerPoint</Application>
  <PresentationFormat>On-screen Show (4:3)</PresentationFormat>
  <Paragraphs>315</Paragraphs>
  <Slides>33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Chart</vt:lpstr>
      <vt:lpstr>Research of Materials in Target Environment at European Spallation Source   </vt:lpstr>
      <vt:lpstr>ESS on May 18, 2018 (45% Completion)</vt:lpstr>
      <vt:lpstr>ESS Target Station on May 18, 2018</vt:lpstr>
      <vt:lpstr>ESS Target Environment</vt:lpstr>
      <vt:lpstr>Materials Research in Target Environment</vt:lpstr>
      <vt:lpstr>Materials Research in Target Environment</vt:lpstr>
      <vt:lpstr>Spallation Material Research</vt:lpstr>
      <vt:lpstr>Spallation Material: Operational Environment</vt:lpstr>
      <vt:lpstr>Spallation Material: tensile and fatigue properties</vt:lpstr>
      <vt:lpstr>Spallation Material: Oxidation</vt:lpstr>
      <vt:lpstr>Spallation Material: STIP-V Tungsten PIE</vt:lpstr>
      <vt:lpstr>Spallation Materials: M3-beamline of GSI UNILAC</vt:lpstr>
      <vt:lpstr>Spallation Material: Release Fraction </vt:lpstr>
      <vt:lpstr>Spallation Material: Erosion and oxide aerosol release</vt:lpstr>
      <vt:lpstr>Proton Beam Window Materials Research</vt:lpstr>
      <vt:lpstr>PBW Material: Operational Environment</vt:lpstr>
      <vt:lpstr>PBW Material: BLIP Irradiation Campaign</vt:lpstr>
      <vt:lpstr>PBW Material: Raster Dynamics</vt:lpstr>
      <vt:lpstr>PBW Material: STIP-VII PIE (Plan)</vt:lpstr>
      <vt:lpstr>PBW Material: Mechanical Characterization of Luminescent Coating </vt:lpstr>
      <vt:lpstr>Polymers and Lubricants</vt:lpstr>
      <vt:lpstr>Polymers and Lubricants: LENA Irradiation Campaign</vt:lpstr>
      <vt:lpstr>Polymers and Lubricants: PIE of Elastomers</vt:lpstr>
      <vt:lpstr>Polymers and Lubricants: PIE of Lubricants</vt:lpstr>
      <vt:lpstr>Moderator Materials</vt:lpstr>
      <vt:lpstr>Moderator Materials: Ortho-Para Catalyzers</vt:lpstr>
      <vt:lpstr>Moderator Materials: Beryllium of different grades</vt:lpstr>
      <vt:lpstr>Moderator Materials: Nanodiamond</vt:lpstr>
      <vt:lpstr>Beam Imaging Materials</vt:lpstr>
      <vt:lpstr>Irradiation Module</vt:lpstr>
      <vt:lpstr>Miscellaneous Analytical Activities</vt:lpstr>
      <vt:lpstr>Concluding Remarks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of Materials in Target Environment at European Spallation Source   </dc:title>
  <dc:creator>Microsoft Office User</dc:creator>
  <cp:lastModifiedBy>Microsoft Office User</cp:lastModifiedBy>
  <cp:revision>56</cp:revision>
  <dcterms:created xsi:type="dcterms:W3CDTF">2018-05-23T13:41:38Z</dcterms:created>
  <dcterms:modified xsi:type="dcterms:W3CDTF">2018-06-01T21:42:01Z</dcterms:modified>
</cp:coreProperties>
</file>