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1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0000CC"/>
    <a:srgbClr val="C6CD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5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67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Standard Configuration</c:v>
                </c:pt>
                <c:pt idx="3">
                  <c:v>Customized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marker val="1"/>
        <c:axId val="33013120"/>
        <c:axId val="103818368"/>
      </c:lineChart>
      <c:catAx>
        <c:axId val="330131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818368"/>
        <c:crosses val="autoZero"/>
        <c:auto val="1"/>
        <c:lblAlgn val="ctr"/>
        <c:lblOffset val="100"/>
      </c:catAx>
      <c:valAx>
        <c:axId val="103818368"/>
        <c:scaling>
          <c:orientation val="minMax"/>
          <c:max val="1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Level of IT</a:t>
                </a:r>
                <a:r>
                  <a:rPr lang="en-US" baseline="0" dirty="0" smtClean="0"/>
                  <a:t> Management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013120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43A9D-BE7F-4518-8470-DD2F1EDCA7A2}" type="doc">
      <dgm:prSet loTypeId="urn:microsoft.com/office/officeart/2005/8/layout/gear1" loCatId="process" qsTypeId="urn:microsoft.com/office/officeart/2005/8/quickstyle/simple5" qsCatId="simple" csTypeId="urn:microsoft.com/office/officeart/2005/8/colors/accent2_5" csCatId="accent2" phldr="1"/>
      <dgm:spPr/>
    </dgm:pt>
    <dgm:pt modelId="{880794F6-BD4D-4763-8BFC-D88796FD47C9}">
      <dgm:prSet phldrT="[Text]"/>
      <dgm:spPr/>
      <dgm:t>
        <a:bodyPr/>
        <a:lstStyle/>
        <a:p>
          <a:r>
            <a:rPr lang="en-US" dirty="0" smtClean="0"/>
            <a:t>Scanning and Reconciliation</a:t>
          </a:r>
          <a:endParaRPr lang="en-US" dirty="0"/>
        </a:p>
      </dgm:t>
    </dgm:pt>
    <dgm:pt modelId="{7AEEF19F-2CB9-43A4-8708-C79B5992442E}" type="parTrans" cxnId="{2E2D9F42-16E1-49F4-9986-AA7444E8AD21}">
      <dgm:prSet/>
      <dgm:spPr/>
      <dgm:t>
        <a:bodyPr/>
        <a:lstStyle/>
        <a:p>
          <a:endParaRPr lang="en-US"/>
        </a:p>
      </dgm:t>
    </dgm:pt>
    <dgm:pt modelId="{58BA6197-FAD7-4475-BB0A-5F37161481E3}" type="sibTrans" cxnId="{2E2D9F42-16E1-49F4-9986-AA7444E8AD21}">
      <dgm:prSet/>
      <dgm:spPr/>
      <dgm:t>
        <a:bodyPr/>
        <a:lstStyle/>
        <a:p>
          <a:endParaRPr lang="en-US"/>
        </a:p>
      </dgm:t>
    </dgm:pt>
    <dgm:pt modelId="{E6A17A0C-0700-4C6E-A71B-6F95C190E706}">
      <dgm:prSet phldrT="[Text]"/>
      <dgm:spPr/>
      <dgm:t>
        <a:bodyPr/>
        <a:lstStyle/>
        <a:p>
          <a:r>
            <a:rPr lang="en-US" dirty="0" smtClean="0"/>
            <a:t>Closure and Reporting</a:t>
          </a:r>
          <a:endParaRPr lang="en-US" dirty="0"/>
        </a:p>
      </dgm:t>
    </dgm:pt>
    <dgm:pt modelId="{3C116EB4-870C-4EFE-8C67-E4901B4D194C}" type="parTrans" cxnId="{D6903A67-9A8E-4CE5-94A7-A77BA297FCAE}">
      <dgm:prSet/>
      <dgm:spPr/>
      <dgm:t>
        <a:bodyPr/>
        <a:lstStyle/>
        <a:p>
          <a:endParaRPr lang="en-US"/>
        </a:p>
      </dgm:t>
    </dgm:pt>
    <dgm:pt modelId="{795B0922-160E-438F-B3D6-79436BC049A3}" type="sibTrans" cxnId="{D6903A67-9A8E-4CE5-94A7-A77BA297FCAE}">
      <dgm:prSet/>
      <dgm:spPr/>
      <dgm:t>
        <a:bodyPr/>
        <a:lstStyle/>
        <a:p>
          <a:endParaRPr lang="en-US"/>
        </a:p>
      </dgm:t>
    </dgm:pt>
    <dgm:pt modelId="{E809B0E0-A101-45F2-B320-FCC0457710C4}">
      <dgm:prSet phldrT="[Text]"/>
      <dgm:spPr/>
      <dgm:t>
        <a:bodyPr/>
        <a:lstStyle/>
        <a:p>
          <a:r>
            <a:rPr lang="en-US" dirty="0" smtClean="0"/>
            <a:t>Notification and Remediation</a:t>
          </a:r>
          <a:endParaRPr lang="en-US" dirty="0"/>
        </a:p>
      </dgm:t>
    </dgm:pt>
    <dgm:pt modelId="{6710EA67-411C-45F5-A90A-29898E3D5F0D}" type="parTrans" cxnId="{FF5A29F0-1FC3-4134-B190-52E5B1701F47}">
      <dgm:prSet/>
      <dgm:spPr/>
      <dgm:t>
        <a:bodyPr/>
        <a:lstStyle/>
        <a:p>
          <a:endParaRPr lang="en-US"/>
        </a:p>
      </dgm:t>
    </dgm:pt>
    <dgm:pt modelId="{EA7D61BD-B2D1-47D4-8162-DE6F6BD31576}" type="sibTrans" cxnId="{FF5A29F0-1FC3-4134-B190-52E5B1701F47}">
      <dgm:prSet/>
      <dgm:spPr/>
      <dgm:t>
        <a:bodyPr/>
        <a:lstStyle/>
        <a:p>
          <a:endParaRPr lang="en-US"/>
        </a:p>
      </dgm:t>
    </dgm:pt>
    <dgm:pt modelId="{AAB77BFB-22EE-4017-8DF8-8531EB36ACED}" type="pres">
      <dgm:prSet presAssocID="{88943A9D-BE7F-4518-8470-DD2F1EDCA7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7551EB-6AF5-41B5-91DE-C557D65CDF3C}" type="pres">
      <dgm:prSet presAssocID="{880794F6-BD4D-4763-8BFC-D88796FD47C9}" presName="gear1" presStyleLbl="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BAF72-E677-4D54-B677-25824096EDA3}" type="pres">
      <dgm:prSet presAssocID="{880794F6-BD4D-4763-8BFC-D88796FD47C9}" presName="gear1srcNode" presStyleLbl="node1" presStyleIdx="0" presStyleCnt="3"/>
      <dgm:spPr/>
      <dgm:t>
        <a:bodyPr/>
        <a:lstStyle/>
        <a:p>
          <a:endParaRPr lang="en-US"/>
        </a:p>
      </dgm:t>
    </dgm:pt>
    <dgm:pt modelId="{AC43F12A-608A-4B83-9466-02553ABE665D}" type="pres">
      <dgm:prSet presAssocID="{880794F6-BD4D-4763-8BFC-D88796FD47C9}" presName="gear1dstNode" presStyleLbl="node1" presStyleIdx="0" presStyleCnt="3"/>
      <dgm:spPr/>
      <dgm:t>
        <a:bodyPr/>
        <a:lstStyle/>
        <a:p>
          <a:endParaRPr lang="en-US"/>
        </a:p>
      </dgm:t>
    </dgm:pt>
    <dgm:pt modelId="{EE0C53B1-E059-43EC-9A3B-3586B9BDD75F}" type="pres">
      <dgm:prSet presAssocID="{E809B0E0-A101-45F2-B320-FCC0457710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214B9-7512-419C-A552-84214E0F1F88}" type="pres">
      <dgm:prSet presAssocID="{E809B0E0-A101-45F2-B320-FCC0457710C4}" presName="gear2srcNode" presStyleLbl="node1" presStyleIdx="1" presStyleCnt="3"/>
      <dgm:spPr/>
      <dgm:t>
        <a:bodyPr/>
        <a:lstStyle/>
        <a:p>
          <a:endParaRPr lang="en-US"/>
        </a:p>
      </dgm:t>
    </dgm:pt>
    <dgm:pt modelId="{177BA3E2-27AC-49C4-B143-CE6E78548869}" type="pres">
      <dgm:prSet presAssocID="{E809B0E0-A101-45F2-B320-FCC0457710C4}" presName="gear2dstNode" presStyleLbl="node1" presStyleIdx="1" presStyleCnt="3"/>
      <dgm:spPr/>
      <dgm:t>
        <a:bodyPr/>
        <a:lstStyle/>
        <a:p>
          <a:endParaRPr lang="en-US"/>
        </a:p>
      </dgm:t>
    </dgm:pt>
    <dgm:pt modelId="{C897BEE7-CA52-42D6-9F9A-F6CE565C34A5}" type="pres">
      <dgm:prSet presAssocID="{E6A17A0C-0700-4C6E-A71B-6F95C190E706}" presName="gear3" presStyleLbl="node1" presStyleIdx="2" presStyleCnt="3" custAng="0"/>
      <dgm:spPr/>
      <dgm:t>
        <a:bodyPr/>
        <a:lstStyle/>
        <a:p>
          <a:endParaRPr lang="en-US"/>
        </a:p>
      </dgm:t>
    </dgm:pt>
    <dgm:pt modelId="{0E4B558B-5FA8-4FD6-B190-811FEA739E68}" type="pres">
      <dgm:prSet presAssocID="{E6A17A0C-0700-4C6E-A71B-6F95C190E7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D24ED-8E41-4FEB-87A6-25C0D986CB52}" type="pres">
      <dgm:prSet presAssocID="{E6A17A0C-0700-4C6E-A71B-6F95C190E706}" presName="gear3srcNode" presStyleLbl="node1" presStyleIdx="2" presStyleCnt="3"/>
      <dgm:spPr/>
      <dgm:t>
        <a:bodyPr/>
        <a:lstStyle/>
        <a:p>
          <a:endParaRPr lang="en-US"/>
        </a:p>
      </dgm:t>
    </dgm:pt>
    <dgm:pt modelId="{DEB0364D-876C-42A1-86FF-90B7751AAD9D}" type="pres">
      <dgm:prSet presAssocID="{E6A17A0C-0700-4C6E-A71B-6F95C190E706}" presName="gear3dstNode" presStyleLbl="node1" presStyleIdx="2" presStyleCnt="3"/>
      <dgm:spPr/>
      <dgm:t>
        <a:bodyPr/>
        <a:lstStyle/>
        <a:p>
          <a:endParaRPr lang="en-US"/>
        </a:p>
      </dgm:t>
    </dgm:pt>
    <dgm:pt modelId="{DFB1C563-E8C3-4D43-BA5F-37FACCAB5168}" type="pres">
      <dgm:prSet presAssocID="{58BA6197-FAD7-4475-BB0A-5F37161481E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87E8CD7-B479-4493-9933-80C22FF0AFD6}" type="pres">
      <dgm:prSet presAssocID="{EA7D61BD-B2D1-47D4-8162-DE6F6BD3157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EEE933C-B90D-47BC-818E-80F83BC36EF0}" type="pres">
      <dgm:prSet presAssocID="{795B0922-160E-438F-B3D6-79436BC049A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F9E12EB-0C3C-4E23-BCF0-8B6BF611B41C}" type="presOf" srcId="{E6A17A0C-0700-4C6E-A71B-6F95C190E706}" destId="{0E4B558B-5FA8-4FD6-B190-811FEA739E68}" srcOrd="1" destOrd="0" presId="urn:microsoft.com/office/officeart/2005/8/layout/gear1"/>
    <dgm:cxn modelId="{2E2D9F42-16E1-49F4-9986-AA7444E8AD21}" srcId="{88943A9D-BE7F-4518-8470-DD2F1EDCA7A2}" destId="{880794F6-BD4D-4763-8BFC-D88796FD47C9}" srcOrd="0" destOrd="0" parTransId="{7AEEF19F-2CB9-43A4-8708-C79B5992442E}" sibTransId="{58BA6197-FAD7-4475-BB0A-5F37161481E3}"/>
    <dgm:cxn modelId="{733440EF-4BAD-4C26-9880-558A1E643A28}" type="presOf" srcId="{880794F6-BD4D-4763-8BFC-D88796FD47C9}" destId="{ED2BAF72-E677-4D54-B677-25824096EDA3}" srcOrd="1" destOrd="0" presId="urn:microsoft.com/office/officeart/2005/8/layout/gear1"/>
    <dgm:cxn modelId="{EB0AE5D8-5921-4C2C-8978-B369A3A4D2CA}" type="presOf" srcId="{E809B0E0-A101-45F2-B320-FCC0457710C4}" destId="{177BA3E2-27AC-49C4-B143-CE6E78548869}" srcOrd="2" destOrd="0" presId="urn:microsoft.com/office/officeart/2005/8/layout/gear1"/>
    <dgm:cxn modelId="{FAC73326-C231-489D-8DAB-C099EC560429}" type="presOf" srcId="{88943A9D-BE7F-4518-8470-DD2F1EDCA7A2}" destId="{AAB77BFB-22EE-4017-8DF8-8531EB36ACED}" srcOrd="0" destOrd="0" presId="urn:microsoft.com/office/officeart/2005/8/layout/gear1"/>
    <dgm:cxn modelId="{E5871704-8A36-4FE1-B42C-780D1147A8A7}" type="presOf" srcId="{E6A17A0C-0700-4C6E-A71B-6F95C190E706}" destId="{C897BEE7-CA52-42D6-9F9A-F6CE565C34A5}" srcOrd="0" destOrd="0" presId="urn:microsoft.com/office/officeart/2005/8/layout/gear1"/>
    <dgm:cxn modelId="{D6903A67-9A8E-4CE5-94A7-A77BA297FCAE}" srcId="{88943A9D-BE7F-4518-8470-DD2F1EDCA7A2}" destId="{E6A17A0C-0700-4C6E-A71B-6F95C190E706}" srcOrd="2" destOrd="0" parTransId="{3C116EB4-870C-4EFE-8C67-E4901B4D194C}" sibTransId="{795B0922-160E-438F-B3D6-79436BC049A3}"/>
    <dgm:cxn modelId="{59B81710-488E-40F6-8904-4D35AEC8C0E3}" type="presOf" srcId="{EA7D61BD-B2D1-47D4-8162-DE6F6BD31576}" destId="{287E8CD7-B479-4493-9933-80C22FF0AFD6}" srcOrd="0" destOrd="0" presId="urn:microsoft.com/office/officeart/2005/8/layout/gear1"/>
    <dgm:cxn modelId="{9F7FE94F-11ED-487C-BA7C-12B457C7D04A}" type="presOf" srcId="{880794F6-BD4D-4763-8BFC-D88796FD47C9}" destId="{2C7551EB-6AF5-41B5-91DE-C557D65CDF3C}" srcOrd="0" destOrd="0" presId="urn:microsoft.com/office/officeart/2005/8/layout/gear1"/>
    <dgm:cxn modelId="{06140C95-F1E0-420E-8D06-0D4CDA187F65}" type="presOf" srcId="{E809B0E0-A101-45F2-B320-FCC0457710C4}" destId="{96D214B9-7512-419C-A552-84214E0F1F88}" srcOrd="1" destOrd="0" presId="urn:microsoft.com/office/officeart/2005/8/layout/gear1"/>
    <dgm:cxn modelId="{01C595E1-6E09-4EBD-A886-6C97FF22B076}" type="presOf" srcId="{E6A17A0C-0700-4C6E-A71B-6F95C190E706}" destId="{9BAD24ED-8E41-4FEB-87A6-25C0D986CB52}" srcOrd="2" destOrd="0" presId="urn:microsoft.com/office/officeart/2005/8/layout/gear1"/>
    <dgm:cxn modelId="{89777D92-F998-4628-91A6-71129A8D7575}" type="presOf" srcId="{58BA6197-FAD7-4475-BB0A-5F37161481E3}" destId="{DFB1C563-E8C3-4D43-BA5F-37FACCAB5168}" srcOrd="0" destOrd="0" presId="urn:microsoft.com/office/officeart/2005/8/layout/gear1"/>
    <dgm:cxn modelId="{63296729-38FD-4606-8958-564D7303BD3D}" type="presOf" srcId="{E6A17A0C-0700-4C6E-A71B-6F95C190E706}" destId="{DEB0364D-876C-42A1-86FF-90B7751AAD9D}" srcOrd="3" destOrd="0" presId="urn:microsoft.com/office/officeart/2005/8/layout/gear1"/>
    <dgm:cxn modelId="{FF5A29F0-1FC3-4134-B190-52E5B1701F47}" srcId="{88943A9D-BE7F-4518-8470-DD2F1EDCA7A2}" destId="{E809B0E0-A101-45F2-B320-FCC0457710C4}" srcOrd="1" destOrd="0" parTransId="{6710EA67-411C-45F5-A90A-29898E3D5F0D}" sibTransId="{EA7D61BD-B2D1-47D4-8162-DE6F6BD31576}"/>
    <dgm:cxn modelId="{A5066131-3317-4E6D-9F9A-C57A9FB2B6C6}" type="presOf" srcId="{795B0922-160E-438F-B3D6-79436BC049A3}" destId="{2EEE933C-B90D-47BC-818E-80F83BC36EF0}" srcOrd="0" destOrd="0" presId="urn:microsoft.com/office/officeart/2005/8/layout/gear1"/>
    <dgm:cxn modelId="{073D3870-6ABC-40A8-82FF-187DEA98601F}" type="presOf" srcId="{880794F6-BD4D-4763-8BFC-D88796FD47C9}" destId="{AC43F12A-608A-4B83-9466-02553ABE665D}" srcOrd="2" destOrd="0" presId="urn:microsoft.com/office/officeart/2005/8/layout/gear1"/>
    <dgm:cxn modelId="{B618714A-3322-4EBD-88F8-2B819EF5AB1C}" type="presOf" srcId="{E809B0E0-A101-45F2-B320-FCC0457710C4}" destId="{EE0C53B1-E059-43EC-9A3B-3586B9BDD75F}" srcOrd="0" destOrd="0" presId="urn:microsoft.com/office/officeart/2005/8/layout/gear1"/>
    <dgm:cxn modelId="{12365E86-5923-4299-8592-9A3D19EA86FE}" type="presParOf" srcId="{AAB77BFB-22EE-4017-8DF8-8531EB36ACED}" destId="{2C7551EB-6AF5-41B5-91DE-C557D65CDF3C}" srcOrd="0" destOrd="0" presId="urn:microsoft.com/office/officeart/2005/8/layout/gear1"/>
    <dgm:cxn modelId="{2ADE8E68-3FCB-42EF-94BD-930F851E0B29}" type="presParOf" srcId="{AAB77BFB-22EE-4017-8DF8-8531EB36ACED}" destId="{ED2BAF72-E677-4D54-B677-25824096EDA3}" srcOrd="1" destOrd="0" presId="urn:microsoft.com/office/officeart/2005/8/layout/gear1"/>
    <dgm:cxn modelId="{3C95299E-E969-40C7-9832-AA7C1F7ED7D3}" type="presParOf" srcId="{AAB77BFB-22EE-4017-8DF8-8531EB36ACED}" destId="{AC43F12A-608A-4B83-9466-02553ABE665D}" srcOrd="2" destOrd="0" presId="urn:microsoft.com/office/officeart/2005/8/layout/gear1"/>
    <dgm:cxn modelId="{1548722D-9DAD-4EF9-B3C8-102FBC8634ED}" type="presParOf" srcId="{AAB77BFB-22EE-4017-8DF8-8531EB36ACED}" destId="{EE0C53B1-E059-43EC-9A3B-3586B9BDD75F}" srcOrd="3" destOrd="0" presId="urn:microsoft.com/office/officeart/2005/8/layout/gear1"/>
    <dgm:cxn modelId="{B174B713-E887-4A4A-A08C-AF57F303D7A6}" type="presParOf" srcId="{AAB77BFB-22EE-4017-8DF8-8531EB36ACED}" destId="{96D214B9-7512-419C-A552-84214E0F1F88}" srcOrd="4" destOrd="0" presId="urn:microsoft.com/office/officeart/2005/8/layout/gear1"/>
    <dgm:cxn modelId="{4C111946-5EA2-4812-8172-D265A07DF676}" type="presParOf" srcId="{AAB77BFB-22EE-4017-8DF8-8531EB36ACED}" destId="{177BA3E2-27AC-49C4-B143-CE6E78548869}" srcOrd="5" destOrd="0" presId="urn:microsoft.com/office/officeart/2005/8/layout/gear1"/>
    <dgm:cxn modelId="{E2506E90-EAB7-4FD9-B587-1F272CED7E48}" type="presParOf" srcId="{AAB77BFB-22EE-4017-8DF8-8531EB36ACED}" destId="{C897BEE7-CA52-42D6-9F9A-F6CE565C34A5}" srcOrd="6" destOrd="0" presId="urn:microsoft.com/office/officeart/2005/8/layout/gear1"/>
    <dgm:cxn modelId="{8FF22055-A25B-45DE-A19B-7C55767F2F9E}" type="presParOf" srcId="{AAB77BFB-22EE-4017-8DF8-8531EB36ACED}" destId="{0E4B558B-5FA8-4FD6-B190-811FEA739E68}" srcOrd="7" destOrd="0" presId="urn:microsoft.com/office/officeart/2005/8/layout/gear1"/>
    <dgm:cxn modelId="{E84E6C7C-CE0D-4531-AFD2-7CA857EA6FAD}" type="presParOf" srcId="{AAB77BFB-22EE-4017-8DF8-8531EB36ACED}" destId="{9BAD24ED-8E41-4FEB-87A6-25C0D986CB52}" srcOrd="8" destOrd="0" presId="urn:microsoft.com/office/officeart/2005/8/layout/gear1"/>
    <dgm:cxn modelId="{90405C3B-522C-4EEF-9E0C-9C088BBD8F24}" type="presParOf" srcId="{AAB77BFB-22EE-4017-8DF8-8531EB36ACED}" destId="{DEB0364D-876C-42A1-86FF-90B7751AAD9D}" srcOrd="9" destOrd="0" presId="urn:microsoft.com/office/officeart/2005/8/layout/gear1"/>
    <dgm:cxn modelId="{0EA71535-1547-480A-92BC-44BADCF99F1E}" type="presParOf" srcId="{AAB77BFB-22EE-4017-8DF8-8531EB36ACED}" destId="{DFB1C563-E8C3-4D43-BA5F-37FACCAB5168}" srcOrd="10" destOrd="0" presId="urn:microsoft.com/office/officeart/2005/8/layout/gear1"/>
    <dgm:cxn modelId="{530CF9A6-4BF8-4BF6-8689-13FC012063B5}" type="presParOf" srcId="{AAB77BFB-22EE-4017-8DF8-8531EB36ACED}" destId="{287E8CD7-B479-4493-9933-80C22FF0AFD6}" srcOrd="11" destOrd="0" presId="urn:microsoft.com/office/officeart/2005/8/layout/gear1"/>
    <dgm:cxn modelId="{9062DA79-701A-4DA9-A300-CB4CFA348B6B}" type="presParOf" srcId="{AAB77BFB-22EE-4017-8DF8-8531EB36ACED}" destId="{2EEE933C-B90D-47BC-818E-80F83BC36EF0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82E8C-3B7D-4E56-BACE-90087DADCCD0}" type="doc">
      <dgm:prSet loTypeId="urn:microsoft.com/office/officeart/2005/8/layout/funnel1" loCatId="relationship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3F53628-2A6A-43A0-BF0B-1F6539DABE4A}">
      <dgm:prSet phldrT="[Text]"/>
      <dgm:spPr/>
      <dgm:t>
        <a:bodyPr/>
        <a:lstStyle/>
        <a:p>
          <a:r>
            <a:rPr lang="en-US" dirty="0" err="1" smtClean="0"/>
            <a:t>Vuln</a:t>
          </a:r>
          <a:r>
            <a:rPr lang="en-US" dirty="0" smtClean="0"/>
            <a:t> Data</a:t>
          </a:r>
          <a:endParaRPr lang="en-US" dirty="0"/>
        </a:p>
      </dgm:t>
    </dgm:pt>
    <dgm:pt modelId="{01B360EA-A6F7-4481-B187-2524BBF87A0D}" type="parTrans" cxnId="{3B424D44-1E47-4EE2-9490-CBBA96F8EEA0}">
      <dgm:prSet/>
      <dgm:spPr/>
      <dgm:t>
        <a:bodyPr/>
        <a:lstStyle/>
        <a:p>
          <a:endParaRPr lang="en-US"/>
        </a:p>
      </dgm:t>
    </dgm:pt>
    <dgm:pt modelId="{C711A5C6-17A8-4F4B-9557-441886FB9455}" type="sibTrans" cxnId="{3B424D44-1E47-4EE2-9490-CBBA96F8EEA0}">
      <dgm:prSet/>
      <dgm:spPr/>
      <dgm:t>
        <a:bodyPr/>
        <a:lstStyle/>
        <a:p>
          <a:endParaRPr lang="en-US"/>
        </a:p>
      </dgm:t>
    </dgm:pt>
    <dgm:pt modelId="{F3B4ACAE-2728-4573-B654-EFCBBF241158}">
      <dgm:prSet phldrT="[Text]"/>
      <dgm:spPr/>
      <dgm:t>
        <a:bodyPr/>
        <a:lstStyle/>
        <a:p>
          <a:r>
            <a:rPr lang="en-US" dirty="0" smtClean="0"/>
            <a:t>Asset Mgmt</a:t>
          </a:r>
          <a:endParaRPr lang="en-US" dirty="0"/>
        </a:p>
      </dgm:t>
    </dgm:pt>
    <dgm:pt modelId="{D8F2853E-62E5-4CCF-9D7D-4C836F814467}" type="parTrans" cxnId="{725A749C-F77F-403D-A8F7-3EA775EDAFFC}">
      <dgm:prSet/>
      <dgm:spPr/>
      <dgm:t>
        <a:bodyPr/>
        <a:lstStyle/>
        <a:p>
          <a:endParaRPr lang="en-US"/>
        </a:p>
      </dgm:t>
    </dgm:pt>
    <dgm:pt modelId="{52512643-26EF-4F0C-B193-ACC68F64046C}" type="sibTrans" cxnId="{725A749C-F77F-403D-A8F7-3EA775EDAFFC}">
      <dgm:prSet/>
      <dgm:spPr/>
      <dgm:t>
        <a:bodyPr/>
        <a:lstStyle/>
        <a:p>
          <a:endParaRPr lang="en-US"/>
        </a:p>
      </dgm:t>
    </dgm:pt>
    <dgm:pt modelId="{406453AA-75F1-4541-90B0-124F98607230}">
      <dgm:prSet phldrT="[Text]"/>
      <dgm:spPr/>
      <dgm:t>
        <a:bodyPr/>
        <a:lstStyle/>
        <a:p>
          <a:r>
            <a:rPr lang="en-US" dirty="0" err="1" smtClean="0"/>
            <a:t>Config</a:t>
          </a:r>
          <a:r>
            <a:rPr lang="en-US" dirty="0" smtClean="0"/>
            <a:t> Mgmt</a:t>
          </a:r>
          <a:endParaRPr lang="en-US" dirty="0"/>
        </a:p>
      </dgm:t>
    </dgm:pt>
    <dgm:pt modelId="{6CE00360-F3E3-4870-939E-8791646D0A8A}" type="parTrans" cxnId="{A9452656-BEFF-48DA-80E7-2E9037A134BA}">
      <dgm:prSet/>
      <dgm:spPr/>
      <dgm:t>
        <a:bodyPr/>
        <a:lstStyle/>
        <a:p>
          <a:endParaRPr lang="en-US"/>
        </a:p>
      </dgm:t>
    </dgm:pt>
    <dgm:pt modelId="{51936AB9-31A7-464F-8D25-14EBD07556D3}" type="sibTrans" cxnId="{A9452656-BEFF-48DA-80E7-2E9037A134BA}">
      <dgm:prSet/>
      <dgm:spPr/>
      <dgm:t>
        <a:bodyPr/>
        <a:lstStyle/>
        <a:p>
          <a:endParaRPr lang="en-US"/>
        </a:p>
      </dgm:t>
    </dgm:pt>
    <dgm:pt modelId="{A5278DE1-A84C-4E20-A8C2-0528B6A055E0}">
      <dgm:prSet phldrT="[Text]"/>
      <dgm:spPr/>
      <dgm:t>
        <a:bodyPr/>
        <a:lstStyle/>
        <a:p>
          <a:r>
            <a:rPr lang="en-US" dirty="0" err="1" smtClean="0"/>
            <a:t>Vuln</a:t>
          </a:r>
          <a:r>
            <a:rPr lang="en-US" dirty="0" smtClean="0"/>
            <a:t> Management</a:t>
          </a:r>
          <a:endParaRPr lang="en-US" dirty="0"/>
        </a:p>
      </dgm:t>
    </dgm:pt>
    <dgm:pt modelId="{2A4AAD03-B354-4CB9-9303-85C8B4787842}" type="parTrans" cxnId="{61EBBC05-AF6B-4D98-8D30-92FB7D4B4E1C}">
      <dgm:prSet/>
      <dgm:spPr/>
      <dgm:t>
        <a:bodyPr/>
        <a:lstStyle/>
        <a:p>
          <a:endParaRPr lang="en-US"/>
        </a:p>
      </dgm:t>
    </dgm:pt>
    <dgm:pt modelId="{92FE6AA5-C0A4-49A5-999D-10C0101CEEB5}" type="sibTrans" cxnId="{61EBBC05-AF6B-4D98-8D30-92FB7D4B4E1C}">
      <dgm:prSet/>
      <dgm:spPr/>
      <dgm:t>
        <a:bodyPr/>
        <a:lstStyle/>
        <a:p>
          <a:endParaRPr lang="en-US"/>
        </a:p>
      </dgm:t>
    </dgm:pt>
    <dgm:pt modelId="{A8457427-7633-4E11-90F1-06205D141B02}" type="pres">
      <dgm:prSet presAssocID="{34582E8C-3B7D-4E56-BACE-90087DADCC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74536-6888-4F30-B907-69B6D574AB38}" type="pres">
      <dgm:prSet presAssocID="{34582E8C-3B7D-4E56-BACE-90087DADCCD0}" presName="ellipse" presStyleLbl="trBgShp" presStyleIdx="0" presStyleCnt="1"/>
      <dgm:spPr/>
    </dgm:pt>
    <dgm:pt modelId="{0FDAAFA1-53AD-41B5-AF29-A97D5877B776}" type="pres">
      <dgm:prSet presAssocID="{34582E8C-3B7D-4E56-BACE-90087DADCCD0}" presName="arrow1" presStyleLbl="fgShp" presStyleIdx="0" presStyleCnt="1"/>
      <dgm:spPr/>
    </dgm:pt>
    <dgm:pt modelId="{8DA2EF9C-4C99-44E3-BF94-54ABFB25A4B0}" type="pres">
      <dgm:prSet presAssocID="{34582E8C-3B7D-4E56-BACE-90087DADCC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81879-BD49-4F21-9E35-3A6F08224CE4}" type="pres">
      <dgm:prSet presAssocID="{F3B4ACAE-2728-4573-B654-EFCBBF24115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431ED-3BAB-4AAD-9900-35B960ED76B0}" type="pres">
      <dgm:prSet presAssocID="{406453AA-75F1-4541-90B0-124F9860723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B4FA4-E1F5-49FD-AB98-F5F3272D51A9}" type="pres">
      <dgm:prSet presAssocID="{A5278DE1-A84C-4E20-A8C2-0528B6A055E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6C60E-AFC5-4C67-8943-40207F3531F7}" type="pres">
      <dgm:prSet presAssocID="{34582E8C-3B7D-4E56-BACE-90087DADCCD0}" presName="funnel" presStyleLbl="trAlignAcc1" presStyleIdx="0" presStyleCnt="1"/>
      <dgm:spPr/>
    </dgm:pt>
  </dgm:ptLst>
  <dgm:cxnLst>
    <dgm:cxn modelId="{3B424D44-1E47-4EE2-9490-CBBA96F8EEA0}" srcId="{34582E8C-3B7D-4E56-BACE-90087DADCCD0}" destId="{83F53628-2A6A-43A0-BF0B-1F6539DABE4A}" srcOrd="0" destOrd="0" parTransId="{01B360EA-A6F7-4481-B187-2524BBF87A0D}" sibTransId="{C711A5C6-17A8-4F4B-9557-441886FB9455}"/>
    <dgm:cxn modelId="{A9452656-BEFF-48DA-80E7-2E9037A134BA}" srcId="{34582E8C-3B7D-4E56-BACE-90087DADCCD0}" destId="{406453AA-75F1-4541-90B0-124F98607230}" srcOrd="2" destOrd="0" parTransId="{6CE00360-F3E3-4870-939E-8791646D0A8A}" sibTransId="{51936AB9-31A7-464F-8D25-14EBD07556D3}"/>
    <dgm:cxn modelId="{F19E9C1D-8774-42D8-80C0-B2C5B321EEF4}" type="presOf" srcId="{34582E8C-3B7D-4E56-BACE-90087DADCCD0}" destId="{A8457427-7633-4E11-90F1-06205D141B02}" srcOrd="0" destOrd="0" presId="urn:microsoft.com/office/officeart/2005/8/layout/funnel1"/>
    <dgm:cxn modelId="{61EBBC05-AF6B-4D98-8D30-92FB7D4B4E1C}" srcId="{34582E8C-3B7D-4E56-BACE-90087DADCCD0}" destId="{A5278DE1-A84C-4E20-A8C2-0528B6A055E0}" srcOrd="3" destOrd="0" parTransId="{2A4AAD03-B354-4CB9-9303-85C8B4787842}" sibTransId="{92FE6AA5-C0A4-49A5-999D-10C0101CEEB5}"/>
    <dgm:cxn modelId="{3C481929-8F2C-4402-A237-BC6B8C3C6226}" type="presOf" srcId="{A5278DE1-A84C-4E20-A8C2-0528B6A055E0}" destId="{8DA2EF9C-4C99-44E3-BF94-54ABFB25A4B0}" srcOrd="0" destOrd="0" presId="urn:microsoft.com/office/officeart/2005/8/layout/funnel1"/>
    <dgm:cxn modelId="{4F08C673-FC21-491A-8D34-9155EA0BD104}" type="presOf" srcId="{83F53628-2A6A-43A0-BF0B-1F6539DABE4A}" destId="{5BAB4FA4-E1F5-49FD-AB98-F5F3272D51A9}" srcOrd="0" destOrd="0" presId="urn:microsoft.com/office/officeart/2005/8/layout/funnel1"/>
    <dgm:cxn modelId="{37A2A29B-4831-4239-A0C4-0729015D3BA8}" type="presOf" srcId="{F3B4ACAE-2728-4573-B654-EFCBBF241158}" destId="{639431ED-3BAB-4AAD-9900-35B960ED76B0}" srcOrd="0" destOrd="0" presId="urn:microsoft.com/office/officeart/2005/8/layout/funnel1"/>
    <dgm:cxn modelId="{A8C177C7-654C-475C-9D6F-4EF0CC82A43F}" type="presOf" srcId="{406453AA-75F1-4541-90B0-124F98607230}" destId="{B5A81879-BD49-4F21-9E35-3A6F08224CE4}" srcOrd="0" destOrd="0" presId="urn:microsoft.com/office/officeart/2005/8/layout/funnel1"/>
    <dgm:cxn modelId="{725A749C-F77F-403D-A8F7-3EA775EDAFFC}" srcId="{34582E8C-3B7D-4E56-BACE-90087DADCCD0}" destId="{F3B4ACAE-2728-4573-B654-EFCBBF241158}" srcOrd="1" destOrd="0" parTransId="{D8F2853E-62E5-4CCF-9D7D-4C836F814467}" sibTransId="{52512643-26EF-4F0C-B193-ACC68F64046C}"/>
    <dgm:cxn modelId="{8AED8096-50FB-4C43-B486-653014B06174}" type="presParOf" srcId="{A8457427-7633-4E11-90F1-06205D141B02}" destId="{DE074536-6888-4F30-B907-69B6D574AB38}" srcOrd="0" destOrd="0" presId="urn:microsoft.com/office/officeart/2005/8/layout/funnel1"/>
    <dgm:cxn modelId="{FCDDD5EE-DA81-4B14-B62C-EF725DFBAE8E}" type="presParOf" srcId="{A8457427-7633-4E11-90F1-06205D141B02}" destId="{0FDAAFA1-53AD-41B5-AF29-A97D5877B776}" srcOrd="1" destOrd="0" presId="urn:microsoft.com/office/officeart/2005/8/layout/funnel1"/>
    <dgm:cxn modelId="{311F2041-E4B1-4DAD-9065-9AD28109AA26}" type="presParOf" srcId="{A8457427-7633-4E11-90F1-06205D141B02}" destId="{8DA2EF9C-4C99-44E3-BF94-54ABFB25A4B0}" srcOrd="2" destOrd="0" presId="urn:microsoft.com/office/officeart/2005/8/layout/funnel1"/>
    <dgm:cxn modelId="{DB7E9DC8-8FC6-425C-81BC-E3AB6D683DB1}" type="presParOf" srcId="{A8457427-7633-4E11-90F1-06205D141B02}" destId="{B5A81879-BD49-4F21-9E35-3A6F08224CE4}" srcOrd="3" destOrd="0" presId="urn:microsoft.com/office/officeart/2005/8/layout/funnel1"/>
    <dgm:cxn modelId="{43757475-12E5-414F-B779-F77C55AB173C}" type="presParOf" srcId="{A8457427-7633-4E11-90F1-06205D141B02}" destId="{639431ED-3BAB-4AAD-9900-35B960ED76B0}" srcOrd="4" destOrd="0" presId="urn:microsoft.com/office/officeart/2005/8/layout/funnel1"/>
    <dgm:cxn modelId="{0D02F938-29F4-4394-8DEE-3EBA60DFC9F5}" type="presParOf" srcId="{A8457427-7633-4E11-90F1-06205D141B02}" destId="{5BAB4FA4-E1F5-49FD-AB98-F5F3272D51A9}" srcOrd="5" destOrd="0" presId="urn:microsoft.com/office/officeart/2005/8/layout/funnel1"/>
    <dgm:cxn modelId="{AE85BD4A-BE5D-4D43-A084-CCC8CB9933E9}" type="presParOf" srcId="{A8457427-7633-4E11-90F1-06205D141B02}" destId="{7696C60E-AFC5-4C67-8943-40207F3531F7}" srcOrd="6" destOrd="0" presId="urn:microsoft.com/office/officeart/2005/8/layout/funne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4633AA-A7E9-4BCE-886F-F4115EC67593}" type="doc">
      <dgm:prSet loTypeId="urn:microsoft.com/office/officeart/2005/8/layout/process5" loCatId="process" qsTypeId="urn:microsoft.com/office/officeart/2005/8/quickstyle/3d7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0E7B73-83CE-44B4-8B4C-59DE66E7BFAD}">
      <dgm:prSet phldrT="[Text]"/>
      <dgm:spPr/>
      <dgm:t>
        <a:bodyPr/>
        <a:lstStyle/>
        <a:p>
          <a:r>
            <a:rPr lang="en-US" dirty="0" smtClean="0"/>
            <a:t>Scan Engines (Multiple)</a:t>
          </a:r>
          <a:endParaRPr lang="en-US" dirty="0"/>
        </a:p>
      </dgm:t>
    </dgm:pt>
    <dgm:pt modelId="{C937AA35-1D03-486C-89CF-F1EEEC43D8B0}" type="parTrans" cxnId="{7D512B0C-65AB-493D-866B-61BFB1E3B776}">
      <dgm:prSet/>
      <dgm:spPr/>
      <dgm:t>
        <a:bodyPr/>
        <a:lstStyle/>
        <a:p>
          <a:endParaRPr lang="en-US"/>
        </a:p>
      </dgm:t>
    </dgm:pt>
    <dgm:pt modelId="{7EA75BB0-EB07-435B-A502-F7DBF7F2E7A8}" type="sibTrans" cxnId="{7D512B0C-65AB-493D-866B-61BFB1E3B776}">
      <dgm:prSet/>
      <dgm:spPr/>
      <dgm:t>
        <a:bodyPr/>
        <a:lstStyle/>
        <a:p>
          <a:endParaRPr lang="en-US"/>
        </a:p>
      </dgm:t>
    </dgm:pt>
    <dgm:pt modelId="{79F82724-FAC7-4AF4-8B71-495108C5C170}">
      <dgm:prSet phldrT="[Text]"/>
      <dgm:spPr/>
      <dgm:t>
        <a:bodyPr/>
        <a:lstStyle/>
        <a:p>
          <a:r>
            <a:rPr lang="en-US" dirty="0" smtClean="0"/>
            <a:t>Digest by machine </a:t>
          </a:r>
          <a:endParaRPr lang="en-US" dirty="0"/>
        </a:p>
      </dgm:t>
    </dgm:pt>
    <dgm:pt modelId="{75242589-85BC-489B-AA94-C387CC4549EE}" type="parTrans" cxnId="{CB18A1F0-2EB7-4D3B-AD6E-167553CD5BD8}">
      <dgm:prSet/>
      <dgm:spPr/>
      <dgm:t>
        <a:bodyPr/>
        <a:lstStyle/>
        <a:p>
          <a:endParaRPr lang="en-US"/>
        </a:p>
      </dgm:t>
    </dgm:pt>
    <dgm:pt modelId="{C50E05F9-767A-4175-995A-BEDA4CDA2479}" type="sibTrans" cxnId="{CB18A1F0-2EB7-4D3B-AD6E-167553CD5BD8}">
      <dgm:prSet/>
      <dgm:spPr/>
      <dgm:t>
        <a:bodyPr/>
        <a:lstStyle/>
        <a:p>
          <a:endParaRPr lang="en-US"/>
        </a:p>
      </dgm:t>
    </dgm:pt>
    <dgm:pt modelId="{6ACB5869-7070-4A0A-AE91-49ACBC845BAF}">
      <dgm:prSet phldrT="[Text]"/>
      <dgm:spPr/>
      <dgm:t>
        <a:bodyPr/>
        <a:lstStyle/>
        <a:p>
          <a:r>
            <a:rPr lang="en-US" dirty="0" smtClean="0"/>
            <a:t>Process flow determined by management state</a:t>
          </a:r>
          <a:endParaRPr lang="en-US" dirty="0"/>
        </a:p>
      </dgm:t>
    </dgm:pt>
    <dgm:pt modelId="{3D345518-0E1D-4D7E-A7BF-AEE10F5796E2}" type="parTrans" cxnId="{54350FFB-8925-41C4-B6C6-3CB5BD792A85}">
      <dgm:prSet/>
      <dgm:spPr/>
      <dgm:t>
        <a:bodyPr/>
        <a:lstStyle/>
        <a:p>
          <a:endParaRPr lang="en-US"/>
        </a:p>
      </dgm:t>
    </dgm:pt>
    <dgm:pt modelId="{2CE7ED71-990D-40D1-8E7F-9181A7E77D55}" type="sibTrans" cxnId="{54350FFB-8925-41C4-B6C6-3CB5BD792A85}">
      <dgm:prSet/>
      <dgm:spPr/>
      <dgm:t>
        <a:bodyPr/>
        <a:lstStyle/>
        <a:p>
          <a:endParaRPr lang="en-US"/>
        </a:p>
      </dgm:t>
    </dgm:pt>
    <dgm:pt modelId="{0FA3F828-9F59-439F-9ECA-8B8382C8A2F6}">
      <dgm:prSet phldrT="[Text]" custT="1"/>
      <dgm:spPr/>
      <dgm:t>
        <a:bodyPr/>
        <a:lstStyle/>
        <a:p>
          <a:r>
            <a:rPr lang="en-US" sz="1600" dirty="0" smtClean="0"/>
            <a:t>Each </a:t>
          </a:r>
          <a:r>
            <a:rPr lang="en-US" sz="1600" dirty="0" err="1" smtClean="0"/>
            <a:t>vuln</a:t>
          </a:r>
          <a:r>
            <a:rPr lang="en-US" sz="1600" dirty="0" smtClean="0"/>
            <a:t> state determined by comparison with previous scans </a:t>
          </a:r>
          <a:br>
            <a:rPr lang="en-US" sz="1600" dirty="0" smtClean="0"/>
          </a:br>
          <a:r>
            <a:rPr lang="en-US" sz="1100" dirty="0" smtClean="0"/>
            <a:t>(see “Avoiding Pitfalls section)</a:t>
          </a:r>
          <a:endParaRPr lang="en-US" sz="1600" dirty="0"/>
        </a:p>
      </dgm:t>
    </dgm:pt>
    <dgm:pt modelId="{FFEBF2A6-858E-43D1-BCDD-6835387D6A2D}" type="parTrans" cxnId="{783367C5-AC64-41BB-8EC8-54510AAEE7F4}">
      <dgm:prSet/>
      <dgm:spPr/>
      <dgm:t>
        <a:bodyPr/>
        <a:lstStyle/>
        <a:p>
          <a:endParaRPr lang="en-US"/>
        </a:p>
      </dgm:t>
    </dgm:pt>
    <dgm:pt modelId="{5CA89036-95A8-4836-B6ED-13F73A113D40}" type="sibTrans" cxnId="{783367C5-AC64-41BB-8EC8-54510AAEE7F4}">
      <dgm:prSet/>
      <dgm:spPr/>
      <dgm:t>
        <a:bodyPr/>
        <a:lstStyle/>
        <a:p>
          <a:endParaRPr lang="en-US"/>
        </a:p>
      </dgm:t>
    </dgm:pt>
    <dgm:pt modelId="{A407AFCD-534D-4BCC-9477-AEF568C25CE8}">
      <dgm:prSet phldrT="[Text]"/>
      <dgm:spPr/>
      <dgm:t>
        <a:bodyPr/>
        <a:lstStyle/>
        <a:p>
          <a:r>
            <a:rPr lang="en-US" dirty="0" smtClean="0"/>
            <a:t>Notification system with integrated escalation</a:t>
          </a:r>
          <a:endParaRPr lang="en-US" dirty="0"/>
        </a:p>
      </dgm:t>
    </dgm:pt>
    <dgm:pt modelId="{D69C9230-9E15-4B1A-88E3-3AC740417FE0}" type="parTrans" cxnId="{DFCD2534-353B-41F3-BFD4-69FDC50CD99D}">
      <dgm:prSet/>
      <dgm:spPr/>
      <dgm:t>
        <a:bodyPr/>
        <a:lstStyle/>
        <a:p>
          <a:endParaRPr lang="en-US"/>
        </a:p>
      </dgm:t>
    </dgm:pt>
    <dgm:pt modelId="{4DE52C5E-2786-4ADF-9D93-12A11D6FD813}" type="sibTrans" cxnId="{DFCD2534-353B-41F3-BFD4-69FDC50CD99D}">
      <dgm:prSet/>
      <dgm:spPr/>
      <dgm:t>
        <a:bodyPr/>
        <a:lstStyle/>
        <a:p>
          <a:endParaRPr lang="en-US"/>
        </a:p>
      </dgm:t>
    </dgm:pt>
    <dgm:pt modelId="{4BDEB368-3B0C-476E-ADAC-79FA3AEEC187}">
      <dgm:prSet/>
      <dgm:spPr/>
      <dgm:t>
        <a:bodyPr/>
        <a:lstStyle/>
        <a:p>
          <a:r>
            <a:rPr lang="en-US" dirty="0" smtClean="0"/>
            <a:t>Analyze per </a:t>
          </a:r>
          <a:r>
            <a:rPr lang="en-US" dirty="0" err="1" smtClean="0"/>
            <a:t>vuln</a:t>
          </a:r>
          <a:r>
            <a:rPr lang="en-US" dirty="0" smtClean="0"/>
            <a:t> per machine basis</a:t>
          </a:r>
          <a:endParaRPr lang="en-US" dirty="0"/>
        </a:p>
      </dgm:t>
    </dgm:pt>
    <dgm:pt modelId="{2B0DA747-9AC8-47CC-BDF1-FB075FF7C3D4}" type="parTrans" cxnId="{A0B8A730-6531-45F7-993F-BC4C67BDBE43}">
      <dgm:prSet/>
      <dgm:spPr/>
      <dgm:t>
        <a:bodyPr/>
        <a:lstStyle/>
        <a:p>
          <a:endParaRPr lang="en-US"/>
        </a:p>
      </dgm:t>
    </dgm:pt>
    <dgm:pt modelId="{BFFD2A28-7AE8-4C4C-93AF-595AB65263E5}" type="sibTrans" cxnId="{A0B8A730-6531-45F7-993F-BC4C67BDBE43}">
      <dgm:prSet/>
      <dgm:spPr/>
      <dgm:t>
        <a:bodyPr/>
        <a:lstStyle/>
        <a:p>
          <a:endParaRPr lang="en-US"/>
        </a:p>
      </dgm:t>
    </dgm:pt>
    <dgm:pt modelId="{76B0009A-4B24-4648-A7D0-021395C1122A}" type="pres">
      <dgm:prSet presAssocID="{304633AA-A7E9-4BCE-886F-F4115EC675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694E73-6230-4DE8-B5F4-98419B82D858}" type="pres">
      <dgm:prSet presAssocID="{4F0E7B73-83CE-44B4-8B4C-59DE66E7BF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9CD8C-A2B1-4BF1-8C7A-A1FB41912BDC}" type="pres">
      <dgm:prSet presAssocID="{7EA75BB0-EB07-435B-A502-F7DBF7F2E7A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8B4E61C-4FD4-4E66-9D1F-88FA474F5136}" type="pres">
      <dgm:prSet presAssocID="{7EA75BB0-EB07-435B-A502-F7DBF7F2E7A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CF11EA6-E628-4472-824B-85458BB453D9}" type="pres">
      <dgm:prSet presAssocID="{4BDEB368-3B0C-476E-ADAC-79FA3AEEC1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35C03-9B15-4D32-9CBD-75C536075825}" type="pres">
      <dgm:prSet presAssocID="{BFFD2A28-7AE8-4C4C-93AF-595AB65263E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D2D3F8A-1B78-40EA-9D90-05945663D2C4}" type="pres">
      <dgm:prSet presAssocID="{BFFD2A28-7AE8-4C4C-93AF-595AB65263E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E1ECDBC-E1AC-4D5A-AB46-12588F182300}" type="pres">
      <dgm:prSet presAssocID="{79F82724-FAC7-4AF4-8B71-495108C5C1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F10D3-8F62-475A-B85E-01EB9B8DE721}" type="pres">
      <dgm:prSet presAssocID="{C50E05F9-767A-4175-995A-BEDA4CDA247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3ACC3B-399D-4F4C-B9F2-97A948DB0D0C}" type="pres">
      <dgm:prSet presAssocID="{C50E05F9-767A-4175-995A-BEDA4CDA247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330FCF2-A943-46E8-BCBC-B0DDA61D36B6}" type="pres">
      <dgm:prSet presAssocID="{6ACB5869-7070-4A0A-AE91-49ACBC845B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DEE36-7280-414C-AF6E-237B86064DB1}" type="pres">
      <dgm:prSet presAssocID="{2CE7ED71-990D-40D1-8E7F-9181A7E77D5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408DAC3-7115-4CA4-B30A-F0B7B4FAE359}" type="pres">
      <dgm:prSet presAssocID="{2CE7ED71-990D-40D1-8E7F-9181A7E77D5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9C31341-B036-4DFE-8D9A-06B49291F522}" type="pres">
      <dgm:prSet presAssocID="{0FA3F828-9F59-439F-9ECA-8B8382C8A2F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4A5C-77F9-4B92-9BA3-EA1D3DEEDF6D}" type="pres">
      <dgm:prSet presAssocID="{5CA89036-95A8-4836-B6ED-13F73A113D4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93611B1-9CDC-479B-B3B7-404291F0BF05}" type="pres">
      <dgm:prSet presAssocID="{5CA89036-95A8-4836-B6ED-13F73A113D4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177FC44-25F5-4019-BD8B-F0348F8AA8C1}" type="pres">
      <dgm:prSet presAssocID="{A407AFCD-534D-4BCC-9477-AEF568C25CE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91820-3EFC-4A60-BF5B-E0227CC8492C}" type="presOf" srcId="{0FA3F828-9F59-439F-9ECA-8B8382C8A2F6}" destId="{E9C31341-B036-4DFE-8D9A-06B49291F522}" srcOrd="0" destOrd="0" presId="urn:microsoft.com/office/officeart/2005/8/layout/process5"/>
    <dgm:cxn modelId="{7D512B0C-65AB-493D-866B-61BFB1E3B776}" srcId="{304633AA-A7E9-4BCE-886F-F4115EC67593}" destId="{4F0E7B73-83CE-44B4-8B4C-59DE66E7BFAD}" srcOrd="0" destOrd="0" parTransId="{C937AA35-1D03-486C-89CF-F1EEEC43D8B0}" sibTransId="{7EA75BB0-EB07-435B-A502-F7DBF7F2E7A8}"/>
    <dgm:cxn modelId="{A0B8A730-6531-45F7-993F-BC4C67BDBE43}" srcId="{304633AA-A7E9-4BCE-886F-F4115EC67593}" destId="{4BDEB368-3B0C-476E-ADAC-79FA3AEEC187}" srcOrd="1" destOrd="0" parTransId="{2B0DA747-9AC8-47CC-BDF1-FB075FF7C3D4}" sibTransId="{BFFD2A28-7AE8-4C4C-93AF-595AB65263E5}"/>
    <dgm:cxn modelId="{783367C5-AC64-41BB-8EC8-54510AAEE7F4}" srcId="{304633AA-A7E9-4BCE-886F-F4115EC67593}" destId="{0FA3F828-9F59-439F-9ECA-8B8382C8A2F6}" srcOrd="4" destOrd="0" parTransId="{FFEBF2A6-858E-43D1-BCDD-6835387D6A2D}" sibTransId="{5CA89036-95A8-4836-B6ED-13F73A113D40}"/>
    <dgm:cxn modelId="{C9114CC7-E503-4FDA-BAAA-01800A631ED7}" type="presOf" srcId="{2CE7ED71-990D-40D1-8E7F-9181A7E77D55}" destId="{812DEE36-7280-414C-AF6E-237B86064DB1}" srcOrd="0" destOrd="0" presId="urn:microsoft.com/office/officeart/2005/8/layout/process5"/>
    <dgm:cxn modelId="{DFCD2534-353B-41F3-BFD4-69FDC50CD99D}" srcId="{304633AA-A7E9-4BCE-886F-F4115EC67593}" destId="{A407AFCD-534D-4BCC-9477-AEF568C25CE8}" srcOrd="5" destOrd="0" parTransId="{D69C9230-9E15-4B1A-88E3-3AC740417FE0}" sibTransId="{4DE52C5E-2786-4ADF-9D93-12A11D6FD813}"/>
    <dgm:cxn modelId="{648F244B-1E24-490D-B842-78952A7AAB9E}" type="presOf" srcId="{304633AA-A7E9-4BCE-886F-F4115EC67593}" destId="{76B0009A-4B24-4648-A7D0-021395C1122A}" srcOrd="0" destOrd="0" presId="urn:microsoft.com/office/officeart/2005/8/layout/process5"/>
    <dgm:cxn modelId="{81C331BA-DAC3-4200-A07B-8F8FF5A8E8D0}" type="presOf" srcId="{4BDEB368-3B0C-476E-ADAC-79FA3AEEC187}" destId="{FCF11EA6-E628-4472-824B-85458BB453D9}" srcOrd="0" destOrd="0" presId="urn:microsoft.com/office/officeart/2005/8/layout/process5"/>
    <dgm:cxn modelId="{00E25517-7320-4C1A-ACAE-F72F422832CE}" type="presOf" srcId="{7EA75BB0-EB07-435B-A502-F7DBF7F2E7A8}" destId="{4469CD8C-A2B1-4BF1-8C7A-A1FB41912BDC}" srcOrd="0" destOrd="0" presId="urn:microsoft.com/office/officeart/2005/8/layout/process5"/>
    <dgm:cxn modelId="{9D310519-650C-4C4C-91FA-B93467318C00}" type="presOf" srcId="{BFFD2A28-7AE8-4C4C-93AF-595AB65263E5}" destId="{2D2D3F8A-1B78-40EA-9D90-05945663D2C4}" srcOrd="1" destOrd="0" presId="urn:microsoft.com/office/officeart/2005/8/layout/process5"/>
    <dgm:cxn modelId="{BE8B66BC-E017-463A-9AA5-F140E4897180}" type="presOf" srcId="{4F0E7B73-83CE-44B4-8B4C-59DE66E7BFAD}" destId="{84694E73-6230-4DE8-B5F4-98419B82D858}" srcOrd="0" destOrd="0" presId="urn:microsoft.com/office/officeart/2005/8/layout/process5"/>
    <dgm:cxn modelId="{59348425-7606-4ABA-A94F-74E85631F562}" type="presOf" srcId="{C50E05F9-767A-4175-995A-BEDA4CDA2479}" destId="{58DF10D3-8F62-475A-B85E-01EB9B8DE721}" srcOrd="0" destOrd="0" presId="urn:microsoft.com/office/officeart/2005/8/layout/process5"/>
    <dgm:cxn modelId="{46F79D6C-A959-4173-91BE-E637D5E1CF32}" type="presOf" srcId="{5CA89036-95A8-4836-B6ED-13F73A113D40}" destId="{9A404A5C-77F9-4B92-9BA3-EA1D3DEEDF6D}" srcOrd="0" destOrd="0" presId="urn:microsoft.com/office/officeart/2005/8/layout/process5"/>
    <dgm:cxn modelId="{4E127A6A-E9D3-4E15-A444-755088946C64}" type="presOf" srcId="{7EA75BB0-EB07-435B-A502-F7DBF7F2E7A8}" destId="{D8B4E61C-4FD4-4E66-9D1F-88FA474F5136}" srcOrd="1" destOrd="0" presId="urn:microsoft.com/office/officeart/2005/8/layout/process5"/>
    <dgm:cxn modelId="{A02382AF-FDBD-43EB-AF04-217CEFDA7727}" type="presOf" srcId="{C50E05F9-767A-4175-995A-BEDA4CDA2479}" destId="{133ACC3B-399D-4F4C-B9F2-97A948DB0D0C}" srcOrd="1" destOrd="0" presId="urn:microsoft.com/office/officeart/2005/8/layout/process5"/>
    <dgm:cxn modelId="{412D7EA2-F342-416F-AD58-B62FB3B2910F}" type="presOf" srcId="{6ACB5869-7070-4A0A-AE91-49ACBC845BAF}" destId="{E330FCF2-A943-46E8-BCBC-B0DDA61D36B6}" srcOrd="0" destOrd="0" presId="urn:microsoft.com/office/officeart/2005/8/layout/process5"/>
    <dgm:cxn modelId="{E8D456AE-7BFA-4D18-A9FC-2C04584220F7}" type="presOf" srcId="{2CE7ED71-990D-40D1-8E7F-9181A7E77D55}" destId="{6408DAC3-7115-4CA4-B30A-F0B7B4FAE359}" srcOrd="1" destOrd="0" presId="urn:microsoft.com/office/officeart/2005/8/layout/process5"/>
    <dgm:cxn modelId="{54350FFB-8925-41C4-B6C6-3CB5BD792A85}" srcId="{304633AA-A7E9-4BCE-886F-F4115EC67593}" destId="{6ACB5869-7070-4A0A-AE91-49ACBC845BAF}" srcOrd="3" destOrd="0" parTransId="{3D345518-0E1D-4D7E-A7BF-AEE10F5796E2}" sibTransId="{2CE7ED71-990D-40D1-8E7F-9181A7E77D55}"/>
    <dgm:cxn modelId="{3E102705-E567-4D02-A3AE-D63B93E4F613}" type="presOf" srcId="{5CA89036-95A8-4836-B6ED-13F73A113D40}" destId="{493611B1-9CDC-479B-B3B7-404291F0BF05}" srcOrd="1" destOrd="0" presId="urn:microsoft.com/office/officeart/2005/8/layout/process5"/>
    <dgm:cxn modelId="{CB18A1F0-2EB7-4D3B-AD6E-167553CD5BD8}" srcId="{304633AA-A7E9-4BCE-886F-F4115EC67593}" destId="{79F82724-FAC7-4AF4-8B71-495108C5C170}" srcOrd="2" destOrd="0" parTransId="{75242589-85BC-489B-AA94-C387CC4549EE}" sibTransId="{C50E05F9-767A-4175-995A-BEDA4CDA2479}"/>
    <dgm:cxn modelId="{FFA5DDA7-A378-4854-96CB-340DED052701}" type="presOf" srcId="{BFFD2A28-7AE8-4C4C-93AF-595AB65263E5}" destId="{81435C03-9B15-4D32-9CBD-75C536075825}" srcOrd="0" destOrd="0" presId="urn:microsoft.com/office/officeart/2005/8/layout/process5"/>
    <dgm:cxn modelId="{2A76A01E-0978-40D9-B876-7E48B27E6667}" type="presOf" srcId="{A407AFCD-534D-4BCC-9477-AEF568C25CE8}" destId="{5177FC44-25F5-4019-BD8B-F0348F8AA8C1}" srcOrd="0" destOrd="0" presId="urn:microsoft.com/office/officeart/2005/8/layout/process5"/>
    <dgm:cxn modelId="{121BC249-0E40-4DF6-AB8C-10171F44EE43}" type="presOf" srcId="{79F82724-FAC7-4AF4-8B71-495108C5C170}" destId="{3E1ECDBC-E1AC-4D5A-AB46-12588F182300}" srcOrd="0" destOrd="0" presId="urn:microsoft.com/office/officeart/2005/8/layout/process5"/>
    <dgm:cxn modelId="{2F6E52B9-D22B-49D8-BC5C-BBAACAAD1B9D}" type="presParOf" srcId="{76B0009A-4B24-4648-A7D0-021395C1122A}" destId="{84694E73-6230-4DE8-B5F4-98419B82D858}" srcOrd="0" destOrd="0" presId="urn:microsoft.com/office/officeart/2005/8/layout/process5"/>
    <dgm:cxn modelId="{47FA35A7-EE4E-4E12-8D23-8368074186F1}" type="presParOf" srcId="{76B0009A-4B24-4648-A7D0-021395C1122A}" destId="{4469CD8C-A2B1-4BF1-8C7A-A1FB41912BDC}" srcOrd="1" destOrd="0" presId="urn:microsoft.com/office/officeart/2005/8/layout/process5"/>
    <dgm:cxn modelId="{2D197E5E-1D51-42ED-8F9F-44182D7FD6FA}" type="presParOf" srcId="{4469CD8C-A2B1-4BF1-8C7A-A1FB41912BDC}" destId="{D8B4E61C-4FD4-4E66-9D1F-88FA474F5136}" srcOrd="0" destOrd="0" presId="urn:microsoft.com/office/officeart/2005/8/layout/process5"/>
    <dgm:cxn modelId="{BFBEA7CB-F96D-48B5-A3F0-412F7BA3EEFB}" type="presParOf" srcId="{76B0009A-4B24-4648-A7D0-021395C1122A}" destId="{FCF11EA6-E628-4472-824B-85458BB453D9}" srcOrd="2" destOrd="0" presId="urn:microsoft.com/office/officeart/2005/8/layout/process5"/>
    <dgm:cxn modelId="{9A3F97AE-AEA6-45BE-A2E3-BFE844B08238}" type="presParOf" srcId="{76B0009A-4B24-4648-A7D0-021395C1122A}" destId="{81435C03-9B15-4D32-9CBD-75C536075825}" srcOrd="3" destOrd="0" presId="urn:microsoft.com/office/officeart/2005/8/layout/process5"/>
    <dgm:cxn modelId="{934D8F01-0ED9-47E2-8B7F-DCA82F4DDD15}" type="presParOf" srcId="{81435C03-9B15-4D32-9CBD-75C536075825}" destId="{2D2D3F8A-1B78-40EA-9D90-05945663D2C4}" srcOrd="0" destOrd="0" presId="urn:microsoft.com/office/officeart/2005/8/layout/process5"/>
    <dgm:cxn modelId="{7D339774-9A94-4DA0-B348-107BE2D35060}" type="presParOf" srcId="{76B0009A-4B24-4648-A7D0-021395C1122A}" destId="{3E1ECDBC-E1AC-4D5A-AB46-12588F182300}" srcOrd="4" destOrd="0" presId="urn:microsoft.com/office/officeart/2005/8/layout/process5"/>
    <dgm:cxn modelId="{E556FB3C-F5A7-4C02-91DA-DB9A022ED72F}" type="presParOf" srcId="{76B0009A-4B24-4648-A7D0-021395C1122A}" destId="{58DF10D3-8F62-475A-B85E-01EB9B8DE721}" srcOrd="5" destOrd="0" presId="urn:microsoft.com/office/officeart/2005/8/layout/process5"/>
    <dgm:cxn modelId="{19EE66BE-7B49-4519-AA42-E7A499A7E4F2}" type="presParOf" srcId="{58DF10D3-8F62-475A-B85E-01EB9B8DE721}" destId="{133ACC3B-399D-4F4C-B9F2-97A948DB0D0C}" srcOrd="0" destOrd="0" presId="urn:microsoft.com/office/officeart/2005/8/layout/process5"/>
    <dgm:cxn modelId="{C3D67D66-59DC-436F-8093-9321ABDDC72F}" type="presParOf" srcId="{76B0009A-4B24-4648-A7D0-021395C1122A}" destId="{E330FCF2-A943-46E8-BCBC-B0DDA61D36B6}" srcOrd="6" destOrd="0" presId="urn:microsoft.com/office/officeart/2005/8/layout/process5"/>
    <dgm:cxn modelId="{C50091B7-9F6E-44C7-87DF-41AFCE3683C3}" type="presParOf" srcId="{76B0009A-4B24-4648-A7D0-021395C1122A}" destId="{812DEE36-7280-414C-AF6E-237B86064DB1}" srcOrd="7" destOrd="0" presId="urn:microsoft.com/office/officeart/2005/8/layout/process5"/>
    <dgm:cxn modelId="{2EF650A4-B9C5-4533-92FD-E38A26C091CA}" type="presParOf" srcId="{812DEE36-7280-414C-AF6E-237B86064DB1}" destId="{6408DAC3-7115-4CA4-B30A-F0B7B4FAE359}" srcOrd="0" destOrd="0" presId="urn:microsoft.com/office/officeart/2005/8/layout/process5"/>
    <dgm:cxn modelId="{20B2995B-715B-4AE4-9E4E-11281F2C65EB}" type="presParOf" srcId="{76B0009A-4B24-4648-A7D0-021395C1122A}" destId="{E9C31341-B036-4DFE-8D9A-06B49291F522}" srcOrd="8" destOrd="0" presId="urn:microsoft.com/office/officeart/2005/8/layout/process5"/>
    <dgm:cxn modelId="{73871A9E-B720-4A99-957D-3EC02DC45414}" type="presParOf" srcId="{76B0009A-4B24-4648-A7D0-021395C1122A}" destId="{9A404A5C-77F9-4B92-9BA3-EA1D3DEEDF6D}" srcOrd="9" destOrd="0" presId="urn:microsoft.com/office/officeart/2005/8/layout/process5"/>
    <dgm:cxn modelId="{295AA2EC-39C9-45F1-91EB-DC976FA0A542}" type="presParOf" srcId="{9A404A5C-77F9-4B92-9BA3-EA1D3DEEDF6D}" destId="{493611B1-9CDC-479B-B3B7-404291F0BF05}" srcOrd="0" destOrd="0" presId="urn:microsoft.com/office/officeart/2005/8/layout/process5"/>
    <dgm:cxn modelId="{A52D6D18-B7F2-4B88-B2D9-CB822A122FCA}" type="presParOf" srcId="{76B0009A-4B24-4648-A7D0-021395C1122A}" destId="{5177FC44-25F5-4019-BD8B-F0348F8AA8C1}" srcOrd="10" destOrd="0" presId="urn:microsoft.com/office/officeart/2005/8/layout/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0EC48-1C94-482C-9B0D-CEAEC1A6FD79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97A64D3-DD65-44F6-A9CC-D967027C7771}">
      <dgm:prSet phldrT="[Text]" custT="1"/>
      <dgm:spPr/>
      <dgm:t>
        <a:bodyPr/>
        <a:lstStyle/>
        <a:p>
          <a:r>
            <a:rPr lang="en-US" sz="2400" dirty="0" smtClean="0"/>
            <a:t>Management</a:t>
          </a:r>
          <a:endParaRPr lang="en-US" sz="2400" dirty="0"/>
        </a:p>
      </dgm:t>
    </dgm:pt>
    <dgm:pt modelId="{14E4137D-15DF-4095-A7C0-910BB985E7E1}" type="parTrans" cxnId="{A2B36B40-DFDD-44C2-8C57-95175303FD24}">
      <dgm:prSet/>
      <dgm:spPr/>
      <dgm:t>
        <a:bodyPr/>
        <a:lstStyle/>
        <a:p>
          <a:endParaRPr lang="en-US"/>
        </a:p>
      </dgm:t>
    </dgm:pt>
    <dgm:pt modelId="{B5163F4A-7328-4C92-B8BB-DEE31CCC8C8A}" type="sibTrans" cxnId="{A2B36B40-DFDD-44C2-8C57-95175303FD24}">
      <dgm:prSet/>
      <dgm:spPr/>
      <dgm:t>
        <a:bodyPr/>
        <a:lstStyle/>
        <a:p>
          <a:endParaRPr lang="en-US"/>
        </a:p>
      </dgm:t>
    </dgm:pt>
    <dgm:pt modelId="{086DFFD8-E756-47BA-9241-98219265FD88}">
      <dgm:prSet phldrT="[Text]"/>
      <dgm:spPr/>
      <dgm:t>
        <a:bodyPr/>
        <a:lstStyle/>
        <a:p>
          <a:r>
            <a:rPr lang="en-US" dirty="0" smtClean="0"/>
            <a:t>Vulnerabilities on Network (by severity)</a:t>
          </a:r>
          <a:endParaRPr lang="en-US" dirty="0"/>
        </a:p>
      </dgm:t>
    </dgm:pt>
    <dgm:pt modelId="{0379CED3-F72E-4A62-A6D4-092F79C7B2AC}" type="parTrans" cxnId="{2FF53C72-6B0A-4462-A58E-9AF134B94CBF}">
      <dgm:prSet/>
      <dgm:spPr/>
      <dgm:t>
        <a:bodyPr/>
        <a:lstStyle/>
        <a:p>
          <a:endParaRPr lang="en-US"/>
        </a:p>
      </dgm:t>
    </dgm:pt>
    <dgm:pt modelId="{C26CDF0F-2B08-4F4B-87C9-F07AFBE94DFE}" type="sibTrans" cxnId="{2FF53C72-6B0A-4462-A58E-9AF134B94CBF}">
      <dgm:prSet/>
      <dgm:spPr/>
      <dgm:t>
        <a:bodyPr/>
        <a:lstStyle/>
        <a:p>
          <a:endParaRPr lang="en-US"/>
        </a:p>
      </dgm:t>
    </dgm:pt>
    <dgm:pt modelId="{4E149BB9-F88D-4D9A-990D-AC0ECF8EAB59}">
      <dgm:prSet phldrT="[Text]"/>
      <dgm:spPr/>
      <dgm:t>
        <a:bodyPr/>
        <a:lstStyle/>
        <a:p>
          <a:r>
            <a:rPr lang="en-US" dirty="0" smtClean="0"/>
            <a:t>Vulnerabilities being reviewed for impact</a:t>
          </a:r>
          <a:endParaRPr lang="en-US" dirty="0"/>
        </a:p>
      </dgm:t>
    </dgm:pt>
    <dgm:pt modelId="{6AA2C1A1-5B3E-4DD0-851D-26C4EC775C39}" type="parTrans" cxnId="{87154667-96CC-45CA-953E-735045D3C2FD}">
      <dgm:prSet/>
      <dgm:spPr/>
      <dgm:t>
        <a:bodyPr/>
        <a:lstStyle/>
        <a:p>
          <a:endParaRPr lang="en-US"/>
        </a:p>
      </dgm:t>
    </dgm:pt>
    <dgm:pt modelId="{066CE7E3-66F3-45E0-8F78-EF74D03F9D30}" type="sibTrans" cxnId="{87154667-96CC-45CA-953E-735045D3C2FD}">
      <dgm:prSet/>
      <dgm:spPr/>
      <dgm:t>
        <a:bodyPr/>
        <a:lstStyle/>
        <a:p>
          <a:endParaRPr lang="en-US"/>
        </a:p>
      </dgm:t>
    </dgm:pt>
    <dgm:pt modelId="{352D7C16-64FF-4D74-BC6D-6FB1A9995768}">
      <dgm:prSet phldrT="[Text]" custT="1"/>
      <dgm:spPr/>
      <dgm:t>
        <a:bodyPr/>
        <a:lstStyle/>
        <a:p>
          <a:r>
            <a:rPr lang="en-US" sz="2400" dirty="0" smtClean="0"/>
            <a:t>Historical Trending</a:t>
          </a:r>
          <a:endParaRPr lang="en-US" sz="2400" dirty="0"/>
        </a:p>
      </dgm:t>
    </dgm:pt>
    <dgm:pt modelId="{26F7CEBB-53FA-4660-BF0C-6F0A8A43E645}" type="parTrans" cxnId="{A428ED97-5E51-4AC9-9DC3-3EE4ED3E9DC1}">
      <dgm:prSet/>
      <dgm:spPr/>
      <dgm:t>
        <a:bodyPr/>
        <a:lstStyle/>
        <a:p>
          <a:endParaRPr lang="en-US"/>
        </a:p>
      </dgm:t>
    </dgm:pt>
    <dgm:pt modelId="{2C893DF2-F389-4F46-8784-ADA016BBA9C2}" type="sibTrans" cxnId="{A428ED97-5E51-4AC9-9DC3-3EE4ED3E9DC1}">
      <dgm:prSet/>
      <dgm:spPr/>
      <dgm:t>
        <a:bodyPr/>
        <a:lstStyle/>
        <a:p>
          <a:endParaRPr lang="en-US"/>
        </a:p>
      </dgm:t>
    </dgm:pt>
    <dgm:pt modelId="{8DA0A6D9-C60D-4D26-A62E-9683D2DC8FF1}">
      <dgm:prSet phldrT="[Text]"/>
      <dgm:spPr/>
      <dgm:t>
        <a:bodyPr/>
        <a:lstStyle/>
        <a:p>
          <a:r>
            <a:rPr lang="en-US" dirty="0" smtClean="0"/>
            <a:t>Average Vulnerabilities per System</a:t>
          </a:r>
          <a:endParaRPr lang="en-US" dirty="0"/>
        </a:p>
      </dgm:t>
    </dgm:pt>
    <dgm:pt modelId="{B7A2E2B3-89C4-4EF2-AF24-BF45E6D556FF}" type="parTrans" cxnId="{37AE8D59-CA63-4876-AC1F-11A647D93F6B}">
      <dgm:prSet/>
      <dgm:spPr/>
      <dgm:t>
        <a:bodyPr/>
        <a:lstStyle/>
        <a:p>
          <a:endParaRPr lang="en-US"/>
        </a:p>
      </dgm:t>
    </dgm:pt>
    <dgm:pt modelId="{331DEDC0-A16C-40FB-B5F9-119292132462}" type="sibTrans" cxnId="{37AE8D59-CA63-4876-AC1F-11A647D93F6B}">
      <dgm:prSet/>
      <dgm:spPr/>
      <dgm:t>
        <a:bodyPr/>
        <a:lstStyle/>
        <a:p>
          <a:endParaRPr lang="en-US"/>
        </a:p>
      </dgm:t>
    </dgm:pt>
    <dgm:pt modelId="{8AA86239-28E7-4A93-B9E1-6752B975B760}">
      <dgm:prSet phldrT="[Text]"/>
      <dgm:spPr/>
      <dgm:t>
        <a:bodyPr/>
        <a:lstStyle/>
        <a:p>
          <a:r>
            <a:rPr lang="en-US" dirty="0" smtClean="0"/>
            <a:t>Time to Remediation</a:t>
          </a:r>
          <a:endParaRPr lang="en-US" dirty="0"/>
        </a:p>
      </dgm:t>
    </dgm:pt>
    <dgm:pt modelId="{AEEC234F-01B8-47F8-A514-DA7222C92D45}" type="parTrans" cxnId="{2EB2103B-A5C6-4AC6-88FE-AE58A095E413}">
      <dgm:prSet/>
      <dgm:spPr/>
      <dgm:t>
        <a:bodyPr/>
        <a:lstStyle/>
        <a:p>
          <a:endParaRPr lang="en-US"/>
        </a:p>
      </dgm:t>
    </dgm:pt>
    <dgm:pt modelId="{590235CC-1BBD-4B71-8A3F-5BC376E73EAE}" type="sibTrans" cxnId="{2EB2103B-A5C6-4AC6-88FE-AE58A095E413}">
      <dgm:prSet/>
      <dgm:spPr/>
      <dgm:t>
        <a:bodyPr/>
        <a:lstStyle/>
        <a:p>
          <a:endParaRPr lang="en-US"/>
        </a:p>
      </dgm:t>
    </dgm:pt>
    <dgm:pt modelId="{1E40CEA4-9383-4316-B641-9C991ADAC266}">
      <dgm:prSet phldrT="[Text]" custT="1"/>
      <dgm:spPr/>
      <dgm:t>
        <a:bodyPr/>
        <a:lstStyle/>
        <a:p>
          <a:r>
            <a:rPr lang="en-US" sz="2400" dirty="0" smtClean="0"/>
            <a:t>Ground Support</a:t>
          </a:r>
          <a:endParaRPr lang="en-US" sz="2400" dirty="0"/>
        </a:p>
      </dgm:t>
    </dgm:pt>
    <dgm:pt modelId="{1096572D-3BD8-424D-A911-336A62049D2F}" type="parTrans" cxnId="{47F7D3C5-15C0-4B0E-9E90-E0D443B22C9E}">
      <dgm:prSet/>
      <dgm:spPr/>
      <dgm:t>
        <a:bodyPr/>
        <a:lstStyle/>
        <a:p>
          <a:endParaRPr lang="en-US"/>
        </a:p>
      </dgm:t>
    </dgm:pt>
    <dgm:pt modelId="{67D69C8A-8699-445A-A188-8A786C88140D}" type="sibTrans" cxnId="{47F7D3C5-15C0-4B0E-9E90-E0D443B22C9E}">
      <dgm:prSet/>
      <dgm:spPr/>
      <dgm:t>
        <a:bodyPr/>
        <a:lstStyle/>
        <a:p>
          <a:endParaRPr lang="en-US"/>
        </a:p>
      </dgm:t>
    </dgm:pt>
    <dgm:pt modelId="{8609A085-AFB6-4AA7-9852-AA0B9870110D}">
      <dgm:prSet phldrT="[Text]"/>
      <dgm:spPr/>
      <dgm:t>
        <a:bodyPr/>
        <a:lstStyle/>
        <a:p>
          <a:r>
            <a:rPr lang="en-US" dirty="0" smtClean="0"/>
            <a:t>Customer Interaction</a:t>
          </a:r>
          <a:endParaRPr lang="en-US" dirty="0"/>
        </a:p>
      </dgm:t>
    </dgm:pt>
    <dgm:pt modelId="{3837D4B0-7495-46AE-ABDA-00FC8FA6CEA4}" type="parTrans" cxnId="{904AD012-5655-44A4-A4A3-430343CB310D}">
      <dgm:prSet/>
      <dgm:spPr/>
      <dgm:t>
        <a:bodyPr/>
        <a:lstStyle/>
        <a:p>
          <a:endParaRPr lang="en-US"/>
        </a:p>
      </dgm:t>
    </dgm:pt>
    <dgm:pt modelId="{912AC783-B265-44AB-868D-2D8093A79B87}" type="sibTrans" cxnId="{904AD012-5655-44A4-A4A3-430343CB310D}">
      <dgm:prSet/>
      <dgm:spPr/>
      <dgm:t>
        <a:bodyPr/>
        <a:lstStyle/>
        <a:p>
          <a:endParaRPr lang="en-US"/>
        </a:p>
      </dgm:t>
    </dgm:pt>
    <dgm:pt modelId="{FC04DD49-CBA7-4819-8883-E13C9E139E84}">
      <dgm:prSet phldrT="[Text]"/>
      <dgm:spPr/>
      <dgm:t>
        <a:bodyPr/>
        <a:lstStyle/>
        <a:p>
          <a:r>
            <a:rPr lang="en-US" dirty="0" smtClean="0"/>
            <a:t>Newly discovered vulnerabilities</a:t>
          </a:r>
          <a:endParaRPr lang="en-US" dirty="0"/>
        </a:p>
      </dgm:t>
    </dgm:pt>
    <dgm:pt modelId="{4A06884F-977A-4CDF-9B22-25E9A809E0DF}" type="parTrans" cxnId="{4506AED2-8BCB-49D0-A945-79EE8F068FE8}">
      <dgm:prSet/>
      <dgm:spPr/>
      <dgm:t>
        <a:bodyPr/>
        <a:lstStyle/>
        <a:p>
          <a:endParaRPr lang="en-US"/>
        </a:p>
      </dgm:t>
    </dgm:pt>
    <dgm:pt modelId="{8FB5A49A-1B5E-48C2-B01A-6B64E54F6E2C}" type="sibTrans" cxnId="{4506AED2-8BCB-49D0-A945-79EE8F068FE8}">
      <dgm:prSet/>
      <dgm:spPr/>
      <dgm:t>
        <a:bodyPr/>
        <a:lstStyle/>
        <a:p>
          <a:endParaRPr lang="en-US"/>
        </a:p>
      </dgm:t>
    </dgm:pt>
    <dgm:pt modelId="{BE31B2BB-FD8D-44C8-8647-8A0D6C564C2A}">
      <dgm:prSet phldrT="[Text]"/>
      <dgm:spPr/>
      <dgm:t>
        <a:bodyPr/>
        <a:lstStyle/>
        <a:p>
          <a:r>
            <a:rPr lang="en-US" dirty="0" smtClean="0"/>
            <a:t>Acknowledged Risks</a:t>
          </a:r>
          <a:endParaRPr lang="en-US" dirty="0"/>
        </a:p>
      </dgm:t>
    </dgm:pt>
    <dgm:pt modelId="{D7568B38-CDE7-4099-9D70-9940B5110B56}" type="parTrans" cxnId="{351C9A65-0680-4AED-8A19-1C805FC4AB0B}">
      <dgm:prSet/>
      <dgm:spPr/>
      <dgm:t>
        <a:bodyPr/>
        <a:lstStyle/>
        <a:p>
          <a:endParaRPr lang="en-US"/>
        </a:p>
      </dgm:t>
    </dgm:pt>
    <dgm:pt modelId="{5C474FD0-AE43-4343-8DDB-842F4B5787EB}" type="sibTrans" cxnId="{351C9A65-0680-4AED-8A19-1C805FC4AB0B}">
      <dgm:prSet/>
      <dgm:spPr/>
      <dgm:t>
        <a:bodyPr/>
        <a:lstStyle/>
        <a:p>
          <a:endParaRPr lang="en-US"/>
        </a:p>
      </dgm:t>
    </dgm:pt>
    <dgm:pt modelId="{82AFC57E-C82A-4193-B2A5-D4E300052CCA}">
      <dgm:prSet phldrT="[Text]"/>
      <dgm:spPr/>
      <dgm:t>
        <a:bodyPr/>
        <a:lstStyle/>
        <a:p>
          <a:r>
            <a:rPr lang="en-US" dirty="0" smtClean="0"/>
            <a:t>Devices vulnerability free</a:t>
          </a:r>
          <a:endParaRPr lang="en-US" dirty="0"/>
        </a:p>
      </dgm:t>
    </dgm:pt>
    <dgm:pt modelId="{355AA4EF-B6F6-4CC9-89C3-9C08B7D5EC59}" type="parTrans" cxnId="{8CF21910-3FDD-48A8-9288-EC99B45F0590}">
      <dgm:prSet/>
      <dgm:spPr/>
      <dgm:t>
        <a:bodyPr/>
        <a:lstStyle/>
        <a:p>
          <a:endParaRPr lang="en-US"/>
        </a:p>
      </dgm:t>
    </dgm:pt>
    <dgm:pt modelId="{8C7417AA-0B78-420A-BAA3-561FFD066544}" type="sibTrans" cxnId="{8CF21910-3FDD-48A8-9288-EC99B45F0590}">
      <dgm:prSet/>
      <dgm:spPr/>
      <dgm:t>
        <a:bodyPr/>
        <a:lstStyle/>
        <a:p>
          <a:endParaRPr lang="en-US"/>
        </a:p>
      </dgm:t>
    </dgm:pt>
    <dgm:pt modelId="{88A89F8F-DE85-44F9-8FFD-150AA04266B8}">
      <dgm:prSet phldrT="[Text]"/>
      <dgm:spPr/>
      <dgm:t>
        <a:bodyPr/>
        <a:lstStyle/>
        <a:p>
          <a:r>
            <a:rPr lang="en-US" dirty="0" smtClean="0"/>
            <a:t>Devices with one or fewer vulnerabilities</a:t>
          </a:r>
          <a:endParaRPr lang="en-US" dirty="0"/>
        </a:p>
      </dgm:t>
    </dgm:pt>
    <dgm:pt modelId="{A6CFF41B-7145-4C20-9110-9A070D4AA077}" type="parTrans" cxnId="{D0291200-3393-40B7-9F18-E44663385F9F}">
      <dgm:prSet/>
      <dgm:spPr/>
      <dgm:t>
        <a:bodyPr/>
        <a:lstStyle/>
        <a:p>
          <a:endParaRPr lang="en-US"/>
        </a:p>
      </dgm:t>
    </dgm:pt>
    <dgm:pt modelId="{76AAF9F7-71F6-429C-AB0E-74FE6F36FEA3}" type="sibTrans" cxnId="{D0291200-3393-40B7-9F18-E44663385F9F}">
      <dgm:prSet/>
      <dgm:spPr/>
      <dgm:t>
        <a:bodyPr/>
        <a:lstStyle/>
        <a:p>
          <a:endParaRPr lang="en-US"/>
        </a:p>
      </dgm:t>
    </dgm:pt>
    <dgm:pt modelId="{92933757-78DF-4746-817E-76169382C99E}">
      <dgm:prSet phldrT="[Text]"/>
      <dgm:spPr/>
      <dgm:t>
        <a:bodyPr/>
        <a:lstStyle/>
        <a:p>
          <a:r>
            <a:rPr lang="en-US" dirty="0" smtClean="0"/>
            <a:t>Failed Patching</a:t>
          </a:r>
          <a:endParaRPr lang="en-US" dirty="0"/>
        </a:p>
      </dgm:t>
    </dgm:pt>
    <dgm:pt modelId="{6B7E7434-E7A1-430B-B793-1892DFD3B7C8}" type="parTrans" cxnId="{A2F6A9C6-C760-4AC8-8691-3D09FA4C9D22}">
      <dgm:prSet/>
      <dgm:spPr/>
      <dgm:t>
        <a:bodyPr/>
        <a:lstStyle/>
        <a:p>
          <a:endParaRPr lang="en-US"/>
        </a:p>
      </dgm:t>
    </dgm:pt>
    <dgm:pt modelId="{AC20A551-F176-4BFB-98EB-0B0DE13D9824}" type="sibTrans" cxnId="{A2F6A9C6-C760-4AC8-8691-3D09FA4C9D22}">
      <dgm:prSet/>
      <dgm:spPr/>
      <dgm:t>
        <a:bodyPr/>
        <a:lstStyle/>
        <a:p>
          <a:endParaRPr lang="en-US"/>
        </a:p>
      </dgm:t>
    </dgm:pt>
    <dgm:pt modelId="{B0398ACC-AF41-40BE-B469-CDA1D9775381}" type="pres">
      <dgm:prSet presAssocID="{FF30EC48-1C94-482C-9B0D-CEAEC1A6FD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FA20E-B3B8-4E2C-AD37-8A372CBCCCB0}" type="pres">
      <dgm:prSet presAssocID="{797A64D3-DD65-44F6-A9CC-D967027C7771}" presName="linNode" presStyleCnt="0"/>
      <dgm:spPr/>
    </dgm:pt>
    <dgm:pt modelId="{1FEDD138-3DC7-4B1F-AB39-982076AF1B8B}" type="pres">
      <dgm:prSet presAssocID="{797A64D3-DD65-44F6-A9CC-D967027C777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C132B-1603-4198-A758-E649A0D87B3B}" type="pres">
      <dgm:prSet presAssocID="{797A64D3-DD65-44F6-A9CC-D967027C777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3BB13-FFA7-424C-A4BD-37E972DE5CF2}" type="pres">
      <dgm:prSet presAssocID="{B5163F4A-7328-4C92-B8BB-DEE31CCC8C8A}" presName="sp" presStyleCnt="0"/>
      <dgm:spPr/>
    </dgm:pt>
    <dgm:pt modelId="{426BB51B-A38D-478F-81F6-C42BE368A63B}" type="pres">
      <dgm:prSet presAssocID="{352D7C16-64FF-4D74-BC6D-6FB1A9995768}" presName="linNode" presStyleCnt="0"/>
      <dgm:spPr/>
    </dgm:pt>
    <dgm:pt modelId="{9EF15326-9802-401F-806E-996911AF24A4}" type="pres">
      <dgm:prSet presAssocID="{352D7C16-64FF-4D74-BC6D-6FB1A99957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1F93-0782-4E71-A0AF-3E582AB06505}" type="pres">
      <dgm:prSet presAssocID="{352D7C16-64FF-4D74-BC6D-6FB1A99957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52C99-348E-4A2B-821E-2E80B774530A}" type="pres">
      <dgm:prSet presAssocID="{2C893DF2-F389-4F46-8784-ADA016BBA9C2}" presName="sp" presStyleCnt="0"/>
      <dgm:spPr/>
    </dgm:pt>
    <dgm:pt modelId="{213E6B5B-DD64-4169-AC44-DFC149CBA413}" type="pres">
      <dgm:prSet presAssocID="{1E40CEA4-9383-4316-B641-9C991ADAC266}" presName="linNode" presStyleCnt="0"/>
      <dgm:spPr/>
    </dgm:pt>
    <dgm:pt modelId="{7DBCA38D-3422-443C-ACAF-D6D0E41723B6}" type="pres">
      <dgm:prSet presAssocID="{1E40CEA4-9383-4316-B641-9C991ADAC26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5820A-1811-459A-B149-AC763CA1FA02}" type="pres">
      <dgm:prSet presAssocID="{1E40CEA4-9383-4316-B641-9C991ADAC26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FB480-3AD7-48C5-A844-F232CBB1D731}" type="presOf" srcId="{88A89F8F-DE85-44F9-8FFD-150AA04266B8}" destId="{D39C132B-1603-4198-A758-E649A0D87B3B}" srcOrd="0" destOrd="4" presId="urn:microsoft.com/office/officeart/2005/8/layout/vList5"/>
    <dgm:cxn modelId="{351C9A65-0680-4AED-8A19-1C805FC4AB0B}" srcId="{797A64D3-DD65-44F6-A9CC-D967027C7771}" destId="{BE31B2BB-FD8D-44C8-8647-8A0D6C564C2A}" srcOrd="2" destOrd="0" parTransId="{D7568B38-CDE7-4099-9D70-9940B5110B56}" sibTransId="{5C474FD0-AE43-4343-8DDB-842F4B5787EB}"/>
    <dgm:cxn modelId="{9706B3C4-0437-47ED-B4CE-4F5674A77CC5}" type="presOf" srcId="{BE31B2BB-FD8D-44C8-8647-8A0D6C564C2A}" destId="{D39C132B-1603-4198-A758-E649A0D87B3B}" srcOrd="0" destOrd="2" presId="urn:microsoft.com/office/officeart/2005/8/layout/vList5"/>
    <dgm:cxn modelId="{E11F1990-0A60-42F0-B3D6-DE97553E270E}" type="presOf" srcId="{82AFC57E-C82A-4193-B2A5-D4E300052CCA}" destId="{D39C132B-1603-4198-A758-E649A0D87B3B}" srcOrd="0" destOrd="3" presId="urn:microsoft.com/office/officeart/2005/8/layout/vList5"/>
    <dgm:cxn modelId="{A428ED97-5E51-4AC9-9DC3-3EE4ED3E9DC1}" srcId="{FF30EC48-1C94-482C-9B0D-CEAEC1A6FD79}" destId="{352D7C16-64FF-4D74-BC6D-6FB1A9995768}" srcOrd="1" destOrd="0" parTransId="{26F7CEBB-53FA-4660-BF0C-6F0A8A43E645}" sibTransId="{2C893DF2-F389-4F46-8784-ADA016BBA9C2}"/>
    <dgm:cxn modelId="{4506AED2-8BCB-49D0-A945-79EE8F068FE8}" srcId="{1E40CEA4-9383-4316-B641-9C991ADAC266}" destId="{FC04DD49-CBA7-4819-8883-E13C9E139E84}" srcOrd="1" destOrd="0" parTransId="{4A06884F-977A-4CDF-9B22-25E9A809E0DF}" sibTransId="{8FB5A49A-1B5E-48C2-B01A-6B64E54F6E2C}"/>
    <dgm:cxn modelId="{047E7C7B-39EB-48A2-8581-899EAE5BA5BD}" type="presOf" srcId="{8609A085-AFB6-4AA7-9852-AA0B9870110D}" destId="{FB95820A-1811-459A-B149-AC763CA1FA02}" srcOrd="0" destOrd="0" presId="urn:microsoft.com/office/officeart/2005/8/layout/vList5"/>
    <dgm:cxn modelId="{A2F6A9C6-C760-4AC8-8691-3D09FA4C9D22}" srcId="{1E40CEA4-9383-4316-B641-9C991ADAC266}" destId="{92933757-78DF-4746-817E-76169382C99E}" srcOrd="2" destOrd="0" parTransId="{6B7E7434-E7A1-430B-B793-1892DFD3B7C8}" sibTransId="{AC20A551-F176-4BFB-98EB-0B0DE13D9824}"/>
    <dgm:cxn modelId="{A3905332-D7A8-4AB0-B5AF-2E2BCC6E5A4F}" type="presOf" srcId="{FC04DD49-CBA7-4819-8883-E13C9E139E84}" destId="{FB95820A-1811-459A-B149-AC763CA1FA02}" srcOrd="0" destOrd="1" presId="urn:microsoft.com/office/officeart/2005/8/layout/vList5"/>
    <dgm:cxn modelId="{2FF53C72-6B0A-4462-A58E-9AF134B94CBF}" srcId="{797A64D3-DD65-44F6-A9CC-D967027C7771}" destId="{086DFFD8-E756-47BA-9241-98219265FD88}" srcOrd="0" destOrd="0" parTransId="{0379CED3-F72E-4A62-A6D4-092F79C7B2AC}" sibTransId="{C26CDF0F-2B08-4F4B-87C9-F07AFBE94DFE}"/>
    <dgm:cxn modelId="{7387F6AC-6D7E-4F73-B45A-62EECEEF4987}" type="presOf" srcId="{797A64D3-DD65-44F6-A9CC-D967027C7771}" destId="{1FEDD138-3DC7-4B1F-AB39-982076AF1B8B}" srcOrd="0" destOrd="0" presId="urn:microsoft.com/office/officeart/2005/8/layout/vList5"/>
    <dgm:cxn modelId="{8CF21910-3FDD-48A8-9288-EC99B45F0590}" srcId="{797A64D3-DD65-44F6-A9CC-D967027C7771}" destId="{82AFC57E-C82A-4193-B2A5-D4E300052CCA}" srcOrd="3" destOrd="0" parTransId="{355AA4EF-B6F6-4CC9-89C3-9C08B7D5EC59}" sibTransId="{8C7417AA-0B78-420A-BAA3-561FFD066544}"/>
    <dgm:cxn modelId="{DC3B554E-4DEE-46B3-80F0-4B7F35BDEB48}" type="presOf" srcId="{8AA86239-28E7-4A93-B9E1-6752B975B760}" destId="{FAC51F93-0782-4E71-A0AF-3E582AB06505}" srcOrd="0" destOrd="1" presId="urn:microsoft.com/office/officeart/2005/8/layout/vList5"/>
    <dgm:cxn modelId="{47F7D3C5-15C0-4B0E-9E90-E0D443B22C9E}" srcId="{FF30EC48-1C94-482C-9B0D-CEAEC1A6FD79}" destId="{1E40CEA4-9383-4316-B641-9C991ADAC266}" srcOrd="2" destOrd="0" parTransId="{1096572D-3BD8-424D-A911-336A62049D2F}" sibTransId="{67D69C8A-8699-445A-A188-8A786C88140D}"/>
    <dgm:cxn modelId="{37AE8D59-CA63-4876-AC1F-11A647D93F6B}" srcId="{352D7C16-64FF-4D74-BC6D-6FB1A9995768}" destId="{8DA0A6D9-C60D-4D26-A62E-9683D2DC8FF1}" srcOrd="0" destOrd="0" parTransId="{B7A2E2B3-89C4-4EF2-AF24-BF45E6D556FF}" sibTransId="{331DEDC0-A16C-40FB-B5F9-119292132462}"/>
    <dgm:cxn modelId="{78EBEEB3-7066-4BE5-82AA-76032D679D00}" type="presOf" srcId="{FF30EC48-1C94-482C-9B0D-CEAEC1A6FD79}" destId="{B0398ACC-AF41-40BE-B469-CDA1D9775381}" srcOrd="0" destOrd="0" presId="urn:microsoft.com/office/officeart/2005/8/layout/vList5"/>
    <dgm:cxn modelId="{2EB2103B-A5C6-4AC6-88FE-AE58A095E413}" srcId="{352D7C16-64FF-4D74-BC6D-6FB1A9995768}" destId="{8AA86239-28E7-4A93-B9E1-6752B975B760}" srcOrd="1" destOrd="0" parTransId="{AEEC234F-01B8-47F8-A514-DA7222C92D45}" sibTransId="{590235CC-1BBD-4B71-8A3F-5BC376E73EAE}"/>
    <dgm:cxn modelId="{A2B36B40-DFDD-44C2-8C57-95175303FD24}" srcId="{FF30EC48-1C94-482C-9B0D-CEAEC1A6FD79}" destId="{797A64D3-DD65-44F6-A9CC-D967027C7771}" srcOrd="0" destOrd="0" parTransId="{14E4137D-15DF-4095-A7C0-910BB985E7E1}" sibTransId="{B5163F4A-7328-4C92-B8BB-DEE31CCC8C8A}"/>
    <dgm:cxn modelId="{87154667-96CC-45CA-953E-735045D3C2FD}" srcId="{797A64D3-DD65-44F6-A9CC-D967027C7771}" destId="{4E149BB9-F88D-4D9A-990D-AC0ECF8EAB59}" srcOrd="1" destOrd="0" parTransId="{6AA2C1A1-5B3E-4DD0-851D-26C4EC775C39}" sibTransId="{066CE7E3-66F3-45E0-8F78-EF74D03F9D30}"/>
    <dgm:cxn modelId="{D0291200-3393-40B7-9F18-E44663385F9F}" srcId="{797A64D3-DD65-44F6-A9CC-D967027C7771}" destId="{88A89F8F-DE85-44F9-8FFD-150AA04266B8}" srcOrd="4" destOrd="0" parTransId="{A6CFF41B-7145-4C20-9110-9A070D4AA077}" sibTransId="{76AAF9F7-71F6-429C-AB0E-74FE6F36FEA3}"/>
    <dgm:cxn modelId="{65AD6EDD-2EE4-4457-9D02-82D2506757C5}" type="presOf" srcId="{8DA0A6D9-C60D-4D26-A62E-9683D2DC8FF1}" destId="{FAC51F93-0782-4E71-A0AF-3E582AB06505}" srcOrd="0" destOrd="0" presId="urn:microsoft.com/office/officeart/2005/8/layout/vList5"/>
    <dgm:cxn modelId="{6F723D0E-5B7F-4E48-8D6E-FFA50148AE99}" type="presOf" srcId="{086DFFD8-E756-47BA-9241-98219265FD88}" destId="{D39C132B-1603-4198-A758-E649A0D87B3B}" srcOrd="0" destOrd="0" presId="urn:microsoft.com/office/officeart/2005/8/layout/vList5"/>
    <dgm:cxn modelId="{34C28385-79A4-4822-A5AF-88404C08B472}" type="presOf" srcId="{1E40CEA4-9383-4316-B641-9C991ADAC266}" destId="{7DBCA38D-3422-443C-ACAF-D6D0E41723B6}" srcOrd="0" destOrd="0" presId="urn:microsoft.com/office/officeart/2005/8/layout/vList5"/>
    <dgm:cxn modelId="{FB62939E-6C1C-4818-B2F7-F45E3831AF0C}" type="presOf" srcId="{92933757-78DF-4746-817E-76169382C99E}" destId="{FB95820A-1811-459A-B149-AC763CA1FA02}" srcOrd="0" destOrd="2" presId="urn:microsoft.com/office/officeart/2005/8/layout/vList5"/>
    <dgm:cxn modelId="{904AD012-5655-44A4-A4A3-430343CB310D}" srcId="{1E40CEA4-9383-4316-B641-9C991ADAC266}" destId="{8609A085-AFB6-4AA7-9852-AA0B9870110D}" srcOrd="0" destOrd="0" parTransId="{3837D4B0-7495-46AE-ABDA-00FC8FA6CEA4}" sibTransId="{912AC783-B265-44AB-868D-2D8093A79B87}"/>
    <dgm:cxn modelId="{28120FC5-811C-44DA-A407-F4852A0B61EF}" type="presOf" srcId="{4E149BB9-F88D-4D9A-990D-AC0ECF8EAB59}" destId="{D39C132B-1603-4198-A758-E649A0D87B3B}" srcOrd="0" destOrd="1" presId="urn:microsoft.com/office/officeart/2005/8/layout/vList5"/>
    <dgm:cxn modelId="{302A5A75-8B6B-46C9-9669-C41C9E008678}" type="presOf" srcId="{352D7C16-64FF-4D74-BC6D-6FB1A9995768}" destId="{9EF15326-9802-401F-806E-996911AF24A4}" srcOrd="0" destOrd="0" presId="urn:microsoft.com/office/officeart/2005/8/layout/vList5"/>
    <dgm:cxn modelId="{D5217E9F-B3B9-46DC-80A3-D2D367BF37EB}" type="presParOf" srcId="{B0398ACC-AF41-40BE-B469-CDA1D9775381}" destId="{57AFA20E-B3B8-4E2C-AD37-8A372CBCCCB0}" srcOrd="0" destOrd="0" presId="urn:microsoft.com/office/officeart/2005/8/layout/vList5"/>
    <dgm:cxn modelId="{7BAAB68C-3B4C-4725-B995-72B6B71E735D}" type="presParOf" srcId="{57AFA20E-B3B8-4E2C-AD37-8A372CBCCCB0}" destId="{1FEDD138-3DC7-4B1F-AB39-982076AF1B8B}" srcOrd="0" destOrd="0" presId="urn:microsoft.com/office/officeart/2005/8/layout/vList5"/>
    <dgm:cxn modelId="{00E3DD12-A72A-4869-9A08-492802162A9B}" type="presParOf" srcId="{57AFA20E-B3B8-4E2C-AD37-8A372CBCCCB0}" destId="{D39C132B-1603-4198-A758-E649A0D87B3B}" srcOrd="1" destOrd="0" presId="urn:microsoft.com/office/officeart/2005/8/layout/vList5"/>
    <dgm:cxn modelId="{965DB5BF-A6E3-4B5A-91D0-12753B777514}" type="presParOf" srcId="{B0398ACC-AF41-40BE-B469-CDA1D9775381}" destId="{6A03BB13-FFA7-424C-A4BD-37E972DE5CF2}" srcOrd="1" destOrd="0" presId="urn:microsoft.com/office/officeart/2005/8/layout/vList5"/>
    <dgm:cxn modelId="{ACB74E63-B4A8-465B-89DF-496E5342DE3F}" type="presParOf" srcId="{B0398ACC-AF41-40BE-B469-CDA1D9775381}" destId="{426BB51B-A38D-478F-81F6-C42BE368A63B}" srcOrd="2" destOrd="0" presId="urn:microsoft.com/office/officeart/2005/8/layout/vList5"/>
    <dgm:cxn modelId="{1095BB85-78CF-427B-B6AE-873672D667E6}" type="presParOf" srcId="{426BB51B-A38D-478F-81F6-C42BE368A63B}" destId="{9EF15326-9802-401F-806E-996911AF24A4}" srcOrd="0" destOrd="0" presId="urn:microsoft.com/office/officeart/2005/8/layout/vList5"/>
    <dgm:cxn modelId="{D5417C36-6A5B-4419-8399-3C3481D4DC21}" type="presParOf" srcId="{426BB51B-A38D-478F-81F6-C42BE368A63B}" destId="{FAC51F93-0782-4E71-A0AF-3E582AB06505}" srcOrd="1" destOrd="0" presId="urn:microsoft.com/office/officeart/2005/8/layout/vList5"/>
    <dgm:cxn modelId="{DB1C8994-73E8-4A1C-82D7-4F620BB3F56B}" type="presParOf" srcId="{B0398ACC-AF41-40BE-B469-CDA1D9775381}" destId="{97152C99-348E-4A2B-821E-2E80B774530A}" srcOrd="3" destOrd="0" presId="urn:microsoft.com/office/officeart/2005/8/layout/vList5"/>
    <dgm:cxn modelId="{0BF0CA9B-2408-41AA-9B57-8876E177E8B7}" type="presParOf" srcId="{B0398ACC-AF41-40BE-B469-CDA1D9775381}" destId="{213E6B5B-DD64-4169-AC44-DFC149CBA413}" srcOrd="4" destOrd="0" presId="urn:microsoft.com/office/officeart/2005/8/layout/vList5"/>
    <dgm:cxn modelId="{4807C085-B727-46DF-B361-4CC8F5113A5B}" type="presParOf" srcId="{213E6B5B-DD64-4169-AC44-DFC149CBA413}" destId="{7DBCA38D-3422-443C-ACAF-D6D0E41723B6}" srcOrd="0" destOrd="0" presId="urn:microsoft.com/office/officeart/2005/8/layout/vList5"/>
    <dgm:cxn modelId="{F467D73E-B650-4776-B18F-95238D5812C3}" type="presParOf" srcId="{213E6B5B-DD64-4169-AC44-DFC149CBA413}" destId="{FB95820A-1811-459A-B149-AC763CA1FA02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5B6BB-9D15-416C-ADF4-34CBAF260EBF}" type="datetimeFigureOut">
              <a:rPr lang="en-US" smtClean="0"/>
              <a:t>4/23/2008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F4E71-BCB3-4BA6-94C9-2F9652B22E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7576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charset="2"/>
              <a:buNone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71237" y="0"/>
            <a:ext cx="3037575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charset="2"/>
              <a:buNone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1835" y="4417180"/>
            <a:ext cx="5606732" cy="418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183"/>
            <a:ext cx="3037576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charset="2"/>
              <a:buNone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237" y="8831183"/>
            <a:ext cx="3037575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charset="2"/>
              <a:buNone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778B81A-7F32-40EC-8B75-34F033A553C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804923-E255-4FE6-AD32-B18FB0480A90}" type="slidenum">
              <a:rPr lang="en-GB"/>
              <a:pPr/>
              <a:t>1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834" y="4417180"/>
            <a:ext cx="5608320" cy="418377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778B81A-7F32-40EC-8B75-34F033A553C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778B81A-7F32-40EC-8B75-34F033A553C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251D09-5E1A-4BC8-879A-B1BE264FA1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004C72-ED94-41FC-A884-10973A5FB3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8588"/>
            <a:ext cx="1998663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8588"/>
            <a:ext cx="5848350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A4FACD-AF6F-433F-9073-BFC5521F7E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62188"/>
            <a:ext cx="5865813" cy="1189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35814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70104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13CA5F64-EBA7-4A78-9247-FC753B6160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D9ED24-4973-4696-BC0F-49C85C59FE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B65B17-5DD3-4436-A5EF-4667A33373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9227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371600"/>
            <a:ext cx="39243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D6E2E9-CE98-4B50-B23D-9E9E898519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CBDF6A-CB74-49DA-B888-29E488AA0A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6F87D9-521B-46B7-95B8-9554BAA126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F0FD01-472F-48B7-B7FD-B878672368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7E873E-64EA-42C9-B3F5-FDFE715DF0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441828-40F2-4796-9E67-855217952E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8588"/>
            <a:ext cx="64754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994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357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1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330200" y="62357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E6B4D206-290D-4CAE-BCA5-AFBBF2E6C8E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26163" y="6165850"/>
            <a:ext cx="267811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86" r:id="rId12"/>
  </p:sldLayoutIdLst>
  <p:txStyles>
    <p:titleStyle>
      <a:lvl1pPr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2pPr>
      <a:lvl3pPr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3pPr>
      <a:lvl4pPr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4pPr>
      <a:lvl5pPr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5pPr>
      <a:lvl6pPr marL="457200"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6pPr>
      <a:lvl7pPr marL="914400"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7pPr>
      <a:lvl8pPr marL="1371600"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8pPr>
      <a:lvl9pPr marL="1828800" algn="l" defTabSz="457200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Impact" pitchFamily="32" charset="0"/>
        <a:defRPr sz="3600">
          <a:solidFill>
            <a:srgbClr val="000000"/>
          </a:solidFill>
          <a:latin typeface="Impact" pitchFamily="32" charset="0"/>
          <a:ea typeface="MS Pゴシック" charset="0"/>
          <a:cs typeface="MS Pゴシック" charset="0"/>
        </a:defRPr>
      </a:lvl9pPr>
    </p:titleStyle>
    <p:bodyStyle>
      <a:lvl1pPr marL="228600" indent="-228600" algn="l" defTabSz="457200" rtl="0" fontAlgn="base">
        <a:lnSpc>
          <a:spcPct val="124000"/>
        </a:lnSpc>
        <a:spcBef>
          <a:spcPts val="60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511175" indent="-169863" algn="l" defTabSz="457200" rtl="0" fontAlgn="base">
        <a:lnSpc>
          <a:spcPct val="124000"/>
        </a:lnSpc>
        <a:spcBef>
          <a:spcPts val="500"/>
        </a:spcBef>
        <a:spcAft>
          <a:spcPct val="0"/>
        </a:spcAft>
        <a:buClr>
          <a:srgbClr val="FF8000"/>
        </a:buClr>
        <a:buSzPct val="100000"/>
        <a:buFont typeface="Arial" charset="0"/>
        <a:buChar char="–"/>
        <a:defRPr sz="2000" b="1">
          <a:solidFill>
            <a:srgbClr val="000000"/>
          </a:solidFill>
          <a:latin typeface="+mn-lt"/>
          <a:ea typeface="+mn-ea"/>
          <a:cs typeface="+mn-cs"/>
        </a:defRPr>
      </a:lvl2pPr>
      <a:lvl3pPr marL="798513" indent="-173038" algn="l" defTabSz="457200" rtl="0" fontAlgn="base">
        <a:lnSpc>
          <a:spcPct val="124000"/>
        </a:lnSpc>
        <a:spcBef>
          <a:spcPts val="45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b="1">
          <a:solidFill>
            <a:srgbClr val="000000"/>
          </a:solidFill>
          <a:latin typeface="+mn-lt"/>
          <a:ea typeface="+mn-ea"/>
          <a:cs typeface="+mn-cs"/>
        </a:defRPr>
      </a:lvl3pPr>
      <a:lvl4pPr marL="1030288" indent="-115888" algn="l" defTabSz="457200" rtl="0" fontAlgn="base">
        <a:lnSpc>
          <a:spcPct val="124000"/>
        </a:lnSpc>
        <a:spcBef>
          <a:spcPts val="40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sz="1600" b="1">
          <a:solidFill>
            <a:srgbClr val="000000"/>
          </a:solidFill>
          <a:latin typeface="+mn-lt"/>
          <a:ea typeface="+mn-ea"/>
          <a:cs typeface="+mn-cs"/>
        </a:defRPr>
      </a:lvl4pPr>
      <a:lvl5pPr marL="1258888" indent="-114300" algn="l" defTabSz="457200" rtl="0" fontAlgn="base">
        <a:lnSpc>
          <a:spcPct val="124000"/>
        </a:lnSpc>
        <a:spcBef>
          <a:spcPts val="40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sz="1600" b="1">
          <a:solidFill>
            <a:srgbClr val="000000"/>
          </a:solidFill>
          <a:latin typeface="+mn-lt"/>
          <a:ea typeface="+mn-ea"/>
          <a:cs typeface="+mn-cs"/>
        </a:defRPr>
      </a:lvl5pPr>
      <a:lvl6pPr marL="1716088" indent="-114300" algn="l" defTabSz="457200" rtl="0" fontAlgn="base">
        <a:lnSpc>
          <a:spcPct val="124000"/>
        </a:lnSpc>
        <a:spcBef>
          <a:spcPts val="40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sz="1600" b="1">
          <a:solidFill>
            <a:srgbClr val="000000"/>
          </a:solidFill>
          <a:latin typeface="+mn-lt"/>
          <a:ea typeface="+mn-ea"/>
          <a:cs typeface="+mn-cs"/>
        </a:defRPr>
      </a:lvl6pPr>
      <a:lvl7pPr marL="2173288" indent="-114300" algn="l" defTabSz="457200" rtl="0" fontAlgn="base">
        <a:lnSpc>
          <a:spcPct val="124000"/>
        </a:lnSpc>
        <a:spcBef>
          <a:spcPts val="40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sz="1600" b="1">
          <a:solidFill>
            <a:srgbClr val="000000"/>
          </a:solidFill>
          <a:latin typeface="+mn-lt"/>
          <a:ea typeface="+mn-ea"/>
          <a:cs typeface="+mn-cs"/>
        </a:defRPr>
      </a:lvl7pPr>
      <a:lvl8pPr marL="2630488" indent="-114300" algn="l" defTabSz="457200" rtl="0" fontAlgn="base">
        <a:lnSpc>
          <a:spcPct val="124000"/>
        </a:lnSpc>
        <a:spcBef>
          <a:spcPts val="40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sz="1600" b="1">
          <a:solidFill>
            <a:srgbClr val="000000"/>
          </a:solidFill>
          <a:latin typeface="+mn-lt"/>
          <a:ea typeface="+mn-ea"/>
          <a:cs typeface="+mn-cs"/>
        </a:defRPr>
      </a:lvl8pPr>
      <a:lvl9pPr marL="3087688" indent="-114300" algn="l" defTabSz="457200" rtl="0" fontAlgn="base">
        <a:lnSpc>
          <a:spcPct val="124000"/>
        </a:lnSpc>
        <a:spcBef>
          <a:spcPts val="400"/>
        </a:spcBef>
        <a:spcAft>
          <a:spcPct val="0"/>
        </a:spcAft>
        <a:buClr>
          <a:srgbClr val="FF8000"/>
        </a:buClr>
        <a:buSzPct val="100000"/>
        <a:buFont typeface="Wingdings" charset="2"/>
        <a:buChar char=""/>
        <a:defRPr sz="1600"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800" y="1676400"/>
            <a:ext cx="5867400" cy="1143000"/>
          </a:xfrm>
          <a:ln/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/>
              <a:t>Vulnerability Scanning</a:t>
            </a:r>
            <a:br>
              <a:rPr lang="en-GB" sz="3200"/>
            </a:br>
            <a:r>
              <a:rPr lang="en-GB" sz="3200"/>
              <a:t>Automated Patching Efforts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76600" y="3810000"/>
            <a:ext cx="5867400" cy="175260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341313" lvl="1" indent="0" algn="r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/>
              <a:t>Jonathan Homer</a:t>
            </a:r>
          </a:p>
          <a:p>
            <a:pPr marL="341313" lvl="1" indent="0" algn="r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smtClean="0"/>
              <a:t>NLIT 2008 </a:t>
            </a:r>
            <a:r>
              <a:rPr lang="en-GB" sz="2400" dirty="0"/>
              <a:t>Conference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95800" y="1981200"/>
            <a:ext cx="4343400" cy="4343400"/>
            <a:chOff x="3767375" y="2090975"/>
            <a:chExt cx="2555637" cy="2555637"/>
          </a:xfrm>
          <a:solidFill>
            <a:srgbClr val="0000CC">
              <a:alpha val="20000"/>
            </a:srgbClr>
          </a:solidFill>
        </p:grpSpPr>
        <p:sp>
          <p:nvSpPr>
            <p:cNvPr id="5" name=" 3"/>
            <p:cNvSpPr/>
            <p:nvPr/>
          </p:nvSpPr>
          <p:spPr>
            <a:xfrm>
              <a:off x="3767375" y="2090975"/>
              <a:ext cx="2555637" cy="2555637"/>
            </a:xfrm>
            <a:prstGeom prst="gear9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4281170" y="2689623"/>
              <a:ext cx="1528047" cy="131364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/>
              <a:r>
                <a:rPr lang="en-US" sz="2800" dirty="0" smtClean="0"/>
                <a:t>Scanning and Reconciliation</a:t>
              </a:r>
              <a:endParaRPr lang="en-US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Reconciliation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399" cy="4724399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Combining multiple detections on the same device</a:t>
            </a:r>
          </a:p>
          <a:p>
            <a:r>
              <a:rPr lang="en-US" dirty="0" smtClean="0"/>
              <a:t>Relating a detected vulnerability to a logical device</a:t>
            </a:r>
          </a:p>
          <a:p>
            <a:r>
              <a:rPr lang="en-US" dirty="0" smtClean="0"/>
              <a:t>Relating a logical device to an end user and/or administrator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676400" y="3835400"/>
          <a:ext cx="33528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219200" y="1676400"/>
            <a:ext cx="6629400" cy="4557723"/>
            <a:chOff x="1295400" y="1447800"/>
            <a:chExt cx="6629400" cy="4557723"/>
          </a:xfrm>
        </p:grpSpPr>
        <p:sp>
          <p:nvSpPr>
            <p:cNvPr id="8" name="TextBox 7"/>
            <p:cNvSpPr txBox="1"/>
            <p:nvPr/>
          </p:nvSpPr>
          <p:spPr>
            <a:xfrm>
              <a:off x="1295400" y="1447800"/>
              <a:ext cx="6629400" cy="4557723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EXAMPLE: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 smtClean="0"/>
            </a:p>
            <a:p>
              <a:endParaRPr lang="en-US" dirty="0" smtClean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600200" y="2133600"/>
              <a:ext cx="6172200" cy="3200400"/>
              <a:chOff x="1600200" y="2133600"/>
              <a:chExt cx="6172200" cy="3200400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1600200" y="2133600"/>
                <a:ext cx="1371600" cy="1219200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Retina</a:t>
                </a:r>
              </a:p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dirty="0" smtClean="0"/>
                  <a:t>Scan</a:t>
                </a:r>
              </a:p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Engine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600200" y="4114800"/>
                <a:ext cx="1371600" cy="1219200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dirty="0" err="1" smtClean="0"/>
                  <a:t>Nessus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dirty="0" smtClean="0"/>
                  <a:t>Scan</a:t>
                </a:r>
              </a:p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Engine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3314700" y="2133600"/>
                <a:ext cx="1371600" cy="838200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dirty="0" smtClean="0"/>
                  <a:t>DNS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dirty="0" smtClean="0"/>
                  <a:t>Records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3314700" y="4495800"/>
                <a:ext cx="1371600" cy="838200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DNS </a:t>
                </a:r>
              </a:p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dirty="0" smtClean="0"/>
                  <a:t>Records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5029200" y="2133600"/>
                <a:ext cx="1371600" cy="838200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CMDB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5029200" y="4495800"/>
                <a:ext cx="1371600" cy="838200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CMDB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6400800" y="3314700"/>
                <a:ext cx="1371600" cy="838200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Vuln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 Mgmt</a:t>
                </a:r>
              </a:p>
              <a:p>
                <a:pPr marL="0" marR="0" indent="0" algn="ctr" defTabSz="457200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dirty="0" smtClean="0"/>
                  <a:t>System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3" name="Straight Arrow Connector 22"/>
              <p:cNvCxnSpPr>
                <a:stCxn id="13" idx="3"/>
                <a:endCxn id="15" idx="1"/>
              </p:cNvCxnSpPr>
              <p:nvPr/>
            </p:nvCxnSpPr>
            <p:spPr bwMode="auto">
              <a:xfrm>
                <a:off x="4686300" y="2552700"/>
                <a:ext cx="3429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>
                <a:endCxn id="13" idx="1"/>
              </p:cNvCxnSpPr>
              <p:nvPr/>
            </p:nvCxnSpPr>
            <p:spPr bwMode="auto">
              <a:xfrm flipV="1">
                <a:off x="2965142" y="2552700"/>
                <a:ext cx="349558" cy="4069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>
                <a:endCxn id="14" idx="1"/>
              </p:cNvCxnSpPr>
              <p:nvPr/>
            </p:nvCxnSpPr>
            <p:spPr bwMode="auto">
              <a:xfrm flipV="1">
                <a:off x="2974019" y="4914900"/>
                <a:ext cx="340681" cy="3329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>
                <a:stCxn id="14" idx="3"/>
                <a:endCxn id="16" idx="1"/>
              </p:cNvCxnSpPr>
              <p:nvPr/>
            </p:nvCxnSpPr>
            <p:spPr bwMode="auto">
              <a:xfrm>
                <a:off x="4686300" y="4914900"/>
                <a:ext cx="3429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>
                <a:stCxn id="16" idx="3"/>
                <a:endCxn id="17" idx="2"/>
              </p:cNvCxnSpPr>
              <p:nvPr/>
            </p:nvCxnSpPr>
            <p:spPr bwMode="auto">
              <a:xfrm flipV="1">
                <a:off x="6400800" y="4152900"/>
                <a:ext cx="685800" cy="7620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>
                <a:stCxn id="15" idx="3"/>
                <a:endCxn id="17" idx="0"/>
              </p:cNvCxnSpPr>
              <p:nvPr/>
            </p:nvCxnSpPr>
            <p:spPr bwMode="auto">
              <a:xfrm>
                <a:off x="6400800" y="2552700"/>
                <a:ext cx="685800" cy="7620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2438400"/>
            <a:ext cx="3581400" cy="3535045"/>
            <a:chOff x="2280459" y="1486916"/>
            <a:chExt cx="1858645" cy="1858645"/>
          </a:xfrm>
          <a:solidFill>
            <a:srgbClr val="0000CC">
              <a:alpha val="20000"/>
            </a:srgbClr>
          </a:solidFill>
        </p:grpSpPr>
        <p:sp>
          <p:nvSpPr>
            <p:cNvPr id="12" name=" 3"/>
            <p:cNvSpPr/>
            <p:nvPr/>
          </p:nvSpPr>
          <p:spPr>
            <a:xfrm>
              <a:off x="2280459" y="1486916"/>
              <a:ext cx="1858645" cy="1858645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3" name=" 4"/>
            <p:cNvSpPr/>
            <p:nvPr/>
          </p:nvSpPr>
          <p:spPr>
            <a:xfrm>
              <a:off x="2748377" y="1957665"/>
              <a:ext cx="922809" cy="9171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Notification and Remediation</a:t>
              </a:r>
              <a:endParaRPr lang="en-US" sz="2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8153399" cy="4495800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n-US" dirty="0" smtClean="0"/>
              <a:t>To be effective, must reach the person who has the ability to apply necessary changes.</a:t>
            </a:r>
          </a:p>
          <a:p>
            <a:r>
              <a:rPr lang="en-US" dirty="0" smtClean="0"/>
              <a:t>No escalation = No patching</a:t>
            </a:r>
          </a:p>
          <a:p>
            <a:r>
              <a:rPr lang="en-US" dirty="0" smtClean="0"/>
              <a:t>You can’t be too clear</a:t>
            </a:r>
          </a:p>
          <a:p>
            <a:r>
              <a:rPr lang="en-US" dirty="0" smtClean="0"/>
              <a:t>Cooperation and understanding are key</a:t>
            </a:r>
          </a:p>
          <a:p>
            <a:r>
              <a:rPr lang="en-US" dirty="0" smtClean="0"/>
              <a:t>Customers need specific, step-by-step instructions and a place to go for help</a:t>
            </a:r>
          </a:p>
          <a:p>
            <a:r>
              <a:rPr lang="en-US" dirty="0" smtClean="0"/>
              <a:t>Full time administrators need digests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5791200" y="3048000"/>
            <a:ext cx="3077845" cy="3077845"/>
            <a:chOff x="2280459" y="1486916"/>
            <a:chExt cx="1858645" cy="1858645"/>
          </a:xfrm>
        </p:grpSpPr>
        <p:sp>
          <p:nvSpPr>
            <p:cNvPr id="9" name=" 3"/>
            <p:cNvSpPr/>
            <p:nvPr/>
          </p:nvSpPr>
          <p:spPr>
            <a:xfrm>
              <a:off x="2280459" y="1486916"/>
              <a:ext cx="1858645" cy="1858645"/>
            </a:xfrm>
            <a:prstGeom prst="gear6">
              <a:avLst/>
            </a:prstGeom>
            <a:solidFill>
              <a:srgbClr val="0000CC">
                <a:alpha val="2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0" name=" 4"/>
            <p:cNvSpPr/>
            <p:nvPr/>
          </p:nvSpPr>
          <p:spPr>
            <a:xfrm>
              <a:off x="2748377" y="1957665"/>
              <a:ext cx="922809" cy="917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Closure and Reporting</a:t>
              </a:r>
              <a:endParaRPr lang="en-US" sz="2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399" cy="4876799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n-US" dirty="0" smtClean="0"/>
              <a:t>Sometimes applying the patch is not enough</a:t>
            </a:r>
          </a:p>
          <a:p>
            <a:r>
              <a:rPr lang="en-US" dirty="0" err="1" smtClean="0"/>
              <a:t>Admins</a:t>
            </a:r>
            <a:r>
              <a:rPr lang="en-US" dirty="0" smtClean="0"/>
              <a:t> will think they fixed it </a:t>
            </a:r>
            <a:r>
              <a:rPr lang="en-US" dirty="0" err="1" smtClean="0"/>
              <a:t>everytime</a:t>
            </a:r>
            <a:endParaRPr lang="en-US" dirty="0" smtClean="0"/>
          </a:p>
          <a:p>
            <a:r>
              <a:rPr lang="en-US" dirty="0" smtClean="0"/>
              <a:t>Everyone makes mistakes</a:t>
            </a:r>
          </a:p>
          <a:p>
            <a:r>
              <a:rPr lang="en-US" dirty="0" smtClean="0"/>
              <a:t>“I” am always the exception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patches are more stubborn than others</a:t>
            </a:r>
          </a:p>
          <a:p>
            <a:r>
              <a:rPr lang="en-US" dirty="0" smtClean="0"/>
              <a:t>Collaboration and communication is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5791200" y="3048000"/>
            <a:ext cx="3077845" cy="3077845"/>
            <a:chOff x="2280459" y="1486916"/>
            <a:chExt cx="1858645" cy="1858645"/>
          </a:xfrm>
        </p:grpSpPr>
        <p:sp>
          <p:nvSpPr>
            <p:cNvPr id="9" name=" 3"/>
            <p:cNvSpPr/>
            <p:nvPr/>
          </p:nvSpPr>
          <p:spPr>
            <a:xfrm>
              <a:off x="2280459" y="1486916"/>
              <a:ext cx="1858645" cy="1858645"/>
            </a:xfrm>
            <a:prstGeom prst="gear6">
              <a:avLst/>
            </a:prstGeom>
            <a:solidFill>
              <a:srgbClr val="0000CC">
                <a:alpha val="2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0" name=" 4"/>
            <p:cNvSpPr/>
            <p:nvPr/>
          </p:nvSpPr>
          <p:spPr>
            <a:xfrm>
              <a:off x="2748377" y="1957665"/>
              <a:ext cx="922809" cy="917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Closure and Reporting</a:t>
              </a:r>
              <a:endParaRPr lang="en-US" sz="2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Closure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399" cy="4876799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n-US" dirty="0" smtClean="0"/>
              <a:t>Use logic to determine patch resolution</a:t>
            </a:r>
            <a:br>
              <a:rPr lang="en-US" dirty="0" smtClean="0"/>
            </a:br>
            <a:r>
              <a:rPr lang="en-US" dirty="0" smtClean="0"/>
              <a:t>(see “Avoiding Pitfalls Section”)</a:t>
            </a:r>
          </a:p>
          <a:p>
            <a:r>
              <a:rPr lang="en-US" dirty="0" smtClean="0"/>
              <a:t>Don’t punish those devices taken off the network</a:t>
            </a:r>
          </a:p>
          <a:p>
            <a:r>
              <a:rPr lang="en-US" dirty="0" smtClean="0"/>
              <a:t>Record the progress along the way</a:t>
            </a:r>
            <a:br>
              <a:rPr lang="en-US" dirty="0" smtClean="0"/>
            </a:br>
            <a:r>
              <a:rPr lang="en-US" dirty="0" smtClean="0"/>
              <a:t>(it’s all about metrics)</a:t>
            </a:r>
          </a:p>
          <a:p>
            <a:r>
              <a:rPr lang="en-US" dirty="0" smtClean="0"/>
              <a:t>Have a process for vulnerabilities which are </a:t>
            </a:r>
            <a:br>
              <a:rPr lang="en-US" dirty="0" smtClean="0"/>
            </a:br>
            <a:r>
              <a:rPr lang="en-US" dirty="0" smtClean="0"/>
              <a:t>“re-detected”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5791200" y="3048000"/>
            <a:ext cx="3077845" cy="3077845"/>
            <a:chOff x="2280459" y="1486916"/>
            <a:chExt cx="1858645" cy="1858645"/>
          </a:xfrm>
        </p:grpSpPr>
        <p:sp>
          <p:nvSpPr>
            <p:cNvPr id="9" name=" 3"/>
            <p:cNvSpPr/>
            <p:nvPr/>
          </p:nvSpPr>
          <p:spPr>
            <a:xfrm>
              <a:off x="2280459" y="1486916"/>
              <a:ext cx="1858645" cy="1858645"/>
            </a:xfrm>
            <a:prstGeom prst="gear6">
              <a:avLst/>
            </a:prstGeom>
            <a:solidFill>
              <a:srgbClr val="0000CC">
                <a:alpha val="2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0" name=" 4"/>
            <p:cNvSpPr/>
            <p:nvPr/>
          </p:nvSpPr>
          <p:spPr>
            <a:xfrm>
              <a:off x="2748377" y="1957665"/>
              <a:ext cx="922809" cy="917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Closure and Reporting</a:t>
              </a:r>
              <a:endParaRPr lang="en-US" sz="2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399" cy="4876799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n-US" dirty="0" smtClean="0"/>
              <a:t>Weekly reports to Management</a:t>
            </a:r>
          </a:p>
          <a:p>
            <a:r>
              <a:rPr lang="en-US" dirty="0" smtClean="0"/>
              <a:t>Management Questions:</a:t>
            </a:r>
            <a:br>
              <a:rPr lang="en-US" dirty="0" smtClean="0"/>
            </a:br>
            <a:r>
              <a:rPr lang="en-US" dirty="0" smtClean="0"/>
              <a:t>	#1 – What does it look like this week?</a:t>
            </a:r>
            <a:br>
              <a:rPr lang="en-US" dirty="0" smtClean="0"/>
            </a:br>
            <a:r>
              <a:rPr lang="en-US" dirty="0" smtClean="0"/>
              <a:t>	#2 – Where are the specific offenders?</a:t>
            </a:r>
            <a:br>
              <a:rPr lang="en-US" dirty="0" smtClean="0"/>
            </a:br>
            <a:r>
              <a:rPr lang="en-US" dirty="0" smtClean="0"/>
              <a:t>			(be able to drill-down)</a:t>
            </a:r>
          </a:p>
          <a:p>
            <a:r>
              <a:rPr lang="en-US" dirty="0" smtClean="0"/>
              <a:t>Live Data is essential to patching personnel</a:t>
            </a:r>
          </a:p>
          <a:p>
            <a:pPr lvl="1"/>
            <a:r>
              <a:rPr lang="en-US" dirty="0" smtClean="0"/>
              <a:t>Views by Machine, by </a:t>
            </a:r>
            <a:r>
              <a:rPr lang="en-US" dirty="0" err="1" smtClean="0"/>
              <a:t>Vuln</a:t>
            </a:r>
            <a:r>
              <a:rPr lang="en-US" dirty="0" smtClean="0"/>
              <a:t>, by Date</a:t>
            </a:r>
          </a:p>
          <a:p>
            <a:pPr lvl="1"/>
            <a:r>
              <a:rPr lang="en-US" dirty="0" smtClean="0"/>
              <a:t>Identify trends/patterns to avoid tunnel vision</a:t>
            </a:r>
          </a:p>
          <a:p>
            <a:pPr lvl="1"/>
            <a:r>
              <a:rPr lang="en-US" dirty="0" smtClean="0"/>
              <a:t>Not tracking historical data will bite you in 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Application @ INL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7620000" cy="4876799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n-US" sz="2000" dirty="0" smtClean="0"/>
              <a:t>Phase 1 – Microsoft Access Database</a:t>
            </a:r>
          </a:p>
          <a:p>
            <a:pPr lvl="1"/>
            <a:r>
              <a:rPr lang="en-US" sz="1800" dirty="0" smtClean="0"/>
              <a:t>Single </a:t>
            </a:r>
            <a:r>
              <a:rPr lang="en-US" sz="1800" dirty="0" err="1" smtClean="0"/>
              <a:t>Vuln</a:t>
            </a:r>
            <a:r>
              <a:rPr lang="en-US" sz="1800" dirty="0" smtClean="0"/>
              <a:t> Scan Engine</a:t>
            </a:r>
          </a:p>
          <a:p>
            <a:pPr lvl="1"/>
            <a:r>
              <a:rPr lang="en-US" sz="1800" dirty="0" smtClean="0"/>
              <a:t>Very Rough Notification System</a:t>
            </a:r>
          </a:p>
          <a:p>
            <a:pPr lvl="1"/>
            <a:r>
              <a:rPr lang="en-US" sz="1800" dirty="0" smtClean="0"/>
              <a:t>90 – 180 Days</a:t>
            </a:r>
          </a:p>
          <a:p>
            <a:r>
              <a:rPr lang="en-US" sz="2000" dirty="0" smtClean="0"/>
              <a:t>Phase 2 – Custom Application</a:t>
            </a:r>
          </a:p>
          <a:p>
            <a:pPr lvl="1"/>
            <a:r>
              <a:rPr lang="en-US" sz="1800" dirty="0" smtClean="0"/>
              <a:t>Utilized </a:t>
            </a:r>
            <a:r>
              <a:rPr lang="en-US" sz="1800" dirty="0" smtClean="0"/>
              <a:t>Single </a:t>
            </a:r>
            <a:r>
              <a:rPr lang="en-US" sz="1800" dirty="0" err="1" smtClean="0"/>
              <a:t>Vuln</a:t>
            </a:r>
            <a:r>
              <a:rPr lang="en-US" sz="1800" dirty="0" smtClean="0"/>
              <a:t> Scan Engine</a:t>
            </a:r>
          </a:p>
          <a:p>
            <a:pPr lvl="1"/>
            <a:r>
              <a:rPr lang="en-US" sz="1800" dirty="0" smtClean="0"/>
              <a:t>Followed same basic process as Access DB</a:t>
            </a:r>
          </a:p>
          <a:p>
            <a:pPr lvl="1"/>
            <a:r>
              <a:rPr lang="en-US" sz="1800" dirty="0" smtClean="0"/>
              <a:t>1 Year Development (System went online at 6 months)</a:t>
            </a:r>
          </a:p>
          <a:p>
            <a:r>
              <a:rPr lang="en-US" sz="2000" dirty="0" smtClean="0"/>
              <a:t>Phase 2.9 – Custom App w/ Multiple Engines</a:t>
            </a:r>
          </a:p>
          <a:p>
            <a:r>
              <a:rPr lang="en-US" sz="2000" dirty="0" smtClean="0"/>
              <a:t>Phase 3 – COTS Solution + Custom Application</a:t>
            </a:r>
          </a:p>
          <a:p>
            <a:pPr lvl="1"/>
            <a:r>
              <a:rPr lang="en-US" sz="1800" dirty="0" smtClean="0"/>
              <a:t>COTS runs our IT admin groups</a:t>
            </a:r>
          </a:p>
          <a:p>
            <a:pPr lvl="1"/>
            <a:r>
              <a:rPr lang="en-US" sz="1800" dirty="0" smtClean="0"/>
              <a:t>Custom App runs End User Notifications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PatchMan</a:t>
            </a:r>
            <a:r>
              <a:rPr lang="en-US" dirty="0" smtClean="0"/>
              <a:t> (Custom App)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685213" cy="464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Metrics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999413" cy="464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Avoiding Pitfalls</a:t>
            </a:r>
            <a:br>
              <a:rPr lang="en-US" dirty="0" smtClean="0"/>
            </a:br>
            <a:r>
              <a:rPr lang="en-US" sz="1600" dirty="0" smtClean="0"/>
              <a:t>Non-Standard Configurations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4876800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sz="2000" dirty="0" smtClean="0"/>
              <a:t>Tip: Align with existing Configuration Management System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Number of Exceptions/False Positives is proportional to deviation from standard configuration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Use caution when relating </a:t>
            </a:r>
            <a:r>
              <a:rPr lang="en-US" sz="2000" dirty="0" err="1" smtClean="0"/>
              <a:t>vulns</a:t>
            </a:r>
            <a:r>
              <a:rPr lang="en-US" sz="2000" dirty="0" smtClean="0"/>
              <a:t> by CVE – OS must be taken into consideration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Consider excluding, segregating, or processing differently those machines which fall outside a pre-defined scope</a:t>
            </a:r>
            <a:endParaRPr lang="en-US" sz="14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2057400"/>
          <a:ext cx="62484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  <p:bldGraphic spid="4" grpId="0">
        <p:bldAsOne/>
      </p:bldGraphic>
      <p:bldGraphic spid="4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Avoiding Pitfalls</a:t>
            </a:r>
            <a:br>
              <a:rPr lang="en-US" dirty="0" smtClean="0"/>
            </a:br>
            <a:r>
              <a:rPr lang="en-US" sz="1600" dirty="0" smtClean="0"/>
              <a:t>Non-Cooperative Users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4876800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sz="2000" dirty="0" smtClean="0"/>
              <a:t>Most Important: Get Management Buy-in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Communicate clearly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Be strict on exceptions – clear definitions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Sell the positive – educate the user on the benefits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Eating The Elephant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Collection – paying attention to what’s important</a:t>
            </a:r>
          </a:p>
          <a:p>
            <a:endParaRPr lang="en-US" dirty="0" smtClean="0"/>
          </a:p>
          <a:p>
            <a:r>
              <a:rPr lang="en-US" dirty="0" smtClean="0"/>
              <a:t>Data Analysis – Build a process and stick to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4129088" cy="294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411175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0"/>
            <a:ext cx="4114800" cy="29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10000"/>
            <a:ext cx="4133850" cy="290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Avoiding Pitfalls</a:t>
            </a:r>
            <a:br>
              <a:rPr lang="en-US" dirty="0" smtClean="0"/>
            </a:br>
            <a:r>
              <a:rPr lang="en-US" sz="1600" dirty="0" smtClean="0"/>
              <a:t>“Clean” Scan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4876800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sz="2000" dirty="0" smtClean="0"/>
              <a:t>Situation: Most scan engines return a result on finding a vulnerability, and return [NULL] on a ‘clean’ detection. How can you programmatically detect when a vulnerability goes away?</a:t>
            </a:r>
          </a:p>
          <a:p>
            <a:pPr eaLnBrk="1" hangingPunct="1"/>
            <a:r>
              <a:rPr lang="en-US" sz="2000" dirty="0" smtClean="0"/>
              <a:t>Create a Touch Vulnerability</a:t>
            </a:r>
          </a:p>
          <a:p>
            <a:pPr eaLnBrk="1" hangingPunct="1"/>
            <a:r>
              <a:rPr lang="en-US" sz="2000" dirty="0" smtClean="0"/>
              <a:t>Must be unique per scan engine</a:t>
            </a:r>
          </a:p>
          <a:p>
            <a:pPr eaLnBrk="1" hangingPunct="1"/>
            <a:r>
              <a:rPr lang="en-US" sz="2000" dirty="0" smtClean="0"/>
              <a:t>Small margin for error</a:t>
            </a:r>
          </a:p>
          <a:p>
            <a:pPr eaLnBrk="1" hangingPunct="1"/>
            <a:r>
              <a:rPr lang="en-US" sz="2000" dirty="0" smtClean="0"/>
              <a:t>Essential to clear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25 -0.25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2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573 -0.034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Avoiding Pitfalls</a:t>
            </a:r>
            <a:br>
              <a:rPr lang="en-US" dirty="0" smtClean="0"/>
            </a:br>
            <a:r>
              <a:rPr lang="en-US" sz="1600" dirty="0" smtClean="0"/>
              <a:t>User Self Scans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4876800"/>
          </a:xfrm>
          <a:effectLst>
            <a:outerShdw blurRad="254000" dir="2700000" algn="tl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sz="2000" dirty="0" smtClean="0"/>
              <a:t>Great option where feasible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Must perform the same scan as the automated scan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May or may not integrate with </a:t>
            </a:r>
            <a:r>
              <a:rPr lang="en-US" sz="2000" dirty="0" err="1" smtClean="0"/>
              <a:t>vuln</a:t>
            </a:r>
            <a:r>
              <a:rPr lang="en-US" sz="2000" dirty="0" smtClean="0"/>
              <a:t> tracking system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Recommendation: have the results emailed to the user rather than waiting at a page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9" name="Picture 7" descr="C:\Documents and Settings\homejl\Local Settings\Temporary Internet Files\Content.IE5\KLELI1YP\MCj0383308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8650" y="2241467"/>
            <a:ext cx="4553712" cy="290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Contact Info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28800" y="2057400"/>
            <a:ext cx="6096000" cy="3352800"/>
            <a:chOff x="1828800" y="2057400"/>
            <a:chExt cx="6096000" cy="3352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r="62354"/>
            <a:stretch>
              <a:fillRect/>
            </a:stretch>
          </p:blipFill>
          <p:spPr bwMode="auto">
            <a:xfrm>
              <a:off x="1828800" y="2057400"/>
              <a:ext cx="1741714" cy="334115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8371" y="2069042"/>
              <a:ext cx="4626429" cy="334115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5086" y="2162175"/>
            <a:ext cx="628952" cy="3143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536371" y="2476500"/>
            <a:ext cx="4572000" cy="2095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</a:rPr>
              <a:t>Jonathan Homer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</a:rPr>
              <a:t>Desktop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pperplate Gothic Ligh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pperplate Gothic Ligh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</a:rPr>
              <a:t>(208) 526-9660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</a:rPr>
              <a:t>jonathan.homer@inl.gov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590800" y="2895600"/>
            <a:ext cx="353785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752600" y="1981200"/>
            <a:ext cx="6248400" cy="3505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0"/>
            <a:ext cx="6475413" cy="1317625"/>
          </a:xfrm>
        </p:spPr>
        <p:txBody>
          <a:bodyPr/>
          <a:lstStyle/>
          <a:p>
            <a:pPr algn="r"/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2055" name="Picture 7" descr="C:\Documents and Settings\homejl\Local Settings\Temporary Internet Files\Content.IE5\JPSP3QJ2\MPj0428619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587992" cy="5060950"/>
          </a:xfrm>
          <a:prstGeom prst="rect">
            <a:avLst/>
          </a:prstGeom>
          <a:noFill/>
        </p:spPr>
      </p:pic>
      <p:sp>
        <p:nvSpPr>
          <p:cNvPr id="10" name="Rectangular Callout 9"/>
          <p:cNvSpPr/>
          <p:nvPr/>
        </p:nvSpPr>
        <p:spPr bwMode="auto">
          <a:xfrm>
            <a:off x="1905000" y="5105400"/>
            <a:ext cx="3733800" cy="1466299"/>
          </a:xfrm>
          <a:prstGeom prst="wedgeRectCallout">
            <a:avLst>
              <a:gd name="adj1" fmla="val -59959"/>
              <a:gd name="adj2" fmla="val -20833"/>
            </a:avLst>
          </a:prstGeom>
          <a:gradFill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0000"/>
                </a:srgbClr>
              </a:gs>
              <a:gs pos="70000">
                <a:srgbClr val="C4D6EB">
                  <a:alpha val="70000"/>
                </a:srgbClr>
              </a:gs>
              <a:gs pos="100000">
                <a:schemeClr val="bg1">
                  <a:alpha val="7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indent="0" algn="l" latinLnBrk="0">
              <a:buFont typeface="Arial" charset="0"/>
              <a:buNone/>
              <a:tabLst/>
            </a:pPr>
            <a:r>
              <a:rPr lang="en-US" u="sng" dirty="0" smtClean="0">
                <a:solidFill>
                  <a:schemeClr val="tx1"/>
                </a:solidFill>
              </a:rPr>
              <a:t>Where we came from: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Sporadic Scanning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Large teams to fix vulnerabilities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“Fire drills”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038600" y="3429000"/>
            <a:ext cx="4495800" cy="1466299"/>
          </a:xfrm>
          <a:prstGeom prst="wedgeRectCallout">
            <a:avLst>
              <a:gd name="adj1" fmla="val -21233"/>
              <a:gd name="adj2" fmla="val -74113"/>
            </a:avLst>
          </a:prstGeom>
          <a:gradFill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0000"/>
                </a:srgbClr>
              </a:gs>
              <a:gs pos="70000">
                <a:srgbClr val="C4D6EB">
                  <a:alpha val="70000"/>
                </a:srgbClr>
              </a:gs>
              <a:gs pos="100000">
                <a:schemeClr val="bg1">
                  <a:alpha val="7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indent="0" algn="l" latinLnBrk="0">
              <a:buFont typeface="Arial" charset="0"/>
              <a:buNone/>
              <a:tabLst/>
            </a:pPr>
            <a:r>
              <a:rPr lang="en-US" u="sng" dirty="0" smtClean="0">
                <a:solidFill>
                  <a:schemeClr val="tx1"/>
                </a:solidFill>
              </a:rPr>
              <a:t>Where we’re at: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Regular Scans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Automated Notification and Follow-up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Advanced Metrics and Reporting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524000" y="1219200"/>
            <a:ext cx="3733800" cy="1466299"/>
          </a:xfrm>
          <a:prstGeom prst="wedgeRectCallout">
            <a:avLst>
              <a:gd name="adj1" fmla="val 60112"/>
              <a:gd name="adj2" fmla="val 26391"/>
            </a:avLst>
          </a:prstGeom>
          <a:gradFill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0000"/>
                </a:srgbClr>
              </a:gs>
              <a:gs pos="70000">
                <a:srgbClr val="C4D6EB">
                  <a:alpha val="70000"/>
                </a:srgbClr>
              </a:gs>
              <a:gs pos="100000">
                <a:schemeClr val="bg1">
                  <a:alpha val="7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indent="0" algn="l" latinLnBrk="0">
              <a:buFont typeface="Arial" charset="0"/>
              <a:buNone/>
              <a:tabLst/>
            </a:pPr>
            <a:r>
              <a:rPr lang="en-US" u="sng" dirty="0" smtClean="0">
                <a:solidFill>
                  <a:schemeClr val="tx1"/>
                </a:solidFill>
              </a:rPr>
              <a:t>Where we’re going: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Preemptive Remediation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Improved Reconciliation</a:t>
            </a:r>
          </a:p>
          <a:p>
            <a:pPr marL="0" marR="0" indent="0" algn="l" latinLnBrk="0">
              <a:buFont typeface="Arial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Department Crosscutting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1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Our Environment</a:t>
            </a:r>
            <a:endParaRPr lang="en-US" dirty="0"/>
          </a:p>
        </p:txBody>
      </p:sp>
      <p:pic>
        <p:nvPicPr>
          <p:cNvPr id="1027" name="Picture 3" descr="C:\Documents and Settings\homejl\My Documents\My Pictures\Microsoft Clip Organizer\bs0064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4048161" cy="40315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4191000"/>
            <a:ext cx="3483646" cy="2496774"/>
          </a:xfrm>
          <a:prstGeom prst="rect">
            <a:avLst/>
          </a:prstGeom>
          <a:noFill/>
          <a:effectLst>
            <a:outerShdw blurRad="254000" dir="2700000" algn="t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  <a:latin typeface="+mn-lt"/>
                <a:cs typeface="+mn-cs"/>
              </a:rPr>
              <a:t>IT Managed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Strict MSC enforcement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Strict LUA enforcement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Strict Password Enforcement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Automated Patching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“Maintenance Free”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Small Deviation Threshold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1295400"/>
            <a:ext cx="4112023" cy="448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  <a:latin typeface="+mn-lt"/>
                <a:cs typeface="+mn-cs"/>
              </a:rPr>
              <a:t>Self Managed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Decentralized Management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MSC self applied w/ reporting tools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Root Access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+mn-cs"/>
              </a:rPr>
              <a:t>(LUA user required for daily tasks)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Individual responsible for </a:t>
            </a:r>
            <a:b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  patching and security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Wider range of: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Operating Systems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Hardware and Devices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Allows for exemptions with </a:t>
            </a:r>
            <a:b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  proper 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2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Purpose of </a:t>
            </a:r>
            <a:r>
              <a:rPr lang="en-US" dirty="0" err="1" smtClean="0"/>
              <a:t>Vuln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4040188" cy="639762"/>
          </a:xfrm>
          <a:effectLst>
            <a:outerShdw blurRad="254000" dir="5400000" algn="t" rotWithShape="0">
              <a:schemeClr val="bg1"/>
            </a:outerShdw>
          </a:effectLst>
        </p:spPr>
        <p:txBody>
          <a:bodyPr/>
          <a:lstStyle/>
          <a:p>
            <a:r>
              <a:rPr lang="en-US" u="sng" dirty="0" smtClean="0"/>
              <a:t>Detection Methods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459162"/>
            <a:ext cx="4040188" cy="2473325"/>
          </a:xfrm>
          <a:effectLst>
            <a:outerShdw blurRad="254000" dir="2700000" algn="tl" rotWithShape="0">
              <a:schemeClr val="bg1"/>
            </a:outerShdw>
          </a:effectLst>
          <a:scene3d>
            <a:camera prst="orthographicFront"/>
            <a:lightRig rig="threePt" dir="t"/>
          </a:scene3d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Vulnerability Scanners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Logical Comparison with data feed service(s)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Log Files or Intrusion 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19400"/>
            <a:ext cx="4041775" cy="639762"/>
          </a:xfrm>
        </p:spPr>
        <p:txBody>
          <a:bodyPr/>
          <a:lstStyle/>
          <a:p>
            <a:r>
              <a:rPr lang="en-US" u="sng" dirty="0" smtClean="0"/>
              <a:t>Remediation Methods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59162"/>
            <a:ext cx="4041775" cy="2473325"/>
          </a:xfrm>
        </p:spPr>
        <p:txBody>
          <a:bodyPr/>
          <a:lstStyle/>
          <a:p>
            <a:r>
              <a:rPr lang="en-US" dirty="0" smtClean="0"/>
              <a:t>Automated Patching</a:t>
            </a:r>
          </a:p>
          <a:p>
            <a:r>
              <a:rPr lang="en-US" dirty="0" smtClean="0"/>
              <a:t>Manual Patching</a:t>
            </a:r>
          </a:p>
          <a:p>
            <a:r>
              <a:rPr lang="en-US" dirty="0" smtClean="0"/>
              <a:t>False Positive</a:t>
            </a:r>
          </a:p>
          <a:p>
            <a:r>
              <a:rPr lang="en-US" dirty="0" smtClean="0"/>
              <a:t>Accepted Risk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523999"/>
            <a:ext cx="7162800" cy="990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Clr>
                <a:srgbClr val="FF8000"/>
              </a:buClr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+mn-cs"/>
              </a:rPr>
              <a:t>To detect and remediate </a:t>
            </a:r>
            <a:br>
              <a:rPr lang="en-US" sz="2400" b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rgbClr val="000000"/>
                </a:solidFill>
                <a:latin typeface="+mn-lt"/>
                <a:cs typeface="+mn-cs"/>
              </a:rPr>
              <a:t>vulnerabilities on a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cs typeface="+mn-cs"/>
              </a:rPr>
              <a:t>network</a:t>
            </a:r>
            <a:endParaRPr lang="en-US" sz="24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429000"/>
            <a:ext cx="3200400" cy="215328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Retina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LANGuard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Nessus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Core Impact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Foundstone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NeXpose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429000"/>
            <a:ext cx="3200400" cy="215328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iDefense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DeepSight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IntelliShield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  <p:bldP spid="5" grpId="0" build="p"/>
      <p:bldP spid="6" grpId="0" uiExpand="1" build="p"/>
      <p:bldP spid="7" grpId="0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Assignment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/>
              <a:t>To provide the necessary information </a:t>
            </a:r>
            <a:br>
              <a:rPr lang="en-US" dirty="0" smtClean="0"/>
            </a:br>
            <a:r>
              <a:rPr lang="en-US" dirty="0" smtClean="0"/>
              <a:t>(and motivation) to the person responsible for resolving the 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Drivers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254000" dir="5400000" algn="t" rotWithShape="0">
              <a:schemeClr val="bg1"/>
            </a:outerShdw>
          </a:effectLst>
        </p:spPr>
        <p:txBody>
          <a:bodyPr/>
          <a:lstStyle/>
          <a:p>
            <a:r>
              <a:rPr lang="en-US" dirty="0" smtClean="0"/>
              <a:t>NIST 800.40</a:t>
            </a:r>
          </a:p>
          <a:p>
            <a:pPr lvl="1"/>
            <a:r>
              <a:rPr lang="en-US" sz="1200" dirty="0"/>
              <a:t> </a:t>
            </a:r>
            <a:r>
              <a:rPr lang="en-US" sz="1200" dirty="0" smtClean="0"/>
              <a:t>“The PVG is responsible for monitoring security sources for vulnerability announcements, patch and non-patch </a:t>
            </a:r>
            <a:r>
              <a:rPr lang="en-US" sz="1200" dirty="0" err="1" smtClean="0"/>
              <a:t>remediations</a:t>
            </a:r>
            <a:r>
              <a:rPr lang="en-US" sz="1200" dirty="0" smtClean="0"/>
              <a:t>, and threats that correspond to the software within the organizational software inventory. A variety of sources should be monitored to ensure that the PVG is aware of all newly discovered vulnerabilities.”</a:t>
            </a:r>
          </a:p>
          <a:p>
            <a:pPr lvl="1"/>
            <a:r>
              <a:rPr lang="en-US" sz="1200" dirty="0" smtClean="0"/>
              <a:t>Timely patching of security issues is generally recognized as critical to maintaining the operational availability, confidentiality, and integrity of information technology (IT) systems.</a:t>
            </a:r>
          </a:p>
          <a:p>
            <a:r>
              <a:rPr lang="en-US" dirty="0" smtClean="0"/>
              <a:t>PCSP</a:t>
            </a:r>
          </a:p>
          <a:p>
            <a:pPr lvl="1"/>
            <a:r>
              <a:rPr lang="en-US" sz="1800" dirty="0" smtClean="0"/>
              <a:t>CMG-45: Develop a uniform patch management and flaw remediation process</a:t>
            </a:r>
          </a:p>
          <a:p>
            <a:pPr lvl="1"/>
            <a:r>
              <a:rPr lang="en-US" sz="1800" dirty="0" smtClean="0"/>
              <a:t>CMG-55: Implement non-critical patches within 30 days</a:t>
            </a:r>
          </a:p>
          <a:p>
            <a:pPr lvl="1"/>
            <a:r>
              <a:rPr lang="en-US" sz="1800" dirty="0" smtClean="0"/>
              <a:t>CMG-60: Install all critical patches within 30 days</a:t>
            </a:r>
          </a:p>
          <a:p>
            <a:r>
              <a:rPr lang="en-US" dirty="0" smtClean="0"/>
              <a:t>INL: Follow-up to “Get-To-Green” Patching Effort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Process Flow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143000"/>
          <a:ext cx="7999413" cy="464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95800" y="1981200"/>
            <a:ext cx="4343400" cy="4343400"/>
            <a:chOff x="3767375" y="2090975"/>
            <a:chExt cx="2555637" cy="2555637"/>
          </a:xfrm>
          <a:solidFill>
            <a:srgbClr val="0000CC">
              <a:alpha val="20000"/>
            </a:srgbClr>
          </a:solidFill>
        </p:grpSpPr>
        <p:sp>
          <p:nvSpPr>
            <p:cNvPr id="5" name=" 3"/>
            <p:cNvSpPr/>
            <p:nvPr/>
          </p:nvSpPr>
          <p:spPr>
            <a:xfrm>
              <a:off x="3767375" y="2090975"/>
              <a:ext cx="2555637" cy="2555637"/>
            </a:xfrm>
            <a:prstGeom prst="gear9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4281170" y="2689623"/>
              <a:ext cx="1528047" cy="131364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/>
              <a:r>
                <a:rPr lang="en-US" sz="2800" dirty="0" smtClean="0"/>
                <a:t>Scanning and Reconciliation</a:t>
              </a:r>
              <a:endParaRPr lang="en-US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Scanning/Detection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399" cy="4724399"/>
          </a:xfrm>
          <a:effectLst>
            <a:outerShdw blurRad="254000" dir="5400000" algn="t" rotWithShape="0">
              <a:schemeClr val="bg1"/>
            </a:outerShdw>
          </a:effectLst>
        </p:spPr>
        <p:txBody>
          <a:bodyPr/>
          <a:lstStyle/>
          <a:p>
            <a:pPr>
              <a:buNone/>
            </a:pPr>
            <a:r>
              <a:rPr lang="en-US" u="sng" dirty="0" smtClean="0"/>
              <a:t>Scan Engines</a:t>
            </a:r>
            <a:endParaRPr lang="en-US" u="sng" dirty="0"/>
          </a:p>
          <a:p>
            <a:r>
              <a:rPr lang="en-US" sz="2000" dirty="0" smtClean="0"/>
              <a:t>Single or Multiple Scanners</a:t>
            </a:r>
          </a:p>
          <a:p>
            <a:r>
              <a:rPr lang="en-US" sz="2000" dirty="0" smtClean="0"/>
              <a:t>Credentialed vs. Non-Credentialed Scans</a:t>
            </a:r>
          </a:p>
          <a:p>
            <a:r>
              <a:rPr lang="en-US" sz="2000" dirty="0" smtClean="0"/>
              <a:t>Scanning Schedule</a:t>
            </a:r>
          </a:p>
          <a:p>
            <a:r>
              <a:rPr lang="en-US" sz="2000" dirty="0" smtClean="0"/>
              <a:t>Agent </a:t>
            </a:r>
            <a:r>
              <a:rPr lang="en-US" sz="2000" dirty="0" err="1" smtClean="0"/>
              <a:t>vs</a:t>
            </a:r>
            <a:r>
              <a:rPr lang="en-US" sz="2000" dirty="0" smtClean="0"/>
              <a:t> Network Scans</a:t>
            </a:r>
          </a:p>
          <a:p>
            <a:pPr>
              <a:buNone/>
            </a:pPr>
            <a:r>
              <a:rPr lang="en-US" u="sng" dirty="0" smtClean="0"/>
              <a:t>Data Feeds</a:t>
            </a:r>
          </a:p>
          <a:p>
            <a:r>
              <a:rPr lang="en-US" sz="2000" dirty="0" smtClean="0"/>
              <a:t>Relationship between </a:t>
            </a:r>
            <a:r>
              <a:rPr lang="en-US" sz="2000" dirty="0"/>
              <a:t>a</a:t>
            </a:r>
            <a:r>
              <a:rPr lang="en-US" sz="2000" dirty="0" smtClean="0"/>
              <a:t>ffected technologies and current logical inventory</a:t>
            </a:r>
          </a:p>
          <a:p>
            <a:pPr>
              <a:buNone/>
            </a:pPr>
            <a:r>
              <a:rPr lang="en-US" u="sng" dirty="0" smtClean="0"/>
              <a:t>Incident Response</a:t>
            </a:r>
          </a:p>
          <a:p>
            <a:r>
              <a:rPr lang="en-US" sz="2000" dirty="0" smtClean="0"/>
              <a:t>Integrate process with response team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Impact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1612</TotalTime>
  <Words>865</Words>
  <PresentationFormat>On-screen Show (4:3)</PresentationFormat>
  <Paragraphs>229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Vulnerability Scanning Automated Patching Efforts</vt:lpstr>
      <vt:lpstr>Eating The Elephant</vt:lpstr>
      <vt:lpstr>Roadmap</vt:lpstr>
      <vt:lpstr>Our Environment</vt:lpstr>
      <vt:lpstr>Purpose of Vuln Management</vt:lpstr>
      <vt:lpstr>Our Assignment</vt:lpstr>
      <vt:lpstr>Drivers and Requirements</vt:lpstr>
      <vt:lpstr>Process Flow</vt:lpstr>
      <vt:lpstr>Scanning/Detection</vt:lpstr>
      <vt:lpstr>Reconciliation</vt:lpstr>
      <vt:lpstr>Notification</vt:lpstr>
      <vt:lpstr>Closure</vt:lpstr>
      <vt:lpstr>Closure cont.</vt:lpstr>
      <vt:lpstr>Reporting</vt:lpstr>
      <vt:lpstr>Application @ INL</vt:lpstr>
      <vt:lpstr>PatchMan (Custom App)</vt:lpstr>
      <vt:lpstr>Metrics</vt:lpstr>
      <vt:lpstr>Avoiding Pitfalls Non-Standard Configurations</vt:lpstr>
      <vt:lpstr>Avoiding Pitfalls Non-Cooperative Users</vt:lpstr>
      <vt:lpstr>Avoiding Pitfalls “Clean” Scan</vt:lpstr>
      <vt:lpstr>Avoiding Pitfalls User Self Scans</vt:lpstr>
      <vt:lpstr>Questions?</vt:lpstr>
      <vt:lpstr>Contact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Homer</cp:lastModifiedBy>
  <cp:revision>168</cp:revision>
  <dcterms:modified xsi:type="dcterms:W3CDTF">2008-04-23T14:09:11Z</dcterms:modified>
</cp:coreProperties>
</file>