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52"/>
  </p:notesMasterIdLst>
  <p:handoutMasterIdLst>
    <p:handoutMasterId r:id="rId53"/>
  </p:handoutMasterIdLst>
  <p:sldIdLst>
    <p:sldId id="875" r:id="rId2"/>
    <p:sldId id="876" r:id="rId3"/>
    <p:sldId id="877" r:id="rId4"/>
    <p:sldId id="878" r:id="rId5"/>
    <p:sldId id="879" r:id="rId6"/>
    <p:sldId id="880" r:id="rId7"/>
    <p:sldId id="881" r:id="rId8"/>
    <p:sldId id="882" r:id="rId9"/>
    <p:sldId id="883" r:id="rId10"/>
    <p:sldId id="884" r:id="rId11"/>
    <p:sldId id="885" r:id="rId12"/>
    <p:sldId id="886" r:id="rId13"/>
    <p:sldId id="887" r:id="rId14"/>
    <p:sldId id="888" r:id="rId15"/>
    <p:sldId id="889" r:id="rId16"/>
    <p:sldId id="890" r:id="rId17"/>
    <p:sldId id="891" r:id="rId18"/>
    <p:sldId id="892" r:id="rId19"/>
    <p:sldId id="893" r:id="rId20"/>
    <p:sldId id="894" r:id="rId21"/>
    <p:sldId id="895" r:id="rId22"/>
    <p:sldId id="896" r:id="rId23"/>
    <p:sldId id="897" r:id="rId24"/>
    <p:sldId id="907" r:id="rId25"/>
    <p:sldId id="908" r:id="rId26"/>
    <p:sldId id="909" r:id="rId27"/>
    <p:sldId id="910" r:id="rId28"/>
    <p:sldId id="911" r:id="rId29"/>
    <p:sldId id="912" r:id="rId30"/>
    <p:sldId id="913" r:id="rId31"/>
    <p:sldId id="914" r:id="rId32"/>
    <p:sldId id="915" r:id="rId33"/>
    <p:sldId id="898" r:id="rId34"/>
    <p:sldId id="899" r:id="rId35"/>
    <p:sldId id="900" r:id="rId36"/>
    <p:sldId id="901" r:id="rId37"/>
    <p:sldId id="855" r:id="rId38"/>
    <p:sldId id="854" r:id="rId39"/>
    <p:sldId id="856" r:id="rId40"/>
    <p:sldId id="860" r:id="rId41"/>
    <p:sldId id="859" r:id="rId42"/>
    <p:sldId id="861" r:id="rId43"/>
    <p:sldId id="863" r:id="rId44"/>
    <p:sldId id="862" r:id="rId45"/>
    <p:sldId id="826" r:id="rId46"/>
    <p:sldId id="827" r:id="rId47"/>
    <p:sldId id="786" r:id="rId48"/>
    <p:sldId id="843" r:id="rId49"/>
    <p:sldId id="872" r:id="rId50"/>
    <p:sldId id="903" r:id="rId5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R. Martonosi" initials="MRM" lastIdx="1" clrIdx="0">
    <p:extLst/>
  </p:cmAuthor>
  <p:cmAuthor id="2" name="Margaret R. Martonosi" initials="MRM [2]" lastIdx="1" clrIdx="1">
    <p:extLst/>
  </p:cmAuthor>
  <p:cmAuthor id="3" name="Margaret R. Martonosi" initials="MRM [3]" lastIdx="1" clrIdx="2">
    <p:extLst/>
  </p:cmAuthor>
  <p:cmAuthor id="4" name="Margaret R. Martonosi" initials="MRM [4]" lastIdx="1" clrIdx="3">
    <p:extLst/>
  </p:cmAuthor>
  <p:cmAuthor id="5" name="Margaret R. Martonosi" initials="MRM [5]" lastIdx="1" clrIdx="4">
    <p:extLst/>
  </p:cmAuthor>
  <p:cmAuthor id="6" name="Margaret R. Martonosi" initials="MRM [5]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FF75"/>
    <a:srgbClr val="FEDCBF"/>
    <a:srgbClr val="CC3300"/>
    <a:srgbClr val="A4D2FC"/>
    <a:srgbClr val="FFFEAB"/>
    <a:srgbClr val="663300"/>
    <a:srgbClr val="000000"/>
    <a:srgbClr val="00FF00"/>
    <a:srgbClr val="00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34" autoAdjust="0"/>
    <p:restoredTop sz="92593" autoAdjust="0"/>
  </p:normalViewPr>
  <p:slideViewPr>
    <p:cSldViewPr>
      <p:cViewPr>
        <p:scale>
          <a:sx n="90" d="100"/>
          <a:sy n="90" d="100"/>
        </p:scale>
        <p:origin x="144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158" y="-84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commentAuthors" Target="commentAuthors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scaffold-compiler:SurfaceCodes:SurfaceCode_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Users:Ali:Desktop:QuantumComputing:scaffold-compiler:SurfaceCodes:SurfaceCode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scaffold-compiler:SurfaceCodes:SurfaceCode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scaffold-compiler:SurfaceCodes:Concatenated_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scaffold-compiler:SurfaceCodes:Concatenated_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i:Desktop:QuantumComputing:scaffold-compiler:SurfaceCodes:Concatenated_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mrm/Documents/Grants/NSF%20Expedition%20Jan%202017/QubitSca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PriorityResults!$Q$124:$Q$127</c:f>
              <c:strCache>
                <c:ptCount val="4"/>
                <c:pt idx="0">
                  <c:v>GSE</c:v>
                </c:pt>
                <c:pt idx="1">
                  <c:v>SQ</c:v>
                </c:pt>
                <c:pt idx="2">
                  <c:v>SHA-1</c:v>
                </c:pt>
                <c:pt idx="3">
                  <c:v>IM</c:v>
                </c:pt>
              </c:strCache>
            </c:strRef>
          </c:cat>
          <c:val>
            <c:numRef>
              <c:f>PriorityResults!$R$124:$R$127</c:f>
              <c:numCache>
                <c:formatCode>General</c:formatCode>
                <c:ptCount val="4"/>
                <c:pt idx="0">
                  <c:v>1.000123144494671</c:v>
                </c:pt>
                <c:pt idx="1">
                  <c:v>0.974598680302993</c:v>
                </c:pt>
                <c:pt idx="2">
                  <c:v>0.712367941743008</c:v>
                </c:pt>
                <c:pt idx="3">
                  <c:v>0.578812033941887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555968"/>
        <c:axId val="1160558816"/>
      </c:barChart>
      <c:catAx>
        <c:axId val="1160555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Benchmark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160558816"/>
        <c:crosses val="autoZero"/>
        <c:auto val="1"/>
        <c:lblAlgn val="ctr"/>
        <c:lblOffset val="100"/>
        <c:noMultiLvlLbl val="0"/>
      </c:catAx>
      <c:valAx>
        <c:axId val="1160558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Schedule</a:t>
                </a:r>
                <a:r>
                  <a:rPr lang="en-US" sz="1600" baseline="0"/>
                  <a:t> Improvement</a:t>
                </a:r>
                <a:br>
                  <a:rPr lang="en-US" sz="1600" baseline="0"/>
                </a:br>
                <a:r>
                  <a:rPr lang="en-US" sz="1600" baseline="0"/>
                  <a:t>(Optimized vs. Naive Placement)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0909090909090909"/>
              <c:y val="0.1255729025251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60555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603344"/>
        <c:axId val="1195605408"/>
      </c:scatterChart>
      <c:valAx>
        <c:axId val="1195603344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605408"/>
        <c:crosses val="autoZero"/>
        <c:crossBetween val="midCat"/>
      </c:valAx>
      <c:valAx>
        <c:axId val="1195605408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60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967520"/>
        <c:axId val="1192970000"/>
      </c:scatterChart>
      <c:valAx>
        <c:axId val="1192967520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70000"/>
        <c:crosses val="autoZero"/>
        <c:crossBetween val="midCat"/>
      </c:valAx>
      <c:valAx>
        <c:axId val="1192970000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67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012848"/>
        <c:axId val="1193015328"/>
      </c:scatterChart>
      <c:valAx>
        <c:axId val="1193012848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015328"/>
        <c:crosses val="autoZero"/>
        <c:crossBetween val="midCat"/>
      </c:valAx>
      <c:valAx>
        <c:axId val="1193015328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012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052304"/>
        <c:axId val="1193054368"/>
      </c:scatterChart>
      <c:valAx>
        <c:axId val="1193052304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054368"/>
        <c:crosses val="autoZero"/>
        <c:crossBetween val="midCat"/>
      </c:valAx>
      <c:valAx>
        <c:axId val="1193054368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052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093168"/>
        <c:axId val="1193095648"/>
      </c:scatterChart>
      <c:valAx>
        <c:axId val="1193093168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095648"/>
        <c:crosses val="autoZero"/>
        <c:crossBetween val="midCat"/>
      </c:valAx>
      <c:valAx>
        <c:axId val="1193095648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093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121296"/>
        <c:axId val="1192122656"/>
      </c:scatterChart>
      <c:valAx>
        <c:axId val="1192121296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122656"/>
        <c:crosses val="autoZero"/>
        <c:crossBetween val="midCat"/>
      </c:valAx>
      <c:valAx>
        <c:axId val="1192122656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121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ManhattanCost!$A$2:$A$7</c:f>
              <c:strCache>
                <c:ptCount val="6"/>
                <c:pt idx="0">
                  <c:v>SQ</c:v>
                </c:pt>
                <c:pt idx="1">
                  <c:v>BWT</c:v>
                </c:pt>
                <c:pt idx="2">
                  <c:v>GSE</c:v>
                </c:pt>
                <c:pt idx="3">
                  <c:v>BF</c:v>
                </c:pt>
                <c:pt idx="4">
                  <c:v>TFP</c:v>
                </c:pt>
                <c:pt idx="5">
                  <c:v>Shors</c:v>
                </c:pt>
              </c:strCache>
            </c:strRef>
          </c:cat>
          <c:val>
            <c:numRef>
              <c:f>ManhattanCost!$D$2:$D$7</c:f>
              <c:numCache>
                <c:formatCode>General</c:formatCode>
                <c:ptCount val="6"/>
                <c:pt idx="0">
                  <c:v>0.372104484967964</c:v>
                </c:pt>
                <c:pt idx="1">
                  <c:v>0.683360525149945</c:v>
                </c:pt>
                <c:pt idx="2">
                  <c:v>0.977845404747413</c:v>
                </c:pt>
                <c:pt idx="3">
                  <c:v>0.500034081279245</c:v>
                </c:pt>
                <c:pt idx="4">
                  <c:v>0.132789149668369</c:v>
                </c:pt>
                <c:pt idx="5">
                  <c:v>0.781013690158266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2474304"/>
        <c:axId val="1162477152"/>
      </c:barChart>
      <c:catAx>
        <c:axId val="116247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2477152"/>
        <c:crosses val="autoZero"/>
        <c:auto val="1"/>
        <c:lblAlgn val="ctr"/>
        <c:lblOffset val="100"/>
        <c:noMultiLvlLbl val="0"/>
      </c:catAx>
      <c:valAx>
        <c:axId val="1162477152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Manhattan</a:t>
                </a:r>
                <a:r>
                  <a:rPr lang="en-US" sz="1400" baseline="0" dirty="0" smtClean="0"/>
                  <a:t> Cost of Braids</a:t>
                </a:r>
                <a:br>
                  <a:rPr lang="en-US" sz="1400" baseline="0" dirty="0" smtClean="0"/>
                </a:br>
                <a:r>
                  <a:rPr lang="en-US" sz="1400" baseline="0" dirty="0" smtClean="0"/>
                  <a:t>Normalized to Row-Major</a:t>
                </a:r>
                <a:endParaRPr lang="en-US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2474304"/>
        <c:crosses val="autoZero"/>
        <c:crossBetween val="between"/>
        <c:majorUnit val="0.2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2">
          <a:lumMod val="25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3559734581252"/>
          <c:y val="0.0282698760756171"/>
          <c:w val="0.780793076776127"/>
          <c:h val="0.673419574436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PriorityUtil!$G$31</c:f>
              <c:strCache>
                <c:ptCount val="1"/>
                <c:pt idx="0">
                  <c:v>Schedule Length to Critical Path Ratio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cat>
            <c:multiLvlStrRef>
              <c:f>PriorityUtil!$E$32:$F$62</c:f>
              <c:multiLvlStrCache>
                <c:ptCount val="31"/>
                <c:lvl>
                  <c:pt idx="0">
                    <c:v>Policy 0</c:v>
                  </c:pt>
                  <c:pt idx="1">
                    <c:v>Policy 1</c:v>
                  </c:pt>
                  <c:pt idx="2">
                    <c:v>Policy 2</c:v>
                  </c:pt>
                  <c:pt idx="3">
                    <c:v>Policy 3</c:v>
                  </c:pt>
                  <c:pt idx="4">
                    <c:v>Policy 4</c:v>
                  </c:pt>
                  <c:pt idx="5">
                    <c:v>Policy 5</c:v>
                  </c:pt>
                  <c:pt idx="6">
                    <c:v>Policy 6</c:v>
                  </c:pt>
                  <c:pt idx="8">
                    <c:v>Policy 0</c:v>
                  </c:pt>
                  <c:pt idx="9">
                    <c:v>Policy 1</c:v>
                  </c:pt>
                  <c:pt idx="10">
                    <c:v>Policy 2</c:v>
                  </c:pt>
                  <c:pt idx="11">
                    <c:v>Policy 3</c:v>
                  </c:pt>
                  <c:pt idx="12">
                    <c:v>Policy 4</c:v>
                  </c:pt>
                  <c:pt idx="13">
                    <c:v>Policy 5</c:v>
                  </c:pt>
                  <c:pt idx="14">
                    <c:v>Policy 6</c:v>
                  </c:pt>
                  <c:pt idx="16">
                    <c:v>Policy 0</c:v>
                  </c:pt>
                  <c:pt idx="17">
                    <c:v>Policy 1</c:v>
                  </c:pt>
                  <c:pt idx="18">
                    <c:v>Policy 2</c:v>
                  </c:pt>
                  <c:pt idx="19">
                    <c:v>Policy 3</c:v>
                  </c:pt>
                  <c:pt idx="20">
                    <c:v>Policy 4</c:v>
                  </c:pt>
                  <c:pt idx="21">
                    <c:v>Policy 5</c:v>
                  </c:pt>
                  <c:pt idx="22">
                    <c:v>Policy 6</c:v>
                  </c:pt>
                  <c:pt idx="24">
                    <c:v>Policy 0</c:v>
                  </c:pt>
                  <c:pt idx="25">
                    <c:v>Policy 1</c:v>
                  </c:pt>
                  <c:pt idx="26">
                    <c:v>Policy 2</c:v>
                  </c:pt>
                  <c:pt idx="27">
                    <c:v>Policy 3</c:v>
                  </c:pt>
                  <c:pt idx="28">
                    <c:v>Policy 4</c:v>
                  </c:pt>
                  <c:pt idx="29">
                    <c:v>Policy 5</c:v>
                  </c:pt>
                  <c:pt idx="30">
                    <c:v>Policy 6</c:v>
                  </c:pt>
                </c:lvl>
                <c:lvl>
                  <c:pt idx="0">
                    <c:v>GSE</c:v>
                  </c:pt>
                  <c:pt idx="8">
                    <c:v>SQ</c:v>
                  </c:pt>
                  <c:pt idx="16">
                    <c:v>SHA-1</c:v>
                  </c:pt>
                  <c:pt idx="24">
                    <c:v>IM</c:v>
                  </c:pt>
                </c:lvl>
              </c:multiLvlStrCache>
            </c:multiLvlStrRef>
          </c:cat>
          <c:val>
            <c:numRef>
              <c:f>PriorityUtil!$G$32:$G$62</c:f>
              <c:numCache>
                <c:formatCode>General</c:formatCode>
                <c:ptCount val="31"/>
                <c:pt idx="0">
                  <c:v>1.141681</c:v>
                </c:pt>
                <c:pt idx="1">
                  <c:v>1.001196958799959</c:v>
                </c:pt>
                <c:pt idx="2">
                  <c:v>1.001320250693517</c:v>
                </c:pt>
                <c:pt idx="3">
                  <c:v>1.000087331757937</c:v>
                </c:pt>
                <c:pt idx="4">
                  <c:v>1.001263741908969</c:v>
                </c:pt>
                <c:pt idx="5">
                  <c:v>1.001012020959622</c:v>
                </c:pt>
                <c:pt idx="6">
                  <c:v>1.00003082297339</c:v>
                </c:pt>
                <c:pt idx="8">
                  <c:v>1.1832346</c:v>
                </c:pt>
                <c:pt idx="9">
                  <c:v>1.032094722257211</c:v>
                </c:pt>
                <c:pt idx="10">
                  <c:v>1.005878154259563</c:v>
                </c:pt>
                <c:pt idx="11">
                  <c:v>1.007263719192174</c:v>
                </c:pt>
                <c:pt idx="12">
                  <c:v>1.008162237057564</c:v>
                </c:pt>
                <c:pt idx="13">
                  <c:v>1.00179703573078</c:v>
                </c:pt>
                <c:pt idx="14">
                  <c:v>1.001939790905656</c:v>
                </c:pt>
                <c:pt idx="16">
                  <c:v>8.43</c:v>
                </c:pt>
                <c:pt idx="17">
                  <c:v>5.91311</c:v>
                </c:pt>
                <c:pt idx="18">
                  <c:v>4.21231</c:v>
                </c:pt>
                <c:pt idx="19">
                  <c:v>3.483013124177031</c:v>
                </c:pt>
                <c:pt idx="20">
                  <c:v>3.125672</c:v>
                </c:pt>
                <c:pt idx="21">
                  <c:v>2.671902</c:v>
                </c:pt>
                <c:pt idx="22">
                  <c:v>1.9271571</c:v>
                </c:pt>
                <c:pt idx="24">
                  <c:v>11.8199</c:v>
                </c:pt>
                <c:pt idx="25">
                  <c:v>6.217426059152677</c:v>
                </c:pt>
                <c:pt idx="26">
                  <c:v>3.598721023181454</c:v>
                </c:pt>
                <c:pt idx="27">
                  <c:v>2.97761790567546</c:v>
                </c:pt>
                <c:pt idx="28">
                  <c:v>2.902478017585931</c:v>
                </c:pt>
                <c:pt idx="29">
                  <c:v>2.400479616306954</c:v>
                </c:pt>
                <c:pt idx="30">
                  <c:v>1.674023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917120"/>
        <c:axId val="1161888080"/>
      </c:barChart>
      <c:scatterChart>
        <c:scatterStyle val="lineMarker"/>
        <c:varyColors val="0"/>
        <c:ser>
          <c:idx val="1"/>
          <c:order val="1"/>
          <c:tx>
            <c:strRef>
              <c:f>PriorityUtil!$H$31</c:f>
              <c:strCache>
                <c:ptCount val="1"/>
                <c:pt idx="0">
                  <c:v>Avg Mesh Utilization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multiLvlStrRef>
              <c:f>[SurfaceCode_Data.xlsx]PriorityUtil!$E$32:$F$62</c:f>
              <c:multiLvlStrCache>
                <c:ptCount val="31"/>
                <c:lvl>
                  <c:pt idx="0">
                    <c:v>Policy 0</c:v>
                  </c:pt>
                  <c:pt idx="1">
                    <c:v>Policy 1</c:v>
                  </c:pt>
                  <c:pt idx="2">
                    <c:v>Policy 2</c:v>
                  </c:pt>
                  <c:pt idx="3">
                    <c:v>Policy 3</c:v>
                  </c:pt>
                  <c:pt idx="4">
                    <c:v>Policy 4</c:v>
                  </c:pt>
                  <c:pt idx="5">
                    <c:v>Policy 5</c:v>
                  </c:pt>
                  <c:pt idx="6">
                    <c:v>Policy 6</c:v>
                  </c:pt>
                  <c:pt idx="8">
                    <c:v>Policy 0</c:v>
                  </c:pt>
                  <c:pt idx="9">
                    <c:v>Policy 1</c:v>
                  </c:pt>
                  <c:pt idx="10">
                    <c:v>Policy 2</c:v>
                  </c:pt>
                  <c:pt idx="11">
                    <c:v>Policy 3</c:v>
                  </c:pt>
                  <c:pt idx="12">
                    <c:v>Policy 4</c:v>
                  </c:pt>
                  <c:pt idx="13">
                    <c:v>Policy 5</c:v>
                  </c:pt>
                  <c:pt idx="14">
                    <c:v>Policy 6</c:v>
                  </c:pt>
                  <c:pt idx="16">
                    <c:v>Policy 0</c:v>
                  </c:pt>
                  <c:pt idx="17">
                    <c:v>Policy 1</c:v>
                  </c:pt>
                  <c:pt idx="18">
                    <c:v>Policy 2</c:v>
                  </c:pt>
                  <c:pt idx="19">
                    <c:v>Policy 3</c:v>
                  </c:pt>
                  <c:pt idx="20">
                    <c:v>Policy 4</c:v>
                  </c:pt>
                  <c:pt idx="21">
                    <c:v>Policy 5</c:v>
                  </c:pt>
                  <c:pt idx="22">
                    <c:v>Policy 6</c:v>
                  </c:pt>
                  <c:pt idx="24">
                    <c:v>Policy 0</c:v>
                  </c:pt>
                  <c:pt idx="25">
                    <c:v>Policy 1</c:v>
                  </c:pt>
                  <c:pt idx="26">
                    <c:v>Policy 2</c:v>
                  </c:pt>
                  <c:pt idx="27">
                    <c:v>Policy 3</c:v>
                  </c:pt>
                  <c:pt idx="28">
                    <c:v>Policy 4</c:v>
                  </c:pt>
                  <c:pt idx="29">
                    <c:v>Policy 5</c:v>
                  </c:pt>
                  <c:pt idx="30">
                    <c:v>Policy 6</c:v>
                  </c:pt>
                </c:lvl>
                <c:lvl>
                  <c:pt idx="0">
                    <c:v>GSE</c:v>
                  </c:pt>
                  <c:pt idx="8">
                    <c:v>SQ</c:v>
                  </c:pt>
                  <c:pt idx="16">
                    <c:v>SHA-1</c:v>
                  </c:pt>
                  <c:pt idx="24">
                    <c:v>IM</c:v>
                  </c:pt>
                </c:lvl>
              </c:multiLvlStrCache>
            </c:multiLvlStrRef>
          </c:xVal>
          <c:yVal>
            <c:numRef>
              <c:f>PriorityUtil!$H$32:$H$62</c:f>
              <c:numCache>
                <c:formatCode>General</c:formatCode>
                <c:ptCount val="31"/>
                <c:pt idx="0">
                  <c:v>0.010845</c:v>
                </c:pt>
                <c:pt idx="1">
                  <c:v>0.0246781</c:v>
                </c:pt>
                <c:pt idx="2">
                  <c:v>0.0244771</c:v>
                </c:pt>
                <c:pt idx="3">
                  <c:v>0.039488</c:v>
                </c:pt>
                <c:pt idx="4">
                  <c:v>0.03384</c:v>
                </c:pt>
                <c:pt idx="5">
                  <c:v>0.0388319</c:v>
                </c:pt>
                <c:pt idx="6">
                  <c:v>0.0398481</c:v>
                </c:pt>
                <c:pt idx="8">
                  <c:v>0.015291</c:v>
                </c:pt>
                <c:pt idx="9">
                  <c:v>0.0439304</c:v>
                </c:pt>
                <c:pt idx="10">
                  <c:v>0.0390019</c:v>
                </c:pt>
                <c:pt idx="11">
                  <c:v>0.0392712</c:v>
                </c:pt>
                <c:pt idx="12">
                  <c:v>0.0389483</c:v>
                </c:pt>
                <c:pt idx="13">
                  <c:v>0.0452683</c:v>
                </c:pt>
                <c:pt idx="14">
                  <c:v>0.0422168</c:v>
                </c:pt>
                <c:pt idx="16">
                  <c:v>0.02381945</c:v>
                </c:pt>
                <c:pt idx="17">
                  <c:v>0.102712</c:v>
                </c:pt>
                <c:pt idx="18">
                  <c:v>0.1175065</c:v>
                </c:pt>
                <c:pt idx="19">
                  <c:v>0.12114</c:v>
                </c:pt>
                <c:pt idx="20">
                  <c:v>0.14521</c:v>
                </c:pt>
                <c:pt idx="21">
                  <c:v>0.14942</c:v>
                </c:pt>
                <c:pt idx="22">
                  <c:v>0.1779</c:v>
                </c:pt>
                <c:pt idx="24">
                  <c:v>0.0209945</c:v>
                </c:pt>
                <c:pt idx="25">
                  <c:v>0.0895734</c:v>
                </c:pt>
                <c:pt idx="26">
                  <c:v>0.0875065</c:v>
                </c:pt>
                <c:pt idx="27">
                  <c:v>0.110596</c:v>
                </c:pt>
                <c:pt idx="28">
                  <c:v>0.10841</c:v>
                </c:pt>
                <c:pt idx="29">
                  <c:v>0.126331</c:v>
                </c:pt>
                <c:pt idx="30">
                  <c:v>0.2157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997728"/>
        <c:axId val="1161886736"/>
      </c:scatterChart>
      <c:catAx>
        <c:axId val="116191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1888080"/>
        <c:crosses val="autoZero"/>
        <c:auto val="1"/>
        <c:lblAlgn val="ctr"/>
        <c:lblOffset val="100"/>
        <c:noMultiLvlLbl val="0"/>
      </c:catAx>
      <c:valAx>
        <c:axId val="1161888080"/>
        <c:scaling>
          <c:orientation val="minMax"/>
          <c:max val="1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b="1" i="0" baseline="0" dirty="0" smtClean="0">
                    <a:effectLst/>
                  </a:rPr>
                  <a:t>Schedule Length/Critical Path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344240284055156"/>
              <c:y val="0.05362407735155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1917120"/>
        <c:crosses val="autoZero"/>
        <c:crossBetween val="between"/>
      </c:valAx>
      <c:valAx>
        <c:axId val="1161886736"/>
        <c:scaling>
          <c:orientation val="minMax"/>
          <c:max val="0.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Average Mesh Utilization</a:t>
                </a:r>
              </a:p>
            </c:rich>
          </c:tx>
          <c:layout>
            <c:manualLayout>
              <c:xMode val="edge"/>
              <c:yMode val="edge"/>
              <c:x val="0.956944476799688"/>
              <c:y val="0.10888522981197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5997728"/>
        <c:crosses val="max"/>
        <c:crossBetween val="midCat"/>
      </c:valAx>
      <c:valAx>
        <c:axId val="1165997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61886736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 b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/>
            </a:pPr>
            <a:endParaRPr lang="en-US"/>
          </a:p>
        </c:txPr>
      </c:legendEntry>
      <c:layout>
        <c:manualLayout>
          <c:xMode val="edge"/>
          <c:yMode val="edge"/>
          <c:x val="0.0819444444444444"/>
          <c:y val="0.0279616184340594"/>
          <c:w val="0.41200688976378"/>
          <c:h val="0.109392235061526"/>
        </c:manualLayout>
      </c:layout>
      <c:overlay val="0"/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043317425859"/>
          <c:y val="0.0366357062055314"/>
          <c:w val="0.81082366795126"/>
          <c:h val="0.77309619950781"/>
        </c:manualLayout>
      </c:layout>
      <c:scatterChart>
        <c:scatterStyle val="lineMarker"/>
        <c:varyColors val="0"/>
        <c:ser>
          <c:idx val="0"/>
          <c:order val="0"/>
          <c:tx>
            <c:v>qubits</c:v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'q &amp; t'!$A$61:$A$74</c:f>
              <c:numCache>
                <c:formatCode>0.00E+00</c:formatCode>
                <c:ptCount val="14"/>
                <c:pt idx="0">
                  <c:v>860.0</c:v>
                </c:pt>
                <c:pt idx="1">
                  <c:v>10905.0</c:v>
                </c:pt>
                <c:pt idx="2">
                  <c:v>94321.0</c:v>
                </c:pt>
                <c:pt idx="3">
                  <c:v>722422.0</c:v>
                </c:pt>
                <c:pt idx="4">
                  <c:v>5.15001E6</c:v>
                </c:pt>
                <c:pt idx="5">
                  <c:v>3.2169375E7</c:v>
                </c:pt>
                <c:pt idx="6">
                  <c:v>1.54827024E8</c:v>
                </c:pt>
                <c:pt idx="7">
                  <c:v>1.41650592E9</c:v>
                </c:pt>
                <c:pt idx="8">
                  <c:v>9.009927517E9</c:v>
                </c:pt>
                <c:pt idx="9">
                  <c:v>5.666021788E10</c:v>
                </c:pt>
                <c:pt idx="10">
                  <c:v>3.52421370464E11</c:v>
                </c:pt>
                <c:pt idx="11">
                  <c:v>2.17575232977E12</c:v>
                </c:pt>
                <c:pt idx="12">
                  <c:v>1.3328800015575E13</c:v>
                </c:pt>
                <c:pt idx="13">
                  <c:v>8.122806965695E13</c:v>
                </c:pt>
              </c:numCache>
            </c:numRef>
          </c:xVal>
          <c:yVal>
            <c:numRef>
              <c:f>'q &amp; t'!$F$61:$F$74</c:f>
              <c:numCache>
                <c:formatCode>General</c:formatCode>
                <c:ptCount val="14"/>
                <c:pt idx="0">
                  <c:v>4.48316366483947</c:v>
                </c:pt>
                <c:pt idx="1">
                  <c:v>2.059919028340081</c:v>
                </c:pt>
                <c:pt idx="2">
                  <c:v>2.362254591513616</c:v>
                </c:pt>
                <c:pt idx="3">
                  <c:v>2.56993190151912</c:v>
                </c:pt>
                <c:pt idx="4">
                  <c:v>2.678571428571428</c:v>
                </c:pt>
                <c:pt idx="5">
                  <c:v>2.786759045419553</c:v>
                </c:pt>
                <c:pt idx="6">
                  <c:v>0.805916666666667</c:v>
                </c:pt>
                <c:pt idx="7">
                  <c:v>0.824476309226933</c:v>
                </c:pt>
                <c:pt idx="8">
                  <c:v>0.851009174311927</c:v>
                </c:pt>
                <c:pt idx="9">
                  <c:v>0.844185688638112</c:v>
                </c:pt>
                <c:pt idx="10">
                  <c:v>0.845219831618335</c:v>
                </c:pt>
                <c:pt idx="11">
                  <c:v>0.866546335020911</c:v>
                </c:pt>
                <c:pt idx="12">
                  <c:v>0.808911680911681</c:v>
                </c:pt>
                <c:pt idx="13">
                  <c:v>0.689031320257824</c:v>
                </c:pt>
              </c:numCache>
            </c:numRef>
          </c:yVal>
          <c:smooth val="0"/>
        </c:ser>
        <c:ser>
          <c:idx val="1"/>
          <c:order val="1"/>
          <c:tx>
            <c:v>time</c:v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'q &amp; t'!$A$61:$A$74</c:f>
              <c:numCache>
                <c:formatCode>0.00E+00</c:formatCode>
                <c:ptCount val="14"/>
                <c:pt idx="0">
                  <c:v>860.0</c:v>
                </c:pt>
                <c:pt idx="1">
                  <c:v>10905.0</c:v>
                </c:pt>
                <c:pt idx="2">
                  <c:v>94321.0</c:v>
                </c:pt>
                <c:pt idx="3">
                  <c:v>722422.0</c:v>
                </c:pt>
                <c:pt idx="4">
                  <c:v>5.15001E6</c:v>
                </c:pt>
                <c:pt idx="5">
                  <c:v>3.2169375E7</c:v>
                </c:pt>
                <c:pt idx="6">
                  <c:v>1.54827024E8</c:v>
                </c:pt>
                <c:pt idx="7">
                  <c:v>1.41650592E9</c:v>
                </c:pt>
                <c:pt idx="8">
                  <c:v>9.009927517E9</c:v>
                </c:pt>
                <c:pt idx="9">
                  <c:v>5.666021788E10</c:v>
                </c:pt>
                <c:pt idx="10">
                  <c:v>3.52421370464E11</c:v>
                </c:pt>
                <c:pt idx="11">
                  <c:v>2.17575232977E12</c:v>
                </c:pt>
                <c:pt idx="12">
                  <c:v>1.3328800015575E13</c:v>
                </c:pt>
                <c:pt idx="13">
                  <c:v>8.122806965695E13</c:v>
                </c:pt>
              </c:numCache>
            </c:numRef>
          </c:xVal>
          <c:yVal>
            <c:numRef>
              <c:f>'q &amp; t'!$F$79:$F$92</c:f>
              <c:numCache>
                <c:formatCode>General</c:formatCode>
                <c:ptCount val="14"/>
                <c:pt idx="0">
                  <c:v>5.495550508873745</c:v>
                </c:pt>
                <c:pt idx="1">
                  <c:v>5.779717974564955</c:v>
                </c:pt>
                <c:pt idx="2">
                  <c:v>5.711637028949974</c:v>
                </c:pt>
                <c:pt idx="3">
                  <c:v>5.865343479409469</c:v>
                </c:pt>
                <c:pt idx="4">
                  <c:v>5.740538691484346</c:v>
                </c:pt>
                <c:pt idx="5">
                  <c:v>5.828686335663002</c:v>
                </c:pt>
                <c:pt idx="6">
                  <c:v>2.143176529121888</c:v>
                </c:pt>
                <c:pt idx="7">
                  <c:v>2.172185134199037</c:v>
                </c:pt>
                <c:pt idx="8">
                  <c:v>2.162007711227822</c:v>
                </c:pt>
                <c:pt idx="9">
                  <c:v>2.161347840720732</c:v>
                </c:pt>
                <c:pt idx="10">
                  <c:v>2.166638610985097</c:v>
                </c:pt>
                <c:pt idx="11">
                  <c:v>0.355030282070901</c:v>
                </c:pt>
                <c:pt idx="12">
                  <c:v>0.0571090646524129</c:v>
                </c:pt>
                <c:pt idx="13">
                  <c:v>0.0134558319232742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557088"/>
        <c:axId val="1165559136"/>
      </c:scatterChart>
      <c:valAx>
        <c:axId val="1165557088"/>
        <c:scaling>
          <c:logBase val="10.0"/>
          <c:orientation val="minMax"/>
          <c:max val="1.0E25"/>
          <c:min val="1.0"/>
        </c:scaling>
        <c:delete val="0"/>
        <c:axPos val="b"/>
        <c:numFmt formatCode="0.E+00" sourceLinked="0"/>
        <c:majorTickMark val="out"/>
        <c:minorTickMark val="none"/>
        <c:tickLblPos val="nextTo"/>
        <c:txPr>
          <a:bodyPr rot="-1800000"/>
          <a:lstStyle/>
          <a:p>
            <a:pPr>
              <a:defRPr sz="1200"/>
            </a:pPr>
            <a:endParaRPr lang="en-US"/>
          </a:p>
        </c:txPr>
        <c:crossAx val="1165559136"/>
        <c:crosses val="autoZero"/>
        <c:crossBetween val="midCat"/>
        <c:majorUnit val="100.0"/>
      </c:valAx>
      <c:valAx>
        <c:axId val="1165559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5557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769898218107"/>
          <c:y val="0.0463888498736122"/>
          <c:w val="0.81082366795126"/>
          <c:h val="0.789708756122689"/>
        </c:manualLayout>
      </c:layout>
      <c:scatterChart>
        <c:scatterStyle val="lineMarker"/>
        <c:varyColors val="0"/>
        <c:ser>
          <c:idx val="0"/>
          <c:order val="0"/>
          <c:tx>
            <c:v>qubits</c:v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'q &amp; t'!$A$121:$A$134</c:f>
              <c:numCache>
                <c:formatCode>0.00E+00</c:formatCode>
                <c:ptCount val="14"/>
                <c:pt idx="0">
                  <c:v>3.02E8</c:v>
                </c:pt>
                <c:pt idx="1">
                  <c:v>3.016423001E9</c:v>
                </c:pt>
                <c:pt idx="2">
                  <c:v>7.62E9</c:v>
                </c:pt>
                <c:pt idx="3">
                  <c:v>7.6200532611E10</c:v>
                </c:pt>
                <c:pt idx="4">
                  <c:v>6.78885379366E13</c:v>
                </c:pt>
                <c:pt idx="5">
                  <c:v>9.16582229130025E14</c:v>
                </c:pt>
                <c:pt idx="6">
                  <c:v>8.46E15</c:v>
                </c:pt>
                <c:pt idx="7">
                  <c:v>2.010787654329E16</c:v>
                </c:pt>
                <c:pt idx="8">
                  <c:v>2.0107876545258E18</c:v>
                </c:pt>
                <c:pt idx="9">
                  <c:v>2.638885379413E18</c:v>
                </c:pt>
                <c:pt idx="10">
                  <c:v>1.6419839595477E19</c:v>
                </c:pt>
                <c:pt idx="11">
                  <c:v>2.6388853713E20</c:v>
                </c:pt>
                <c:pt idx="12">
                  <c:v>9.638885379413E22</c:v>
                </c:pt>
                <c:pt idx="13">
                  <c:v>8.88654413E24</c:v>
                </c:pt>
              </c:numCache>
            </c:numRef>
          </c:xVal>
          <c:yVal>
            <c:numRef>
              <c:f>'q &amp; t'!$F$121:$F$134</c:f>
              <c:numCache>
                <c:formatCode>General</c:formatCode>
                <c:ptCount val="14"/>
                <c:pt idx="0">
                  <c:v>7.5</c:v>
                </c:pt>
                <c:pt idx="1">
                  <c:v>9.0</c:v>
                </c:pt>
                <c:pt idx="2">
                  <c:v>5.4</c:v>
                </c:pt>
                <c:pt idx="3">
                  <c:v>5.9</c:v>
                </c:pt>
                <c:pt idx="4">
                  <c:v>6.5</c:v>
                </c:pt>
                <c:pt idx="5">
                  <c:v>3.1</c:v>
                </c:pt>
                <c:pt idx="6">
                  <c:v>3.3</c:v>
                </c:pt>
                <c:pt idx="7">
                  <c:v>3.8</c:v>
                </c:pt>
                <c:pt idx="8">
                  <c:v>1.2</c:v>
                </c:pt>
                <c:pt idx="9">
                  <c:v>0.8</c:v>
                </c:pt>
                <c:pt idx="10">
                  <c:v>0.7</c:v>
                </c:pt>
                <c:pt idx="11">
                  <c:v>0.2</c:v>
                </c:pt>
                <c:pt idx="12">
                  <c:v>0.3</c:v>
                </c:pt>
                <c:pt idx="13">
                  <c:v>0.4</c:v>
                </c:pt>
              </c:numCache>
            </c:numRef>
          </c:yVal>
          <c:smooth val="0"/>
        </c:ser>
        <c:ser>
          <c:idx val="1"/>
          <c:order val="1"/>
          <c:tx>
            <c:v>time</c:v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'q &amp; t'!$A$121:$A$134</c:f>
              <c:numCache>
                <c:formatCode>0.00E+00</c:formatCode>
                <c:ptCount val="14"/>
                <c:pt idx="0">
                  <c:v>3.02E8</c:v>
                </c:pt>
                <c:pt idx="1">
                  <c:v>3.016423001E9</c:v>
                </c:pt>
                <c:pt idx="2">
                  <c:v>7.62E9</c:v>
                </c:pt>
                <c:pt idx="3">
                  <c:v>7.6200532611E10</c:v>
                </c:pt>
                <c:pt idx="4">
                  <c:v>6.78885379366E13</c:v>
                </c:pt>
                <c:pt idx="5">
                  <c:v>9.16582229130025E14</c:v>
                </c:pt>
                <c:pt idx="6">
                  <c:v>8.46E15</c:v>
                </c:pt>
                <c:pt idx="7">
                  <c:v>2.010787654329E16</c:v>
                </c:pt>
                <c:pt idx="8">
                  <c:v>2.0107876545258E18</c:v>
                </c:pt>
                <c:pt idx="9">
                  <c:v>2.638885379413E18</c:v>
                </c:pt>
                <c:pt idx="10">
                  <c:v>1.6419839595477E19</c:v>
                </c:pt>
                <c:pt idx="11">
                  <c:v>2.6388853713E20</c:v>
                </c:pt>
                <c:pt idx="12">
                  <c:v>9.638885379413E22</c:v>
                </c:pt>
                <c:pt idx="13">
                  <c:v>8.88654413E24</c:v>
                </c:pt>
              </c:numCache>
            </c:numRef>
          </c:xVal>
          <c:yVal>
            <c:numRef>
              <c:f>'q &amp; t'!$F$139:$F$152</c:f>
              <c:numCache>
                <c:formatCode>General</c:formatCode>
                <c:ptCount val="14"/>
                <c:pt idx="0">
                  <c:v>8.8</c:v>
                </c:pt>
                <c:pt idx="1">
                  <c:v>8.9</c:v>
                </c:pt>
                <c:pt idx="2">
                  <c:v>8.8</c:v>
                </c:pt>
                <c:pt idx="3">
                  <c:v>6.5</c:v>
                </c:pt>
                <c:pt idx="4">
                  <c:v>6.5</c:v>
                </c:pt>
                <c:pt idx="5">
                  <c:v>6.5</c:v>
                </c:pt>
                <c:pt idx="6">
                  <c:v>4.1</c:v>
                </c:pt>
                <c:pt idx="7">
                  <c:v>4.1</c:v>
                </c:pt>
                <c:pt idx="8">
                  <c:v>1.3</c:v>
                </c:pt>
                <c:pt idx="9">
                  <c:v>1.2</c:v>
                </c:pt>
                <c:pt idx="10">
                  <c:v>1.2</c:v>
                </c:pt>
                <c:pt idx="11">
                  <c:v>0.5</c:v>
                </c:pt>
                <c:pt idx="12">
                  <c:v>0.55</c:v>
                </c:pt>
                <c:pt idx="13">
                  <c:v>0.6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1954112"/>
        <c:axId val="1161925264"/>
      </c:scatterChart>
      <c:valAx>
        <c:axId val="1161954112"/>
        <c:scaling>
          <c:logBase val="10.0"/>
          <c:orientation val="minMax"/>
          <c:min val="1.0"/>
        </c:scaling>
        <c:delete val="0"/>
        <c:axPos val="b"/>
        <c:numFmt formatCode="0.E+00" sourceLinked="0"/>
        <c:majorTickMark val="out"/>
        <c:minorTickMark val="none"/>
        <c:tickLblPos val="low"/>
        <c:txPr>
          <a:bodyPr rot="-1800000" vert="horz"/>
          <a:lstStyle/>
          <a:p>
            <a:pPr>
              <a:defRPr sz="1200"/>
            </a:pPr>
            <a:endParaRPr lang="en-US"/>
          </a:p>
        </c:txPr>
        <c:crossAx val="1161925264"/>
        <c:crosses val="autoZero"/>
        <c:crossBetween val="midCat"/>
        <c:majorUnit val="100.0"/>
      </c:valAx>
      <c:valAx>
        <c:axId val="116192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619541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3340557995347"/>
          <c:y val="0.455781222531308"/>
          <c:w val="0.243602575489318"/>
          <c:h val="0.200287613560115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688829948776"/>
          <c:y val="0.0757131336236602"/>
          <c:w val="0.827609966815163"/>
          <c:h val="0.651441370108066"/>
        </c:manualLayout>
      </c:layout>
      <c:lineChart>
        <c:grouping val="standard"/>
        <c:varyColors val="0"/>
        <c:ser>
          <c:idx val="0"/>
          <c:order val="0"/>
          <c:tx>
            <c:strRef>
              <c:f>Cont!$B$1</c:f>
              <c:strCache>
                <c:ptCount val="1"/>
                <c:pt idx="0">
                  <c:v>GSE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  <a:prstDash val="lgDashDot"/>
            </a:ln>
          </c:spPr>
          <c:marker>
            <c:symbol val="none"/>
          </c:marker>
          <c:cat>
            <c:numRef>
              <c:f>Cont!$A$3:$A$8</c:f>
              <c:numCache>
                <c:formatCode>0.00E+00</c:formatCode>
                <c:ptCount val="6"/>
                <c:pt idx="0">
                  <c:v>1.0E-8</c:v>
                </c:pt>
                <c:pt idx="1">
                  <c:v>1.0E-7</c:v>
                </c:pt>
                <c:pt idx="2">
                  <c:v>1.0E-6</c:v>
                </c:pt>
                <c:pt idx="3">
                  <c:v>1.0E-5</c:v>
                </c:pt>
                <c:pt idx="4">
                  <c:v>0.0001</c:v>
                </c:pt>
                <c:pt idx="5">
                  <c:v>0.001</c:v>
                </c:pt>
              </c:numCache>
            </c:numRef>
          </c:cat>
          <c:val>
            <c:numRef>
              <c:f>Cont!$B$3:$B$8</c:f>
              <c:numCache>
                <c:formatCode>0.00E+00</c:formatCode>
                <c:ptCount val="6"/>
                <c:pt idx="0">
                  <c:v>1.65835306E9</c:v>
                </c:pt>
                <c:pt idx="1">
                  <c:v>4.11101434E8</c:v>
                </c:pt>
                <c:pt idx="2">
                  <c:v>299705.0</c:v>
                </c:pt>
                <c:pt idx="3">
                  <c:v>22975.0</c:v>
                </c:pt>
                <c:pt idx="4">
                  <c:v>4545.0</c:v>
                </c:pt>
                <c:pt idx="5">
                  <c:v>551.0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Cont!$C$1</c:f>
              <c:strCache>
                <c:ptCount val="1"/>
                <c:pt idx="0">
                  <c:v>SQ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Cont!$A$3:$A$8</c:f>
              <c:numCache>
                <c:formatCode>0.00E+00</c:formatCode>
                <c:ptCount val="6"/>
                <c:pt idx="0">
                  <c:v>1.0E-8</c:v>
                </c:pt>
                <c:pt idx="1">
                  <c:v>1.0E-7</c:v>
                </c:pt>
                <c:pt idx="2">
                  <c:v>1.0E-6</c:v>
                </c:pt>
                <c:pt idx="3">
                  <c:v>1.0E-5</c:v>
                </c:pt>
                <c:pt idx="4">
                  <c:v>0.0001</c:v>
                </c:pt>
                <c:pt idx="5">
                  <c:v>0.001</c:v>
                </c:pt>
              </c:numCache>
            </c:numRef>
          </c:cat>
          <c:val>
            <c:numRef>
              <c:f>Cont!$C$3:$C$8</c:f>
              <c:numCache>
                <c:formatCode>0.00E+00</c:formatCode>
                <c:ptCount val="6"/>
                <c:pt idx="0">
                  <c:v>2.17575232977E12</c:v>
                </c:pt>
                <c:pt idx="1">
                  <c:v>9.009927517E9</c:v>
                </c:pt>
                <c:pt idx="2">
                  <c:v>1.54827024E8</c:v>
                </c:pt>
                <c:pt idx="3">
                  <c:v>722422.0</c:v>
                </c:pt>
                <c:pt idx="4">
                  <c:v>10905.0</c:v>
                </c:pt>
                <c:pt idx="5">
                  <c:v>1562.0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Cont!$D$1</c:f>
              <c:strCache>
                <c:ptCount val="1"/>
                <c:pt idx="0">
                  <c:v>SHA-1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Cont!$A$3:$A$8</c:f>
              <c:numCache>
                <c:formatCode>0.00E+00</c:formatCode>
                <c:ptCount val="6"/>
                <c:pt idx="0">
                  <c:v>1.0E-8</c:v>
                </c:pt>
                <c:pt idx="1">
                  <c:v>1.0E-7</c:v>
                </c:pt>
                <c:pt idx="2">
                  <c:v>1.0E-6</c:v>
                </c:pt>
                <c:pt idx="3">
                  <c:v>1.0E-5</c:v>
                </c:pt>
                <c:pt idx="4">
                  <c:v>0.0001</c:v>
                </c:pt>
                <c:pt idx="5">
                  <c:v>0.001</c:v>
                </c:pt>
              </c:numCache>
            </c:numRef>
          </c:cat>
          <c:val>
            <c:numRef>
              <c:f>Cont!$D$3:$D$8</c:f>
              <c:numCache>
                <c:formatCode>0.00E+00</c:formatCode>
                <c:ptCount val="6"/>
                <c:pt idx="0">
                  <c:v>2.7600000000034E15</c:v>
                </c:pt>
                <c:pt idx="1">
                  <c:v>1.07E12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Cont!$E$1</c:f>
              <c:strCache>
                <c:ptCount val="1"/>
                <c:pt idx="0">
                  <c:v>IM_Semi_Inlined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  <a:prstDash val="lgDashDotDot"/>
            </a:ln>
          </c:spPr>
          <c:marker>
            <c:symbol val="none"/>
          </c:marker>
          <c:cat>
            <c:numRef>
              <c:f>Cont!$A$3:$A$8</c:f>
              <c:numCache>
                <c:formatCode>0.00E+00</c:formatCode>
                <c:ptCount val="6"/>
                <c:pt idx="0">
                  <c:v>1.0E-8</c:v>
                </c:pt>
                <c:pt idx="1">
                  <c:v>1.0E-7</c:v>
                </c:pt>
                <c:pt idx="2">
                  <c:v>1.0E-6</c:v>
                </c:pt>
                <c:pt idx="3">
                  <c:v>1.0E-5</c:v>
                </c:pt>
                <c:pt idx="4">
                  <c:v>0.0001</c:v>
                </c:pt>
                <c:pt idx="5">
                  <c:v>0.001</c:v>
                </c:pt>
              </c:numCache>
            </c:numRef>
          </c:cat>
          <c:val>
            <c:numRef>
              <c:f>Cont!$E$3:$E$8</c:f>
              <c:numCache>
                <c:formatCode>0.00E+00</c:formatCode>
                <c:ptCount val="6"/>
                <c:pt idx="0">
                  <c:v>8.46E15</c:v>
                </c:pt>
                <c:pt idx="1">
                  <c:v>6.79E12</c:v>
                </c:pt>
                <c:pt idx="2">
                  <c:v>7.62E9</c:v>
                </c:pt>
                <c:pt idx="3">
                  <c:v>3.02E8</c:v>
                </c:pt>
                <c:pt idx="4">
                  <c:v>2.834E6</c:v>
                </c:pt>
                <c:pt idx="5">
                  <c:v>746179.0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Cont!$F$1</c:f>
              <c:strCache>
                <c:ptCount val="1"/>
                <c:pt idx="0">
                  <c:v>IM_Fully_Inlined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Cont!$A$3:$A$8</c:f>
              <c:numCache>
                <c:formatCode>0.00E+00</c:formatCode>
                <c:ptCount val="6"/>
                <c:pt idx="0">
                  <c:v>1.0E-8</c:v>
                </c:pt>
                <c:pt idx="1">
                  <c:v>1.0E-7</c:v>
                </c:pt>
                <c:pt idx="2">
                  <c:v>1.0E-6</c:v>
                </c:pt>
                <c:pt idx="3">
                  <c:v>1.0E-5</c:v>
                </c:pt>
                <c:pt idx="4">
                  <c:v>0.0001</c:v>
                </c:pt>
                <c:pt idx="5">
                  <c:v>0.001</c:v>
                </c:pt>
              </c:numCache>
            </c:numRef>
          </c:cat>
          <c:val>
            <c:numRef>
              <c:f>Cont!$F$3:$F$8</c:f>
              <c:numCache>
                <c:formatCode>0.00E+00</c:formatCode>
                <c:ptCount val="6"/>
                <c:pt idx="0">
                  <c:v>2.0107876545258E18</c:v>
                </c:pt>
                <c:pt idx="1">
                  <c:v>9.16582229130025E14</c:v>
                </c:pt>
                <c:pt idx="2">
                  <c:v>7.6200532611E10</c:v>
                </c:pt>
                <c:pt idx="3">
                  <c:v>3.016423001E9</c:v>
                </c:pt>
                <c:pt idx="4">
                  <c:v>3.02E8</c:v>
                </c:pt>
                <c:pt idx="5">
                  <c:v>5.1E7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2813312"/>
        <c:axId val="1195510896"/>
      </c:lineChart>
      <c:catAx>
        <c:axId val="1192813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Physical</a:t>
                </a:r>
                <a:r>
                  <a:rPr lang="en-US" sz="1800" baseline="0" dirty="0"/>
                  <a:t> Error Rate </a:t>
                </a:r>
                <a:r>
                  <a:rPr lang="en-US" sz="1800" baseline="0" dirty="0" smtClean="0"/>
                  <a:t>(P</a:t>
                </a:r>
                <a:r>
                  <a:rPr lang="en-US" sz="1800" baseline="-25000" dirty="0" smtClean="0"/>
                  <a:t>P</a:t>
                </a:r>
                <a:r>
                  <a:rPr lang="en-US" sz="1800" baseline="0" dirty="0" smtClean="0"/>
                  <a:t>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93335209954014"/>
              <c:y val="0.800262596680506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95510896"/>
        <c:crosses val="autoZero"/>
        <c:auto val="1"/>
        <c:lblAlgn val="ctr"/>
        <c:lblOffset val="100"/>
        <c:noMultiLvlLbl val="0"/>
      </c:catAx>
      <c:valAx>
        <c:axId val="1195510896"/>
        <c:scaling>
          <c:logBase val="10.0"/>
          <c:orientation val="minMax"/>
          <c:max val="1.0E20"/>
          <c:min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Size</a:t>
                </a:r>
                <a:r>
                  <a:rPr lang="en-US" sz="1800" baseline="0" dirty="0"/>
                  <a:t> of Computation (1</a:t>
                </a:r>
                <a:r>
                  <a:rPr lang="en-US" sz="1800" baseline="0" dirty="0" smtClean="0"/>
                  <a:t>/P</a:t>
                </a:r>
                <a:r>
                  <a:rPr lang="en-US" sz="1800" baseline="-25000" dirty="0" smtClean="0"/>
                  <a:t>L</a:t>
                </a:r>
                <a:r>
                  <a:rPr lang="en-US" sz="1800" baseline="0" dirty="0" smtClean="0"/>
                  <a:t>)</a:t>
                </a:r>
              </a:p>
              <a:p>
                <a:pPr>
                  <a:defRPr sz="1800"/>
                </a:pPr>
                <a:endParaRPr lang="en-US" sz="1800" dirty="0"/>
              </a:p>
            </c:rich>
          </c:tx>
          <c:layout>
            <c:manualLayout>
              <c:xMode val="edge"/>
              <c:yMode val="edge"/>
              <c:x val="0.0"/>
              <c:y val="0.112389371997598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92813312"/>
        <c:crosses val="autoZero"/>
        <c:crossBetween val="between"/>
        <c:majorUnit val="100.0"/>
      </c:valAx>
    </c:plotArea>
    <c:legend>
      <c:legendPos val="r"/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11824376596263"/>
          <c:y val="0.107957887945571"/>
          <c:w val="0.265295408060533"/>
          <c:h val="0.206753471458526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914928"/>
        <c:axId val="1192916720"/>
      </c:scatterChart>
      <c:valAx>
        <c:axId val="1192914928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16720"/>
        <c:crosses val="autoZero"/>
        <c:crossBetween val="midCat"/>
      </c:valAx>
      <c:valAx>
        <c:axId val="1192916720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14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2922432"/>
        <c:axId val="1192925280"/>
      </c:scatterChart>
      <c:valAx>
        <c:axId val="1192922432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25280"/>
        <c:crosses val="autoZero"/>
        <c:crossBetween val="midCat"/>
      </c:valAx>
      <c:valAx>
        <c:axId val="1192925280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922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1995.0</c:v>
                </c:pt>
                <c:pt idx="1">
                  <c:v>1999.0</c:v>
                </c:pt>
                <c:pt idx="2">
                  <c:v>2000.0</c:v>
                </c:pt>
                <c:pt idx="3">
                  <c:v>2004.0</c:v>
                </c:pt>
                <c:pt idx="4">
                  <c:v>2006.0</c:v>
                </c:pt>
                <c:pt idx="5">
                  <c:v>2010.0</c:v>
                </c:pt>
                <c:pt idx="6">
                  <c:v>2011.0</c:v>
                </c:pt>
                <c:pt idx="7">
                  <c:v>2013.0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8.0</c:v>
                </c:pt>
                <c:pt idx="5">
                  <c:v>10.0</c:v>
                </c:pt>
                <c:pt idx="6">
                  <c:v>14.0</c:v>
                </c:pt>
                <c:pt idx="7">
                  <c:v>16.0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563840"/>
        <c:axId val="1195565632"/>
      </c:scatterChart>
      <c:valAx>
        <c:axId val="1195563840"/>
        <c:scaling>
          <c:orientation val="minMax"/>
          <c:max val="2025.0"/>
          <c:min val="1995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565632"/>
        <c:crosses val="autoZero"/>
        <c:crossBetween val="midCat"/>
      </c:valAx>
      <c:valAx>
        <c:axId val="1195565632"/>
        <c:scaling>
          <c:logBase val="10.0"/>
          <c:orientation val="minMax"/>
          <c:max val="1.0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563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1-06T06:37:17.478" idx="1">
    <p:pos x="10" y="10"/>
    <p:text>I'm surprised you are only claiming 10X for the whole example?  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t" anchorCtr="0" compatLnSpc="1">
            <a:prstTxWarp prst="textNoShape">
              <a:avLst/>
            </a:prstTxWarp>
          </a:bodyPr>
          <a:lstStyle>
            <a:lvl1pPr defTabSz="869950">
              <a:defRPr sz="1100"/>
            </a:lvl1pPr>
          </a:lstStyle>
          <a:p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t" anchorCtr="0" compatLnSpc="1">
            <a:prstTxWarp prst="textNoShape">
              <a:avLst/>
            </a:prstTxWarp>
          </a:bodyPr>
          <a:lstStyle>
            <a:lvl1pPr algn="r" defTabSz="869950">
              <a:defRPr sz="1100"/>
            </a:lvl1pPr>
          </a:lstStyle>
          <a:p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b" anchorCtr="0" compatLnSpc="1">
            <a:prstTxWarp prst="textNoShape">
              <a:avLst/>
            </a:prstTxWarp>
          </a:bodyPr>
          <a:lstStyle>
            <a:lvl1pPr defTabSz="869950">
              <a:defRPr sz="1100"/>
            </a:lvl1pPr>
          </a:lstStyle>
          <a:p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b" anchorCtr="0" compatLnSpc="1">
            <a:prstTxWarp prst="textNoShape">
              <a:avLst/>
            </a:prstTxWarp>
          </a:bodyPr>
          <a:lstStyle>
            <a:lvl1pPr algn="r" defTabSz="869950">
              <a:defRPr sz="1100"/>
            </a:lvl1pPr>
          </a:lstStyle>
          <a:p>
            <a:fld id="{37DA6DDD-20CE-E64F-8295-E340BBFDC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t" anchorCtr="0" compatLnSpc="1">
            <a:prstTxWarp prst="textNoShape">
              <a:avLst/>
            </a:prstTxWarp>
          </a:bodyPr>
          <a:lstStyle>
            <a:lvl1pPr defTabSz="869950">
              <a:defRPr sz="11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t" anchorCtr="0" compatLnSpc="1">
            <a:prstTxWarp prst="textNoShape">
              <a:avLst/>
            </a:prstTxWarp>
          </a:bodyPr>
          <a:lstStyle>
            <a:lvl1pPr algn="r" defTabSz="869950">
              <a:defRPr sz="1100"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b" anchorCtr="0" compatLnSpc="1">
            <a:prstTxWarp prst="textNoShape">
              <a:avLst/>
            </a:prstTxWarp>
          </a:bodyPr>
          <a:lstStyle>
            <a:lvl1pPr defTabSz="869950">
              <a:defRPr sz="1100"/>
            </a:lvl1pPr>
          </a:lstStyle>
          <a:p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6978" tIns="43489" rIns="86978" bIns="43489" numCol="1" anchor="b" anchorCtr="0" compatLnSpc="1">
            <a:prstTxWarp prst="textNoShape">
              <a:avLst/>
            </a:prstTxWarp>
          </a:bodyPr>
          <a:lstStyle>
            <a:lvl1pPr algn="r" defTabSz="869950">
              <a:defRPr sz="1100"/>
            </a:lvl1pPr>
          </a:lstStyle>
          <a:p>
            <a:fld id="{DABE5EE0-1BBC-E541-AFDE-FC5FA334B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9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226BC-22A9-2E45-8BC3-EC03C9E861AC}" type="slidenum">
              <a:rPr lang="en-US"/>
              <a:pPr/>
              <a:t>1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6613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0088" y="4416425"/>
            <a:ext cx="5610225" cy="45715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4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NP complete</a:t>
            </a:r>
            <a:r>
              <a:rPr lang="en-US" baseline="0" dirty="0" smtClean="0"/>
              <a:t> to minimize number of moves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B95E6-2881-BC43-BCCE-17E202A32D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1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result of thesis.</a:t>
            </a:r>
            <a:r>
              <a:rPr lang="en-US" baseline="0" dirty="0" smtClean="0"/>
              <a:t> </a:t>
            </a:r>
            <a:r>
              <a:rPr lang="en-US" dirty="0" smtClean="0"/>
              <a:t>Complex problem because </a:t>
            </a:r>
            <a:r>
              <a:rPr lang="en-US" dirty="0" err="1" smtClean="0"/>
              <a:t>qubit</a:t>
            </a:r>
            <a:r>
              <a:rPr lang="en-US" baseline="0" dirty="0" smtClean="0"/>
              <a:t> and time cost are intertwined.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B95E6-2881-BC43-BCCE-17E202A32D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6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vision is to close this gap</a:t>
            </a:r>
            <a:r>
              <a:rPr lang="en-US" baseline="0" dirty="0" smtClean="0"/>
              <a:t> with co-design of algorithms, software and hardware.  Traditionally, there has been little information flow between algorithms and physical experiments.  We will address this with a vertically-integrated software stack that will expose key machine-specific features and enable adaptation and optimization to bring practical algorithms to realistic machines.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Near-term demonstration of practical algorithms will be a key motivator for future QC research and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5EE0-1BBC-E541-AFDE-FC5FA334B2D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vision is to close this gap</a:t>
            </a:r>
            <a:r>
              <a:rPr lang="en-US" baseline="0" dirty="0" smtClean="0"/>
              <a:t> with co-design of algorithms, software and hardware.  Traditionally, there has been little information flow between algorithms and physical experiments.  We will address this with a vertically-integrated software stack that will expose key machine-specific features and enable adaptation and optimization to bring practical algorithms to realistic machines.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Near-term demonstration of practical algorithms will be a key motivator for future QC research and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5EE0-1BBC-E541-AFDE-FC5FA334B2D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3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have time to give</a:t>
            </a:r>
            <a:r>
              <a:rPr lang="en-US" baseline="0" dirty="0" smtClean="0"/>
              <a:t> a lot of detail today on our entire research agenda, but let me just give you two examples to give you a flavor of what needs to be done.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is an example of low-hanging fruit that comes from connecting algorithms to physical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5EE0-1BBC-E541-AFDE-FC5FA334B2D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6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have time to give</a:t>
            </a:r>
            <a:r>
              <a:rPr lang="en-US" baseline="0" dirty="0" smtClean="0"/>
              <a:t> a lot of detail today on our entire research agenda, but let me just give you two examples to give you a flavor of what needs to be done.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is an example of low-hanging fruit that comes from connecting algorithms to physical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5EE0-1BBC-E541-AFDE-FC5FA334B2D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76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5EE0-1BBC-E541-AFDE-FC5FA334B2D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2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FC59-54A6-4DF8-97C5-9989290AB9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93687-EFEA-4F85-B16D-816BF9447E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3E203-7B7E-0843-B70B-EC9346A4D8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5EE0-1BBC-E541-AFDE-FC5FA334B2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6613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0088" y="4416425"/>
            <a:ext cx="5610225" cy="363341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Main point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Decomposing a rotation is the process of determining the sequence of supported gates that best mimic it</a:t>
            </a:r>
          </a:p>
          <a:p>
            <a:pPr lvl="0">
              <a:buNone/>
            </a:pPr>
            <a:endParaRPr lang="en-US" sz="1600">
              <a:latin typeface="Albany" pitchFamily="18"/>
              <a:cs typeface="Tahoma" pitchFamily="2"/>
            </a:endParaRPr>
          </a:p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Transition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Recalling our execution model, this is what the process looks like in Scaffold/QASM</a:t>
            </a:r>
          </a:p>
          <a:p>
            <a:pPr lvl="0">
              <a:buNone/>
            </a:pPr>
            <a:endParaRPr lang="en-US" sz="1600" b="1">
              <a:latin typeface="Albany" pitchFamily="18"/>
              <a:cs typeface="Tahoma" pitchFamily="2"/>
            </a:endParaRPr>
          </a:p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Talking points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-T dagger, etc.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-Trying to come as close to the desired output state as possible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6613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0088" y="4416425"/>
            <a:ext cx="5610225" cy="476603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Main point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As a basic example we consider a binary construction and walk through the how an arbitrary angle is constructed from our library</a:t>
            </a:r>
          </a:p>
          <a:p>
            <a:pPr lvl="0">
              <a:buNone/>
            </a:pPr>
            <a:endParaRPr lang="en-US" sz="1600">
              <a:latin typeface="Albany" pitchFamily="18"/>
              <a:cs typeface="Tahoma" pitchFamily="2"/>
            </a:endParaRPr>
          </a:p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Transition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While the Binary Construction is simplest, we can generalize this technique</a:t>
            </a:r>
          </a:p>
          <a:p>
            <a:pPr lvl="0">
              <a:buNone/>
            </a:pPr>
            <a:endParaRPr lang="en-US" sz="1600" b="1">
              <a:latin typeface="Albany" pitchFamily="18"/>
              <a:cs typeface="Tahoma" pitchFamily="2"/>
            </a:endParaRPr>
          </a:p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Talking points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-First we generate a library of gates, each a different rotation angle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-We can apply the rotations in succession to construct the angle we want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-Incremental rotations around the Bloch Sphere</a:t>
            </a:r>
          </a:p>
          <a:p>
            <a:pPr lvl="0">
              <a:buNone/>
            </a:pPr>
            <a:endParaRPr lang="en-US" sz="160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6613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0088" y="4416425"/>
            <a:ext cx="5610225" cy="451981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Main point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When we compare the compilation time with the precision of the compilation, we find that the LC method is significantly faster than the other two for the same precision</a:t>
            </a:r>
          </a:p>
          <a:p>
            <a:pPr lvl="0">
              <a:buNone/>
            </a:pPr>
            <a:endParaRPr lang="en-US" sz="1600">
              <a:latin typeface="Albany" pitchFamily="18"/>
              <a:cs typeface="Tahoma" pitchFamily="2"/>
            </a:endParaRPr>
          </a:p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Transition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We can add the quantum processor “stall cycle” times to give us a point of reference</a:t>
            </a:r>
          </a:p>
          <a:p>
            <a:pPr lvl="0">
              <a:buNone/>
            </a:pPr>
            <a:endParaRPr lang="en-US" sz="1600">
              <a:latin typeface="Albany" pitchFamily="18"/>
              <a:cs typeface="Tahoma" pitchFamily="2"/>
            </a:endParaRPr>
          </a:p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Talking points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-Precision along horizontal axis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-Compilation time along vertical axis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-”Good” is down and to the left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-Fault tolerant gate times to indicate fitness for dynamic compilation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6613" cy="34861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0088" y="4416425"/>
            <a:ext cx="5610225" cy="355954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Main point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When we compare the compilation time with the precision of the compilation, we find that the LC method is significantly faster than the other two for the same precision</a:t>
            </a:r>
          </a:p>
          <a:p>
            <a:pPr lvl="0">
              <a:buNone/>
            </a:pPr>
            <a:endParaRPr lang="en-US" sz="1600">
              <a:latin typeface="Albany" pitchFamily="18"/>
              <a:cs typeface="Tahoma" pitchFamily="2"/>
            </a:endParaRPr>
          </a:p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Transition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The precision of the compilation is determined by the target application, consider Linear Systems</a:t>
            </a:r>
          </a:p>
          <a:p>
            <a:pPr lvl="0">
              <a:buNone/>
            </a:pPr>
            <a:endParaRPr lang="en-US" sz="1600" b="1">
              <a:latin typeface="Albany" pitchFamily="18"/>
              <a:cs typeface="Tahoma" pitchFamily="2"/>
            </a:endParaRPr>
          </a:p>
          <a:p>
            <a:pPr lvl="0">
              <a:buNone/>
            </a:pPr>
            <a:r>
              <a:rPr lang="en-US" sz="1600" b="1">
                <a:latin typeface="Albany" pitchFamily="18"/>
                <a:cs typeface="Tahoma" pitchFamily="2"/>
              </a:rPr>
              <a:t>Talking points</a:t>
            </a:r>
          </a:p>
          <a:p>
            <a:pPr lvl="0">
              <a:buNone/>
            </a:pPr>
            <a:r>
              <a:rPr lang="en-US" sz="1600">
                <a:latin typeface="Albany" pitchFamily="18"/>
                <a:cs typeface="Tahoma" pitchFamily="2"/>
              </a:rPr>
              <a:t>-The quantum stall cycles indicate to what extent dynamic compilation would hold up program execution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4008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862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D7A24D-A4C8-4847-BE7A-225FB180B1FD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F76C35-6BC7-144C-8882-B72B146349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3111" name="Freeform 7"/>
          <p:cNvSpPr>
            <a:spLocks noChangeArrowheads="1"/>
          </p:cNvSpPr>
          <p:nvPr/>
        </p:nvSpPr>
        <p:spPr bwMode="auto">
          <a:xfrm>
            <a:off x="609600" y="54864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C3C0A3-16DF-6E4D-B6CF-C2408BDB8DDC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D4D7D-AA20-E94D-ACCF-E9EBAEB14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5738"/>
            <a:ext cx="2057400" cy="5945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738"/>
            <a:ext cx="6019800" cy="5945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DD3D4-7E26-6949-AF1A-E989CDECA176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3D555-2CFF-D44D-8C6B-1698BEAEF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7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A7FE70-F077-AF4B-86BB-F1EFEE1CEE83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8D1F368-E6B2-0840-8375-8AE7465D6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264A7F-654A-6145-8AFB-2BDC974B3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5738"/>
            <a:ext cx="8229600" cy="594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2EDC33-443A-644C-BD34-E1BD90DD90B9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FB4C99-03B3-DC45-8C58-5DB44BEB6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85738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98F360-4A06-7042-A3D1-94AEEB29A4DA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087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C79AE9-0BE5-C04F-85C3-7C8B57481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Advisory Board - May 2008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Computer Engineering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CD424-D07D-45D3-A97D-F1D62D4E9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0DB5B-8852-3B48-9793-A233E7035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1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4C63D-D1B8-9D42-90C2-0C8685AABCD9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1D66-A4F4-294A-959A-DB27ED059D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C6EBB5-3707-F346-98F5-7C15656ED207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F0E57-04EA-804E-AA9E-C886159E7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1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B1403-64A2-EE46-9ADD-2544E7AB5413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32B48-3F97-B449-9844-3006AAA06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EEF20-13DA-BF41-8A10-BDB76EAF1968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15A8-C9ED-284E-B54B-E70A47A06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C621A-EE8F-2341-BEA8-6AD76900804E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10056-B1F4-6946-8957-9A53AA390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241AC-BF38-FA4F-A006-AE001BC20AD8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FBBF0-B6C0-0448-86D9-F2665642E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5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083FF-9FC7-0843-9788-C157C4DB5B44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C86B4-53CD-3C4D-96E5-F6E31C827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9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5738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F8B583BB-C2FF-DD4C-AAEA-1750BA41BAED}" type="datetime10">
              <a:rPr lang="en-US"/>
              <a:pPr/>
              <a:t>11:06</a:t>
            </a:fld>
            <a:endParaRPr lang="en-US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FE6F65C-A2A7-AE45-97E9-4AD2E115E2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2087" name="Freeform 7"/>
          <p:cNvSpPr>
            <a:spLocks noChangeArrowheads="1"/>
          </p:cNvSpPr>
          <p:nvPr/>
        </p:nvSpPr>
        <p:spPr bwMode="auto">
          <a:xfrm>
            <a:off x="381000" y="136525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457200" y="6308725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accent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jpe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54.png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55.png"/><Relationship Id="rId5" Type="http://schemas.openxmlformats.org/officeDocument/2006/relationships/image" Target="../media/image39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54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6.png"/><Relationship Id="rId5" Type="http://schemas.openxmlformats.org/officeDocument/2006/relationships/image" Target="../media/image37.png"/><Relationship Id="rId6" Type="http://schemas.openxmlformats.org/officeDocument/2006/relationships/image" Target="../media/image45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epiqc/ScaffCC" TargetMode="External"/><Relationship Id="rId3" Type="http://schemas.openxmlformats.org/officeDocument/2006/relationships/hyperlink" Target="http://people.cs.uchicago.edu/~ftcho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epiqc/ScaffC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520" y="1188720"/>
            <a:ext cx="7954961" cy="2651442"/>
          </a:xfrm>
        </p:spPr>
        <p:txBody>
          <a:bodyPr/>
          <a:lstStyle/>
          <a:p>
            <a:r>
              <a:rPr lang="en-US" sz="4000" dirty="0" smtClean="0"/>
              <a:t>Software</a:t>
            </a:r>
            <a:r>
              <a:rPr lang="en-US" sz="4000" dirty="0"/>
              <a:t> </a:t>
            </a:r>
            <a:r>
              <a:rPr lang="en-US" sz="4000" dirty="0" smtClean="0"/>
              <a:t>for Large-Scale and </a:t>
            </a:r>
            <a:br>
              <a:rPr lang="en-US" sz="4000" dirty="0" smtClean="0"/>
            </a:br>
            <a:r>
              <a:rPr lang="en-US" sz="4000" dirty="0" smtClean="0"/>
              <a:t>Near-Term Quantum Computing</a:t>
            </a:r>
            <a:br>
              <a:rPr lang="en-US" sz="4000" dirty="0" smtClean="0"/>
            </a:br>
            <a:endParaRPr lang="en-US" sz="3200" i="1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36408" y="2926080"/>
            <a:ext cx="5030152" cy="1874520"/>
          </a:xfrm>
        </p:spPr>
        <p:txBody>
          <a:bodyPr/>
          <a:lstStyle/>
          <a:p>
            <a:pPr marL="52388" indent="-52388"/>
            <a:r>
              <a:rPr lang="en-US" sz="3200" b="1" dirty="0" smtClean="0">
                <a:solidFill>
                  <a:srgbClr val="663300"/>
                </a:solidFill>
              </a:rPr>
              <a:t>Fred Chong</a:t>
            </a:r>
            <a:endParaRPr lang="en-US" sz="3200" b="1" dirty="0">
              <a:solidFill>
                <a:srgbClr val="663300"/>
              </a:solidFill>
            </a:endParaRPr>
          </a:p>
          <a:p>
            <a:pPr marL="52388" indent="-52388">
              <a:spcBef>
                <a:spcPts val="0"/>
              </a:spcBef>
            </a:pPr>
            <a:r>
              <a:rPr lang="en-US" sz="1600" dirty="0" smtClean="0">
                <a:latin typeface="Times New Roman" charset="0"/>
              </a:rPr>
              <a:t>Seymour Goodman Professor</a:t>
            </a:r>
          </a:p>
          <a:p>
            <a:pPr marL="52388" indent="-52388">
              <a:spcBef>
                <a:spcPts val="0"/>
              </a:spcBef>
            </a:pPr>
            <a:r>
              <a:rPr lang="en-US" sz="1600" dirty="0" smtClean="0">
                <a:latin typeface="Times New Roman" charset="0"/>
              </a:rPr>
              <a:t>Department of Computer Science</a:t>
            </a:r>
          </a:p>
          <a:p>
            <a:pPr marL="52388" indent="-52388">
              <a:spcBef>
                <a:spcPts val="0"/>
              </a:spcBef>
            </a:pPr>
            <a:r>
              <a:rPr lang="en-US" sz="1600" dirty="0" smtClean="0">
                <a:latin typeface="Times New Roman" charset="0"/>
              </a:rPr>
              <a:t>University of Chicago</a:t>
            </a:r>
          </a:p>
          <a:p>
            <a:pPr marL="52388" indent="-52388">
              <a:spcBef>
                <a:spcPts val="0"/>
              </a:spcBef>
            </a:pPr>
            <a:endParaRPr lang="en-US" sz="1600" dirty="0">
              <a:latin typeface="Times New Roman" charset="0"/>
            </a:endParaRPr>
          </a:p>
          <a:p>
            <a:pPr marL="52388" indent="-52388">
              <a:spcBef>
                <a:spcPts val="0"/>
              </a:spcBef>
            </a:pPr>
            <a:r>
              <a:rPr lang="en-US" sz="1600" dirty="0" smtClean="0">
                <a:latin typeface="Times New Roman" charset="0"/>
              </a:rPr>
              <a:t>Senior Scientist, Argonne National Laboratory</a:t>
            </a:r>
          </a:p>
          <a:p>
            <a:pPr marL="52388" indent="-52388"/>
            <a:endParaRPr lang="en-US" sz="1600" dirty="0">
              <a:latin typeface="Times New Roman" charset="0"/>
            </a:endParaRPr>
          </a:p>
          <a:p>
            <a:pPr marL="52388" indent="-52388"/>
            <a:endParaRPr lang="en-US" sz="2000" dirty="0" smtClean="0"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3063240"/>
            <a:ext cx="685800" cy="85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223" y="4772660"/>
            <a:ext cx="881380" cy="80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223" y="3858260"/>
            <a:ext cx="1708752" cy="782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343" y="4818380"/>
            <a:ext cx="919337" cy="471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223" y="2834640"/>
            <a:ext cx="886460" cy="8864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623" y="2989580"/>
            <a:ext cx="920597" cy="60706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1520" y="5074920"/>
            <a:ext cx="5944552" cy="14173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2388" indent="-52388"/>
            <a:endParaRPr lang="en-US" sz="1600" dirty="0" smtClean="0">
              <a:latin typeface="Times New Roman" charset="0"/>
            </a:endParaRPr>
          </a:p>
          <a:p>
            <a:pPr marL="52388" indent="-52388">
              <a:spcBef>
                <a:spcPts val="0"/>
              </a:spcBef>
            </a:pPr>
            <a:r>
              <a:rPr lang="en-US" sz="1600" dirty="0">
                <a:latin typeface="Times New Roman" charset="0"/>
              </a:rPr>
              <a:t>With Margaret </a:t>
            </a:r>
            <a:r>
              <a:rPr lang="en-US" sz="1600" dirty="0" err="1">
                <a:latin typeface="Times New Roman" charset="0"/>
              </a:rPr>
              <a:t>Martonosi</a:t>
            </a:r>
            <a:r>
              <a:rPr lang="en-US" sz="1600" dirty="0">
                <a:latin typeface="Times New Roman" charset="0"/>
              </a:rPr>
              <a:t>, Diana Franklin, Peter </a:t>
            </a:r>
            <a:r>
              <a:rPr lang="en-US" sz="1600" dirty="0" err="1">
                <a:latin typeface="Times New Roman" charset="0"/>
              </a:rPr>
              <a:t>Shor</a:t>
            </a:r>
            <a:r>
              <a:rPr lang="en-US" sz="1600" dirty="0">
                <a:latin typeface="Times New Roman" charset="0"/>
              </a:rPr>
              <a:t>, Eddie </a:t>
            </a:r>
            <a:r>
              <a:rPr lang="en-US" sz="1600" dirty="0" err="1">
                <a:latin typeface="Times New Roman" charset="0"/>
              </a:rPr>
              <a:t>Farhi</a:t>
            </a:r>
            <a:r>
              <a:rPr lang="en-US" sz="1600" dirty="0">
                <a:latin typeface="Times New Roman" charset="0"/>
              </a:rPr>
              <a:t>, Aram Harrow, Ken Brown, Ali </a:t>
            </a:r>
            <a:r>
              <a:rPr lang="en-US" sz="1600" dirty="0" err="1">
                <a:latin typeface="Times New Roman" charset="0"/>
              </a:rPr>
              <a:t>Javadi</a:t>
            </a:r>
            <a:r>
              <a:rPr lang="en-US" sz="1600" dirty="0">
                <a:latin typeface="Times New Roman" charset="0"/>
              </a:rPr>
              <a:t> </a:t>
            </a:r>
            <a:r>
              <a:rPr lang="en-US" sz="1600" dirty="0" err="1">
                <a:latin typeface="Times New Roman" charset="0"/>
              </a:rPr>
              <a:t>Abhari</a:t>
            </a:r>
            <a:r>
              <a:rPr lang="en-US" sz="1600" dirty="0">
                <a:latin typeface="Times New Roman" charset="0"/>
              </a:rPr>
              <a:t>, Adam Holmes, </a:t>
            </a:r>
            <a:r>
              <a:rPr lang="en-US" sz="1600" dirty="0" err="1">
                <a:latin typeface="Times New Roman" charset="0"/>
              </a:rPr>
              <a:t>Yongshan</a:t>
            </a:r>
            <a:r>
              <a:rPr lang="en-US" sz="1600" dirty="0">
                <a:latin typeface="Times New Roman" charset="0"/>
              </a:rPr>
              <a:t> Ding, </a:t>
            </a:r>
            <a:r>
              <a:rPr lang="en-US" sz="1600" dirty="0" err="1">
                <a:latin typeface="Times New Roman" charset="0"/>
              </a:rPr>
              <a:t>Yunong</a:t>
            </a:r>
            <a:r>
              <a:rPr lang="en-US" sz="1600" dirty="0">
                <a:latin typeface="Times New Roman" charset="0"/>
              </a:rPr>
              <a:t> Shi, Ryan Wu, </a:t>
            </a:r>
            <a:r>
              <a:rPr lang="en-US" sz="1600" dirty="0" err="1">
                <a:latin typeface="Times New Roman" charset="0"/>
              </a:rPr>
              <a:t>Pranav</a:t>
            </a:r>
            <a:r>
              <a:rPr lang="en-US" sz="1600" dirty="0">
                <a:latin typeface="Times New Roman" charset="0"/>
              </a:rPr>
              <a:t> </a:t>
            </a:r>
            <a:r>
              <a:rPr lang="en-US" sz="1600" dirty="0" err="1">
                <a:latin typeface="Times New Roman" charset="0"/>
              </a:rPr>
              <a:t>Gokhal</a:t>
            </a:r>
            <a:r>
              <a:rPr lang="en-US" sz="1600" dirty="0">
                <a:latin typeface="Times New Roman" charset="0"/>
              </a:rPr>
              <a:t>, </a:t>
            </a:r>
            <a:r>
              <a:rPr lang="en-US" sz="1600" dirty="0" err="1">
                <a:latin typeface="Times New Roman" charset="0"/>
              </a:rPr>
              <a:t>Lunkai</a:t>
            </a:r>
            <a:r>
              <a:rPr lang="en-US" sz="1600" dirty="0">
                <a:latin typeface="Times New Roman" charset="0"/>
              </a:rPr>
              <a:t> Zhang, Ash </a:t>
            </a:r>
            <a:r>
              <a:rPr lang="en-US" sz="1600" dirty="0" err="1">
                <a:latin typeface="Times New Roman" charset="0"/>
              </a:rPr>
              <a:t>Wiseth</a:t>
            </a:r>
            <a:endParaRPr lang="en-US" sz="1600" dirty="0">
              <a:latin typeface="Times New Roman" charset="0"/>
            </a:endParaRPr>
          </a:p>
          <a:p>
            <a:pPr marL="52388" indent="-52388">
              <a:spcBef>
                <a:spcPts val="0"/>
              </a:spcBef>
            </a:pPr>
            <a:r>
              <a:rPr lang="en-US" sz="1600" dirty="0">
                <a:latin typeface="Times New Roman" charset="0"/>
              </a:rPr>
              <a:t>			      </a:t>
            </a:r>
            <a:r>
              <a:rPr lang="en-US" sz="1600" dirty="0" smtClean="0">
                <a:latin typeface="Times New Roman" charset="0"/>
              </a:rPr>
              <a:t>(</a:t>
            </a:r>
            <a:r>
              <a:rPr lang="en-US" sz="1600" dirty="0">
                <a:latin typeface="Times New Roman" charset="0"/>
              </a:rPr>
              <a:t>UChicago, Princeton, MIT, </a:t>
            </a:r>
            <a:r>
              <a:rPr lang="en-US" sz="1600" dirty="0" err="1">
                <a:latin typeface="Times New Roman" charset="0"/>
              </a:rPr>
              <a:t>GATech</a:t>
            </a:r>
            <a:r>
              <a:rPr lang="en-US" sz="1600" dirty="0">
                <a:latin typeface="Times New Roman" charset="0"/>
              </a:rPr>
              <a:t>)</a:t>
            </a:r>
          </a:p>
        </p:txBody>
      </p:sp>
      <p:pic>
        <p:nvPicPr>
          <p:cNvPr id="10" name="Picture 9" descr="Screen Shot 2017-08-13 at 4.37.48 PM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4023360"/>
            <a:ext cx="1012253" cy="8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 for SIMD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B5B-8852-3B48-9793-A233E703533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NWTab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0" y="1295400"/>
            <a:ext cx="558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r>
              <a:rPr lang="en-US" dirty="0" err="1" smtClean="0"/>
              <a:t>Qubits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4880"/>
            <a:ext cx="8229600" cy="1376045"/>
          </a:xfrm>
        </p:spPr>
        <p:txBody>
          <a:bodyPr/>
          <a:lstStyle/>
          <a:p>
            <a:r>
              <a:rPr lang="en-US" sz="3200" dirty="0" smtClean="0"/>
              <a:t>Modified heuristic graph </a:t>
            </a:r>
            <a:r>
              <a:rPr lang="en-US" sz="3200" dirty="0" err="1" smtClean="0"/>
              <a:t>partitioner</a:t>
            </a:r>
            <a:r>
              <a:rPr lang="en-US" sz="3200" dirty="0" smtClean="0"/>
              <a:t> </a:t>
            </a:r>
          </a:p>
          <a:p>
            <a:pPr lvl="1"/>
            <a:r>
              <a:rPr lang="en-US" sz="2800" dirty="0" smtClean="0"/>
              <a:t>based on Metis [</a:t>
            </a:r>
            <a:r>
              <a:rPr lang="en-US" sz="2800" dirty="0" err="1" smtClean="0"/>
              <a:t>Karypis</a:t>
            </a:r>
            <a:r>
              <a:rPr lang="en-US" sz="2800" dirty="0" smtClean="0"/>
              <a:t> and Kumar, 1995]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B5B-8852-3B48-9793-A233E70353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025"/>
            <a:ext cx="9144000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Speedup Estimates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EF20-13DA-BF41-8A10-BDB76EAF1968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0160"/>
            <a:ext cx="8321040" cy="39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0240"/>
            <a:ext cx="7772400" cy="1965960"/>
          </a:xfrm>
        </p:spPr>
        <p:txBody>
          <a:bodyPr/>
          <a:lstStyle/>
          <a:p>
            <a:r>
              <a:rPr lang="en-US" dirty="0" smtClean="0"/>
              <a:t>Lesson 2:  </a:t>
            </a:r>
            <a:br>
              <a:rPr lang="en-US" dirty="0" smtClean="0"/>
            </a:br>
            <a:r>
              <a:rPr lang="en-US" dirty="0" smtClean="0"/>
              <a:t>Dynamic code generation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C63D-D1B8-9D42-90C2-0C8685AABCD9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1D66-A4F4-294A-959A-DB27ED059D0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0" y="3977640"/>
            <a:ext cx="3421213" cy="19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Quantum Code Generation for Arbitrary Rotations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Arbitrary rotations are important, difficult to compile for, and expensive to execute</a:t>
            </a:r>
          </a:p>
          <a:p>
            <a:r>
              <a:rPr lang="en-US" dirty="0" smtClean="0"/>
              <a:t>Unique sequence for every distinct </a:t>
            </a:r>
            <a:r>
              <a:rPr lang="en-US" dirty="0" smtClean="0"/>
              <a:t>rotation</a:t>
            </a:r>
            <a:endParaRPr lang="en-US" dirty="0" smtClean="0"/>
          </a:p>
          <a:p>
            <a:r>
              <a:rPr lang="en-US" dirty="0" smtClean="0"/>
              <a:t>Sometimes need dynamic code generation</a:t>
            </a:r>
          </a:p>
          <a:p>
            <a:pPr lvl="1"/>
            <a:r>
              <a:rPr lang="en-US" dirty="0" smtClean="0"/>
              <a:t>Rotation angles determined at </a:t>
            </a:r>
            <a:r>
              <a:rPr lang="en-US" dirty="0" smtClean="0"/>
              <a:t>runtime</a:t>
            </a:r>
          </a:p>
          <a:p>
            <a:pPr lvl="1"/>
            <a:r>
              <a:rPr lang="en-US" smtClean="0"/>
              <a:t>Classical-quantum co-processing</a:t>
            </a:r>
            <a:endParaRPr lang="en-US" dirty="0" smtClean="0"/>
          </a:p>
          <a:p>
            <a:pPr lvl="1"/>
            <a:r>
              <a:rPr lang="en-US" dirty="0" smtClean="0"/>
              <a:t>Large code size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63240" y="6355080"/>
            <a:ext cx="29718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Kudrow</a:t>
            </a:r>
            <a:r>
              <a:rPr lang="en-US" dirty="0" smtClean="0"/>
              <a:t> et al, ISCA 2013]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Code Generation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EF20-13DA-BF41-8A10-BDB76EAF1968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69203" y="2060100"/>
            <a:ext cx="1244159" cy="8295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 w="0">
            <a:solidFill>
              <a:srgbClr val="00000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Scaffold</a:t>
            </a:r>
          </a:p>
        </p:txBody>
      </p:sp>
      <p:sp>
        <p:nvSpPr>
          <p:cNvPr id="6" name="Freeform 5"/>
          <p:cNvSpPr/>
          <p:nvPr/>
        </p:nvSpPr>
        <p:spPr>
          <a:xfrm>
            <a:off x="3784075" y="2060100"/>
            <a:ext cx="1244159" cy="8295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 w="0">
            <a:solidFill>
              <a:srgbClr val="00000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QASM</a:t>
            </a:r>
          </a:p>
        </p:txBody>
      </p:sp>
      <p:sp>
        <p:nvSpPr>
          <p:cNvPr id="7" name="Freeform 6"/>
          <p:cNvSpPr/>
          <p:nvPr/>
        </p:nvSpPr>
        <p:spPr>
          <a:xfrm>
            <a:off x="2213364" y="2267483"/>
            <a:ext cx="1570710" cy="414764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28234" y="2267483"/>
            <a:ext cx="1407435" cy="414764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35670" y="2060100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Classical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Processor</a:t>
            </a:r>
          </a:p>
        </p:txBody>
      </p:sp>
      <p:sp>
        <p:nvSpPr>
          <p:cNvPr id="10" name="Freeform 9"/>
          <p:cNvSpPr/>
          <p:nvPr/>
        </p:nvSpPr>
        <p:spPr>
          <a:xfrm>
            <a:off x="6435670" y="3559593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solidFill>
              <a:srgbClr val="80808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Quantum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Co-processor</a:t>
            </a:r>
          </a:p>
        </p:txBody>
      </p:sp>
      <p:sp>
        <p:nvSpPr>
          <p:cNvPr id="11" name="Freeform 10"/>
          <p:cNvSpPr/>
          <p:nvPr/>
        </p:nvSpPr>
        <p:spPr>
          <a:xfrm rot="18322200">
            <a:off x="4262224" y="3104363"/>
            <a:ext cx="1907711" cy="132724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36720">
            <a:solidFill>
              <a:srgbClr val="00FF00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Dynamic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Compilation</a:t>
            </a:r>
          </a:p>
        </p:txBody>
      </p:sp>
      <p:sp>
        <p:nvSpPr>
          <p:cNvPr id="12" name="Freeform 11"/>
          <p:cNvSpPr/>
          <p:nvPr/>
        </p:nvSpPr>
        <p:spPr>
          <a:xfrm rot="5400000">
            <a:off x="6451454" y="3019170"/>
            <a:ext cx="679216" cy="414764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3" name="Freeform 12"/>
          <p:cNvSpPr/>
          <p:nvPr/>
        </p:nvSpPr>
        <p:spPr>
          <a:xfrm rot="16200000" flipV="1">
            <a:off x="7362570" y="3019170"/>
            <a:ext cx="679216" cy="414764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4" name="Freeform 13"/>
          <p:cNvSpPr/>
          <p:nvPr/>
        </p:nvSpPr>
        <p:spPr>
          <a:xfrm rot="18559154">
            <a:off x="1540227" y="3009406"/>
            <a:ext cx="1907711" cy="132724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36720">
            <a:solidFill>
              <a:srgbClr val="00FF00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Liberation Sans" pitchFamily="18"/>
                <a:ea typeface="WenQuanYi Micro Hei" pitchFamily="2"/>
                <a:cs typeface="Lohit Hindi" pitchFamily="2"/>
              </a:rPr>
              <a:t>Static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Liberation Sans" pitchFamily="18"/>
                <a:ea typeface="WenQuanYi Micro Hei" pitchFamily="2"/>
                <a:cs typeface="Lohit Hindi" pitchFamily="2"/>
              </a:rPr>
              <a:t>Compilation</a:t>
            </a:r>
          </a:p>
        </p:txBody>
      </p:sp>
    </p:spTree>
    <p:extLst>
      <p:ext uri="{BB962C8B-B14F-4D97-AF65-F5344CB8AC3E}">
        <p14:creationId xmlns:p14="http://schemas.microsoft.com/office/powerpoint/2010/main" val="29562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85738"/>
            <a:ext cx="8229600" cy="73866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>
                <a:solidFill>
                  <a:srgbClr val="000000"/>
                </a:solidFill>
              </a:rPr>
              <a:t>Rotation Decomposition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2510198" y="3924251"/>
            <a:ext cx="4142302" cy="6652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510198" y="2113335"/>
            <a:ext cx="4142302" cy="41763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8360">
            <a:solidFill>
              <a:srgbClr val="000000"/>
            </a:solidFill>
            <a:prstDash val="solid"/>
          </a:ln>
        </p:spPr>
        <p:txBody>
          <a:bodyPr vert="horz" wrap="none" lIns="89476" tIns="48657" rIns="89476" bIns="4865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4581186" y="4256714"/>
            <a:ext cx="2329944" cy="18452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619820" y="4256714"/>
            <a:ext cx="961366" cy="51731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4581186" y="1817774"/>
            <a:ext cx="0" cy="24392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4581186" y="4256714"/>
            <a:ext cx="0" cy="203266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 flipV="1">
            <a:off x="4581186" y="3037572"/>
            <a:ext cx="1171013" cy="1219143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 flipV="1">
            <a:off x="3661944" y="3037572"/>
            <a:ext cx="919568" cy="1219143"/>
          </a:xfrm>
          <a:prstGeom prst="line">
            <a:avLst/>
          </a:prstGeom>
          <a:noFill/>
          <a:ln w="36720">
            <a:solidFill>
              <a:srgbClr val="00FF00"/>
            </a:solidFill>
            <a:prstDash val="solid"/>
            <a:tailEnd type="arrow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Freeform 10"/>
          <p:cNvSpPr/>
          <p:nvPr/>
        </p:nvSpPr>
        <p:spPr>
          <a:xfrm rot="630000">
            <a:off x="3679491" y="2847071"/>
            <a:ext cx="2054987" cy="38047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94" h="1166">
                <a:moveTo>
                  <a:pt x="0" y="1166"/>
                </a:moveTo>
                <a:cubicBezTo>
                  <a:pt x="3320" y="1167"/>
                  <a:pt x="6294" y="0"/>
                  <a:pt x="6294" y="0"/>
                </a:cubicBezTo>
              </a:path>
            </a:pathLst>
          </a:custGeom>
          <a:noFill/>
          <a:ln w="36720">
            <a:solidFill>
              <a:srgbClr val="FFFF00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V="1">
            <a:off x="3661944" y="2820392"/>
            <a:ext cx="919242" cy="21718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 flipV="1">
            <a:off x="4581186" y="2820392"/>
            <a:ext cx="1171013" cy="21718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4" name="Freeform 13"/>
          <p:cNvSpPr/>
          <p:nvPr/>
        </p:nvSpPr>
        <p:spPr>
          <a:xfrm rot="7346400">
            <a:off x="3133320" y="3328327"/>
            <a:ext cx="796541" cy="19658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40" h="603">
                <a:moveTo>
                  <a:pt x="0" y="603"/>
                </a:moveTo>
                <a:cubicBezTo>
                  <a:pt x="1018" y="603"/>
                  <a:pt x="2440" y="0"/>
                  <a:pt x="2440" y="0"/>
                </a:cubicBezTo>
              </a:path>
            </a:pathLst>
          </a:custGeom>
          <a:noFill/>
          <a:ln w="36720">
            <a:solidFill>
              <a:srgbClr val="0000FF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5" name="Freeform 14"/>
          <p:cNvSpPr/>
          <p:nvPr/>
        </p:nvSpPr>
        <p:spPr>
          <a:xfrm rot="285600">
            <a:off x="3409020" y="3615979"/>
            <a:ext cx="2803114" cy="31646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585" h="970">
                <a:moveTo>
                  <a:pt x="0" y="970"/>
                </a:moveTo>
                <a:cubicBezTo>
                  <a:pt x="6117" y="970"/>
                  <a:pt x="8585" y="0"/>
                  <a:pt x="8585" y="0"/>
                </a:cubicBezTo>
              </a:path>
            </a:pathLst>
          </a:custGeom>
          <a:noFill/>
          <a:ln w="36720">
            <a:solidFill>
              <a:srgbClr val="0000FF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6" name="Freeform 15"/>
          <p:cNvSpPr/>
          <p:nvPr/>
        </p:nvSpPr>
        <p:spPr>
          <a:xfrm rot="8649600">
            <a:off x="3054337" y="4036165"/>
            <a:ext cx="3264531" cy="72077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998" h="2208">
                <a:moveTo>
                  <a:pt x="0" y="0"/>
                </a:moveTo>
                <a:cubicBezTo>
                  <a:pt x="5640" y="0"/>
                  <a:pt x="9998" y="2208"/>
                  <a:pt x="9998" y="2208"/>
                </a:cubicBezTo>
              </a:path>
            </a:pathLst>
          </a:custGeom>
          <a:noFill/>
          <a:ln w="36720">
            <a:solidFill>
              <a:srgbClr val="0000FF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Freeform 16"/>
          <p:cNvSpPr/>
          <p:nvPr/>
        </p:nvSpPr>
        <p:spPr>
          <a:xfrm rot="410400">
            <a:off x="3173868" y="4692245"/>
            <a:ext cx="3356292" cy="5695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279" h="1745">
                <a:moveTo>
                  <a:pt x="0" y="1745"/>
                </a:moveTo>
                <a:cubicBezTo>
                  <a:pt x="6396" y="1745"/>
                  <a:pt x="10279" y="0"/>
                  <a:pt x="10279" y="0"/>
                </a:cubicBezTo>
              </a:path>
            </a:pathLst>
          </a:custGeom>
          <a:noFill/>
          <a:ln w="36720">
            <a:solidFill>
              <a:srgbClr val="0000FF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Freeform 17"/>
          <p:cNvSpPr/>
          <p:nvPr/>
        </p:nvSpPr>
        <p:spPr>
          <a:xfrm rot="9205800">
            <a:off x="5172363" y="2612072"/>
            <a:ext cx="852951" cy="33377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613" h="1023">
                <a:moveTo>
                  <a:pt x="0" y="0"/>
                </a:moveTo>
                <a:cubicBezTo>
                  <a:pt x="568" y="0"/>
                  <a:pt x="2613" y="1023"/>
                  <a:pt x="2613" y="1023"/>
                </a:cubicBezTo>
              </a:path>
            </a:pathLst>
          </a:custGeom>
          <a:noFill/>
          <a:ln w="36720">
            <a:solidFill>
              <a:srgbClr val="0000FF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077543" y="2750829"/>
            <a:ext cx="99598" cy="996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FF"/>
          </a:solidFill>
          <a:ln w="0">
            <a:solidFill>
              <a:srgbClr val="FF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777" y="1992171"/>
            <a:ext cx="1069300" cy="211376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H gate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T gate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X gate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H gate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T</a:t>
            </a:r>
            <a:r>
              <a:rPr lang="en-US" sz="2200" baseline="30000">
                <a:solidFill>
                  <a:srgbClr val="000000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†</a:t>
            </a:r>
            <a:r>
              <a:rPr lang="en-US" sz="2200">
                <a:solidFill>
                  <a:srgbClr val="000000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 gate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988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85738"/>
            <a:ext cx="8229600" cy="73866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Precomputed</a:t>
            </a:r>
            <a:r>
              <a:rPr lang="en-US" dirty="0" smtClean="0">
                <a:solidFill>
                  <a:srgbClr val="000000"/>
                </a:solidFill>
              </a:rPr>
              <a:t> Library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7664" y="3659003"/>
            <a:ext cx="1287264" cy="1293931"/>
          </a:xfrm>
          <a:custGeom>
            <a:avLst>
              <a:gd name="f0" fmla="val 0"/>
              <a:gd name="f1" fmla="val 1080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+- 0 0 0"/>
              <a:gd name="f16" fmla="*/ f9 1 2"/>
              <a:gd name="f17" fmla="*/ f6 1 21600"/>
              <a:gd name="f18" fmla="*/ f7 1 21600"/>
              <a:gd name="f19" fmla="*/ f9 1 180"/>
              <a:gd name="f20" fmla="pin 0 f0 21599999"/>
              <a:gd name="f21" fmla="pin 0 f1 21599999"/>
              <a:gd name="f22" fmla="+- f14 0 f13"/>
              <a:gd name="f23" fmla="*/ f15 f3 1"/>
              <a:gd name="f24" fmla="+- 0 0 f20"/>
              <a:gd name="f25" fmla="+- 0 0 f21"/>
              <a:gd name="f26" fmla="*/ f22 1 2"/>
              <a:gd name="f27" fmla="*/ f23 1 f5"/>
              <a:gd name="f28" fmla="*/ f11 f17 1"/>
              <a:gd name="f29" fmla="*/ f11 f18 1"/>
              <a:gd name="f30" fmla="+- f24 f4 0"/>
              <a:gd name="f31" fmla="+- f25 f4 0"/>
              <a:gd name="f32" fmla="+- f13 f26 0"/>
              <a:gd name="f33" fmla="*/ f26 f26 1"/>
              <a:gd name="f34" fmla="+- f27 0 f4"/>
              <a:gd name="f35" fmla="*/ f30 f5 1"/>
              <a:gd name="f36" fmla="*/ f31 f5 1"/>
              <a:gd name="f37" fmla="*/ f35 1 f3"/>
              <a:gd name="f38" fmla="*/ f36 1 f3"/>
              <a:gd name="f39" fmla="+- 0 0 f37"/>
              <a:gd name="f40" fmla="+- 0 0 f38"/>
              <a:gd name="f41" fmla="val f39"/>
              <a:gd name="f42" fmla="val f40"/>
              <a:gd name="f43" fmla="*/ f41 f19 1"/>
              <a:gd name="f44" fmla="*/ f42 f19 1"/>
              <a:gd name="f45" fmla="*/ f41 f9 1"/>
              <a:gd name="f46" fmla="*/ f42 f9 1"/>
              <a:gd name="f47" fmla="+- 0 0 f43"/>
              <a:gd name="f48" fmla="+- 0 0 f44"/>
              <a:gd name="f49" fmla="*/ f45 1 f5"/>
              <a:gd name="f50" fmla="*/ f46 1 f5"/>
              <a:gd name="f51" fmla="*/ f47 f3 1"/>
              <a:gd name="f52" fmla="*/ f48 f3 1"/>
              <a:gd name="f53" fmla="+- 0 0 f49"/>
              <a:gd name="f54" fmla="+- 0 0 f50"/>
              <a:gd name="f55" fmla="*/ f51 1 f9"/>
              <a:gd name="f56" fmla="*/ f52 1 f9"/>
              <a:gd name="f57" fmla="+- f53 f9 0"/>
              <a:gd name="f58" fmla="+- f54 f9 0"/>
              <a:gd name="f59" fmla="+- f55 0 f4"/>
              <a:gd name="f60" fmla="+- f56 0 f4"/>
              <a:gd name="f61" fmla="+- f57 f16 0"/>
              <a:gd name="f62" fmla="+- f58 f16 0"/>
              <a:gd name="f63" fmla="sin 1 f59"/>
              <a:gd name="f64" fmla="cos 1 f59"/>
              <a:gd name="f65" fmla="sin 1 f60"/>
              <a:gd name="f66" fmla="cos 1 f60"/>
              <a:gd name="f67" fmla="+- 0 0 f61"/>
              <a:gd name="f68" fmla="+- 0 0 f62"/>
              <a:gd name="f69" fmla="+- 0 0 f63"/>
              <a:gd name="f70" fmla="+- 0 0 f64"/>
              <a:gd name="f71" fmla="+- 0 0 f65"/>
              <a:gd name="f72" fmla="+- 0 0 f66"/>
              <a:gd name="f73" fmla="*/ f67 f3 1"/>
              <a:gd name="f74" fmla="*/ f68 f3 1"/>
              <a:gd name="f75" fmla="*/ 10800 f69 1"/>
              <a:gd name="f76" fmla="*/ 10800 f70 1"/>
              <a:gd name="f77" fmla="*/ 10800 f71 1"/>
              <a:gd name="f78" fmla="*/ 10800 f72 1"/>
              <a:gd name="f79" fmla="*/ f73 1 f9"/>
              <a:gd name="f80" fmla="*/ f74 1 f9"/>
              <a:gd name="f81" fmla="+- f75 10800 0"/>
              <a:gd name="f82" fmla="+- f76 10800 0"/>
              <a:gd name="f83" fmla="+- f77 10800 0"/>
              <a:gd name="f84" fmla="+- f78 10800 0"/>
              <a:gd name="f85" fmla="+- f79 0 f4"/>
              <a:gd name="f86" fmla="+- f80 0 f4"/>
              <a:gd name="f87" fmla="cos 1 f85"/>
              <a:gd name="f88" fmla="sin 1 f85"/>
              <a:gd name="f89" fmla="cos 1 f86"/>
              <a:gd name="f90" fmla="sin 1 f86"/>
              <a:gd name="f91" fmla="+- f83 0 f32"/>
              <a:gd name="f92" fmla="+- f84 0 f32"/>
              <a:gd name="f93" fmla="+- f81 0 f32"/>
              <a:gd name="f94" fmla="+- f82 0 f32"/>
              <a:gd name="f95" fmla="+- 0 0 f87"/>
              <a:gd name="f96" fmla="+- 0 0 f88"/>
              <a:gd name="f97" fmla="+- 0 0 f89"/>
              <a:gd name="f98" fmla="+- 0 0 f90"/>
              <a:gd name="f99" fmla="at2 f91 f92"/>
              <a:gd name="f100" fmla="at2 f93 f94"/>
              <a:gd name="f101" fmla="*/ 10800 f95 1"/>
              <a:gd name="f102" fmla="*/ 10800 f96 1"/>
              <a:gd name="f103" fmla="*/ 10800 f97 1"/>
              <a:gd name="f104" fmla="*/ 10800 f98 1"/>
              <a:gd name="f105" fmla="+- f99 f4 0"/>
              <a:gd name="f106" fmla="+- f100 f4 0"/>
              <a:gd name="f107" fmla="*/ f101 f101 1"/>
              <a:gd name="f108" fmla="*/ f102 f102 1"/>
              <a:gd name="f109" fmla="*/ f103 f103 1"/>
              <a:gd name="f110" fmla="*/ f104 f104 1"/>
              <a:gd name="f111" fmla="*/ f105 f9 1"/>
              <a:gd name="f112" fmla="*/ f106 f9 1"/>
              <a:gd name="f113" fmla="+- f107 f108 0"/>
              <a:gd name="f114" fmla="+- f109 f110 0"/>
              <a:gd name="f115" fmla="*/ f111 1 f3"/>
              <a:gd name="f116" fmla="*/ f112 1 f3"/>
              <a:gd name="f117" fmla="sqrt f113"/>
              <a:gd name="f118" fmla="sqrt f114"/>
              <a:gd name="f119" fmla="+- 0 0 f115"/>
              <a:gd name="f120" fmla="+- 0 0 f116"/>
              <a:gd name="f121" fmla="*/ f10 1 f117"/>
              <a:gd name="f122" fmla="*/ f10 1 f118"/>
              <a:gd name="f123" fmla="+- 0 0 f119"/>
              <a:gd name="f124" fmla="+- 0 0 f120"/>
              <a:gd name="f125" fmla="*/ f95 f121 1"/>
              <a:gd name="f126" fmla="*/ f96 f121 1"/>
              <a:gd name="f127" fmla="*/ f97 f122 1"/>
              <a:gd name="f128" fmla="*/ f98 f122 1"/>
              <a:gd name="f129" fmla="*/ f123 f3 1"/>
              <a:gd name="f130" fmla="*/ f124 f3 1"/>
              <a:gd name="f131" fmla="+- 10800 0 f125"/>
              <a:gd name="f132" fmla="+- 10800 0 f126"/>
              <a:gd name="f133" fmla="+- 10800 0 f127"/>
              <a:gd name="f134" fmla="+- 10800 0 f128"/>
              <a:gd name="f135" fmla="*/ f129 1 f9"/>
              <a:gd name="f136" fmla="*/ f130 1 f9"/>
              <a:gd name="f137" fmla="*/ f131 f17 1"/>
              <a:gd name="f138" fmla="*/ f132 f18 1"/>
              <a:gd name="f139" fmla="*/ f133 f17 1"/>
              <a:gd name="f140" fmla="*/ f134 f18 1"/>
              <a:gd name="f141" fmla="+- f135 0 f4"/>
              <a:gd name="f142" fmla="+- f136 0 f4"/>
              <a:gd name="f143" fmla="cos 1 f141"/>
              <a:gd name="f144" fmla="sin 1 f141"/>
              <a:gd name="f145" fmla="+- f142 0 f141"/>
              <a:gd name="f146" fmla="cos 1 f142"/>
              <a:gd name="f147" fmla="sin 1 f142"/>
              <a:gd name="f148" fmla="+- 0 0 f143"/>
              <a:gd name="f149" fmla="+- 0 0 f144"/>
              <a:gd name="f150" fmla="+- f145 f2 0"/>
              <a:gd name="f151" fmla="+- 0 0 f146"/>
              <a:gd name="f152" fmla="+- 0 0 f147"/>
              <a:gd name="f153" fmla="*/ f26 f148 1"/>
              <a:gd name="f154" fmla="*/ f26 f149 1"/>
              <a:gd name="f155" fmla="?: f145 f145 f150"/>
              <a:gd name="f156" fmla="*/ f26 f151 1"/>
              <a:gd name="f157" fmla="*/ f26 f152 1"/>
              <a:gd name="f158" fmla="*/ f153 f153 1"/>
              <a:gd name="f159" fmla="*/ f154 f154 1"/>
              <a:gd name="f160" fmla="*/ f156 f156 1"/>
              <a:gd name="f161" fmla="*/ f157 f157 1"/>
              <a:gd name="f162" fmla="+- f158 f159 0"/>
              <a:gd name="f163" fmla="+- f160 f161 0"/>
              <a:gd name="f164" fmla="sqrt f162"/>
              <a:gd name="f165" fmla="sqrt f163"/>
              <a:gd name="f166" fmla="*/ f33 1 f164"/>
              <a:gd name="f167" fmla="*/ f33 1 f165"/>
              <a:gd name="f168" fmla="*/ f148 f166 1"/>
              <a:gd name="f169" fmla="*/ f149 f166 1"/>
              <a:gd name="f170" fmla="*/ f151 f167 1"/>
              <a:gd name="f171" fmla="*/ f152 f167 1"/>
              <a:gd name="f172" fmla="+- f32 0 f168"/>
              <a:gd name="f173" fmla="+- f32 0 f169"/>
              <a:gd name="f174" fmla="+- f32 0 f170"/>
              <a:gd name="f175" fmla="+- f32 0 f171"/>
              <a:gd name="f176" fmla="*/ f172 f17 1"/>
              <a:gd name="f177" fmla="*/ f173 f18 1"/>
              <a:gd name="f178" fmla="*/ f174 f17 1"/>
              <a:gd name="f179" fmla="*/ f175 f18 1"/>
            </a:gdLst>
            <a:ahLst>
              <a:ahPolar gdRefAng="f0" minAng="f8" maxAng="f12">
                <a:pos x="f137" y="f138"/>
              </a:ahPolar>
              <a:ahPolar gdRefAng="f1" minAng="f8" maxAng="f12">
                <a:pos x="f139" y="f14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76" y="f177"/>
              </a:cxn>
              <a:cxn ang="f34">
                <a:pos x="f178" y="f179"/>
              </a:cxn>
              <a:cxn ang="f34">
                <a:pos x="f28" y="f29"/>
              </a:cxn>
            </a:cxnLst>
            <a:rect l="l" t="t" r="r" b="b"/>
            <a:pathLst>
              <a:path w="21600" h="21600">
                <a:moveTo>
                  <a:pt x="f172" y="f173"/>
                </a:moveTo>
                <a:arcTo wR="f26" hR="f26" stAng="f141" swAng="f155"/>
                <a:lnTo>
                  <a:pt x="f11" y="f11"/>
                </a:lnTo>
                <a:close/>
              </a:path>
            </a:pathLst>
          </a:custGeom>
          <a:solidFill>
            <a:srgbClr val="FF3366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94374" y="3659003"/>
            <a:ext cx="1287264" cy="1293931"/>
          </a:xfrm>
          <a:custGeom>
            <a:avLst>
              <a:gd name="f0" fmla="val 0"/>
              <a:gd name="f1" fmla="val 162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+- 0 0 0"/>
              <a:gd name="f16" fmla="*/ f9 1 2"/>
              <a:gd name="f17" fmla="*/ f6 1 21600"/>
              <a:gd name="f18" fmla="*/ f7 1 21600"/>
              <a:gd name="f19" fmla="*/ f9 1 180"/>
              <a:gd name="f20" fmla="pin 0 f0 21599999"/>
              <a:gd name="f21" fmla="pin 0 f1 21599999"/>
              <a:gd name="f22" fmla="+- f14 0 f13"/>
              <a:gd name="f23" fmla="*/ f15 f3 1"/>
              <a:gd name="f24" fmla="+- 0 0 f20"/>
              <a:gd name="f25" fmla="+- 0 0 f21"/>
              <a:gd name="f26" fmla="*/ f22 1 2"/>
              <a:gd name="f27" fmla="*/ f23 1 f5"/>
              <a:gd name="f28" fmla="*/ f11 f17 1"/>
              <a:gd name="f29" fmla="*/ f11 f18 1"/>
              <a:gd name="f30" fmla="+- f24 f4 0"/>
              <a:gd name="f31" fmla="+- f25 f4 0"/>
              <a:gd name="f32" fmla="+- f13 f26 0"/>
              <a:gd name="f33" fmla="*/ f26 f26 1"/>
              <a:gd name="f34" fmla="+- f27 0 f4"/>
              <a:gd name="f35" fmla="*/ f30 f5 1"/>
              <a:gd name="f36" fmla="*/ f31 f5 1"/>
              <a:gd name="f37" fmla="*/ f35 1 f3"/>
              <a:gd name="f38" fmla="*/ f36 1 f3"/>
              <a:gd name="f39" fmla="+- 0 0 f37"/>
              <a:gd name="f40" fmla="+- 0 0 f38"/>
              <a:gd name="f41" fmla="val f39"/>
              <a:gd name="f42" fmla="val f40"/>
              <a:gd name="f43" fmla="*/ f41 f19 1"/>
              <a:gd name="f44" fmla="*/ f42 f19 1"/>
              <a:gd name="f45" fmla="*/ f41 f9 1"/>
              <a:gd name="f46" fmla="*/ f42 f9 1"/>
              <a:gd name="f47" fmla="+- 0 0 f43"/>
              <a:gd name="f48" fmla="+- 0 0 f44"/>
              <a:gd name="f49" fmla="*/ f45 1 f5"/>
              <a:gd name="f50" fmla="*/ f46 1 f5"/>
              <a:gd name="f51" fmla="*/ f47 f3 1"/>
              <a:gd name="f52" fmla="*/ f48 f3 1"/>
              <a:gd name="f53" fmla="+- 0 0 f49"/>
              <a:gd name="f54" fmla="+- 0 0 f50"/>
              <a:gd name="f55" fmla="*/ f51 1 f9"/>
              <a:gd name="f56" fmla="*/ f52 1 f9"/>
              <a:gd name="f57" fmla="+- f53 f9 0"/>
              <a:gd name="f58" fmla="+- f54 f9 0"/>
              <a:gd name="f59" fmla="+- f55 0 f4"/>
              <a:gd name="f60" fmla="+- f56 0 f4"/>
              <a:gd name="f61" fmla="+- f57 f16 0"/>
              <a:gd name="f62" fmla="+- f58 f16 0"/>
              <a:gd name="f63" fmla="sin 1 f59"/>
              <a:gd name="f64" fmla="cos 1 f59"/>
              <a:gd name="f65" fmla="sin 1 f60"/>
              <a:gd name="f66" fmla="cos 1 f60"/>
              <a:gd name="f67" fmla="+- 0 0 f61"/>
              <a:gd name="f68" fmla="+- 0 0 f62"/>
              <a:gd name="f69" fmla="+- 0 0 f63"/>
              <a:gd name="f70" fmla="+- 0 0 f64"/>
              <a:gd name="f71" fmla="+- 0 0 f65"/>
              <a:gd name="f72" fmla="+- 0 0 f66"/>
              <a:gd name="f73" fmla="*/ f67 f3 1"/>
              <a:gd name="f74" fmla="*/ f68 f3 1"/>
              <a:gd name="f75" fmla="*/ 10800 f69 1"/>
              <a:gd name="f76" fmla="*/ 10800 f70 1"/>
              <a:gd name="f77" fmla="*/ 10800 f71 1"/>
              <a:gd name="f78" fmla="*/ 10800 f72 1"/>
              <a:gd name="f79" fmla="*/ f73 1 f9"/>
              <a:gd name="f80" fmla="*/ f74 1 f9"/>
              <a:gd name="f81" fmla="+- f75 10800 0"/>
              <a:gd name="f82" fmla="+- f76 10800 0"/>
              <a:gd name="f83" fmla="+- f77 10800 0"/>
              <a:gd name="f84" fmla="+- f78 10800 0"/>
              <a:gd name="f85" fmla="+- f79 0 f4"/>
              <a:gd name="f86" fmla="+- f80 0 f4"/>
              <a:gd name="f87" fmla="cos 1 f85"/>
              <a:gd name="f88" fmla="sin 1 f85"/>
              <a:gd name="f89" fmla="cos 1 f86"/>
              <a:gd name="f90" fmla="sin 1 f86"/>
              <a:gd name="f91" fmla="+- f83 0 f32"/>
              <a:gd name="f92" fmla="+- f84 0 f32"/>
              <a:gd name="f93" fmla="+- f81 0 f32"/>
              <a:gd name="f94" fmla="+- f82 0 f32"/>
              <a:gd name="f95" fmla="+- 0 0 f87"/>
              <a:gd name="f96" fmla="+- 0 0 f88"/>
              <a:gd name="f97" fmla="+- 0 0 f89"/>
              <a:gd name="f98" fmla="+- 0 0 f90"/>
              <a:gd name="f99" fmla="at2 f91 f92"/>
              <a:gd name="f100" fmla="at2 f93 f94"/>
              <a:gd name="f101" fmla="*/ 10800 f95 1"/>
              <a:gd name="f102" fmla="*/ 10800 f96 1"/>
              <a:gd name="f103" fmla="*/ 10800 f97 1"/>
              <a:gd name="f104" fmla="*/ 10800 f98 1"/>
              <a:gd name="f105" fmla="+- f99 f4 0"/>
              <a:gd name="f106" fmla="+- f100 f4 0"/>
              <a:gd name="f107" fmla="*/ f101 f101 1"/>
              <a:gd name="f108" fmla="*/ f102 f102 1"/>
              <a:gd name="f109" fmla="*/ f103 f103 1"/>
              <a:gd name="f110" fmla="*/ f104 f104 1"/>
              <a:gd name="f111" fmla="*/ f105 f9 1"/>
              <a:gd name="f112" fmla="*/ f106 f9 1"/>
              <a:gd name="f113" fmla="+- f107 f108 0"/>
              <a:gd name="f114" fmla="+- f109 f110 0"/>
              <a:gd name="f115" fmla="*/ f111 1 f3"/>
              <a:gd name="f116" fmla="*/ f112 1 f3"/>
              <a:gd name="f117" fmla="sqrt f113"/>
              <a:gd name="f118" fmla="sqrt f114"/>
              <a:gd name="f119" fmla="+- 0 0 f115"/>
              <a:gd name="f120" fmla="+- 0 0 f116"/>
              <a:gd name="f121" fmla="*/ f10 1 f117"/>
              <a:gd name="f122" fmla="*/ f10 1 f118"/>
              <a:gd name="f123" fmla="+- 0 0 f119"/>
              <a:gd name="f124" fmla="+- 0 0 f120"/>
              <a:gd name="f125" fmla="*/ f95 f121 1"/>
              <a:gd name="f126" fmla="*/ f96 f121 1"/>
              <a:gd name="f127" fmla="*/ f97 f122 1"/>
              <a:gd name="f128" fmla="*/ f98 f122 1"/>
              <a:gd name="f129" fmla="*/ f123 f3 1"/>
              <a:gd name="f130" fmla="*/ f124 f3 1"/>
              <a:gd name="f131" fmla="+- 10800 0 f125"/>
              <a:gd name="f132" fmla="+- 10800 0 f126"/>
              <a:gd name="f133" fmla="+- 10800 0 f127"/>
              <a:gd name="f134" fmla="+- 10800 0 f128"/>
              <a:gd name="f135" fmla="*/ f129 1 f9"/>
              <a:gd name="f136" fmla="*/ f130 1 f9"/>
              <a:gd name="f137" fmla="*/ f131 f17 1"/>
              <a:gd name="f138" fmla="*/ f132 f18 1"/>
              <a:gd name="f139" fmla="*/ f133 f17 1"/>
              <a:gd name="f140" fmla="*/ f134 f18 1"/>
              <a:gd name="f141" fmla="+- f135 0 f4"/>
              <a:gd name="f142" fmla="+- f136 0 f4"/>
              <a:gd name="f143" fmla="cos 1 f141"/>
              <a:gd name="f144" fmla="sin 1 f141"/>
              <a:gd name="f145" fmla="+- f142 0 f141"/>
              <a:gd name="f146" fmla="cos 1 f142"/>
              <a:gd name="f147" fmla="sin 1 f142"/>
              <a:gd name="f148" fmla="+- 0 0 f143"/>
              <a:gd name="f149" fmla="+- 0 0 f144"/>
              <a:gd name="f150" fmla="+- f145 f2 0"/>
              <a:gd name="f151" fmla="+- 0 0 f146"/>
              <a:gd name="f152" fmla="+- 0 0 f147"/>
              <a:gd name="f153" fmla="*/ f26 f148 1"/>
              <a:gd name="f154" fmla="*/ f26 f149 1"/>
              <a:gd name="f155" fmla="?: f145 f145 f150"/>
              <a:gd name="f156" fmla="*/ f26 f151 1"/>
              <a:gd name="f157" fmla="*/ f26 f152 1"/>
              <a:gd name="f158" fmla="*/ f153 f153 1"/>
              <a:gd name="f159" fmla="*/ f154 f154 1"/>
              <a:gd name="f160" fmla="*/ f156 f156 1"/>
              <a:gd name="f161" fmla="*/ f157 f157 1"/>
              <a:gd name="f162" fmla="+- f158 f159 0"/>
              <a:gd name="f163" fmla="+- f160 f161 0"/>
              <a:gd name="f164" fmla="sqrt f162"/>
              <a:gd name="f165" fmla="sqrt f163"/>
              <a:gd name="f166" fmla="*/ f33 1 f164"/>
              <a:gd name="f167" fmla="*/ f33 1 f165"/>
              <a:gd name="f168" fmla="*/ f148 f166 1"/>
              <a:gd name="f169" fmla="*/ f149 f166 1"/>
              <a:gd name="f170" fmla="*/ f151 f167 1"/>
              <a:gd name="f171" fmla="*/ f152 f167 1"/>
              <a:gd name="f172" fmla="+- f32 0 f168"/>
              <a:gd name="f173" fmla="+- f32 0 f169"/>
              <a:gd name="f174" fmla="+- f32 0 f170"/>
              <a:gd name="f175" fmla="+- f32 0 f171"/>
              <a:gd name="f176" fmla="*/ f172 f17 1"/>
              <a:gd name="f177" fmla="*/ f173 f18 1"/>
              <a:gd name="f178" fmla="*/ f174 f17 1"/>
              <a:gd name="f179" fmla="*/ f175 f18 1"/>
            </a:gdLst>
            <a:ahLst>
              <a:ahPolar gdRefAng="f0" minAng="f8" maxAng="f12">
                <a:pos x="f137" y="f138"/>
              </a:ahPolar>
              <a:ahPolar gdRefAng="f1" minAng="f8" maxAng="f12">
                <a:pos x="f139" y="f14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76" y="f177"/>
              </a:cxn>
              <a:cxn ang="f34">
                <a:pos x="f178" y="f179"/>
              </a:cxn>
              <a:cxn ang="f34">
                <a:pos x="f28" y="f29"/>
              </a:cxn>
            </a:cxnLst>
            <a:rect l="l" t="t" r="r" b="b"/>
            <a:pathLst>
              <a:path w="21600" h="21600">
                <a:moveTo>
                  <a:pt x="f172" y="f173"/>
                </a:moveTo>
                <a:arcTo wR="f26" hR="f26" stAng="f141" swAng="f155"/>
                <a:lnTo>
                  <a:pt x="f11" y="f11"/>
                </a:lnTo>
                <a:close/>
              </a:path>
            </a:pathLst>
          </a:custGeom>
          <a:solidFill>
            <a:srgbClr val="CC6633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42251" y="3659003"/>
            <a:ext cx="1286937" cy="1293931"/>
          </a:xfrm>
          <a:custGeom>
            <a:avLst>
              <a:gd name="f0" fmla="val 0"/>
              <a:gd name="f1" fmla="val 189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+- 0 0 0"/>
              <a:gd name="f16" fmla="*/ f9 1 2"/>
              <a:gd name="f17" fmla="*/ f6 1 21600"/>
              <a:gd name="f18" fmla="*/ f7 1 21600"/>
              <a:gd name="f19" fmla="*/ f9 1 180"/>
              <a:gd name="f20" fmla="pin 0 f0 21599999"/>
              <a:gd name="f21" fmla="pin 0 f1 21599999"/>
              <a:gd name="f22" fmla="+- f14 0 f13"/>
              <a:gd name="f23" fmla="*/ f15 f3 1"/>
              <a:gd name="f24" fmla="+- 0 0 f20"/>
              <a:gd name="f25" fmla="+- 0 0 f21"/>
              <a:gd name="f26" fmla="*/ f22 1 2"/>
              <a:gd name="f27" fmla="*/ f23 1 f5"/>
              <a:gd name="f28" fmla="*/ f11 f17 1"/>
              <a:gd name="f29" fmla="*/ f11 f18 1"/>
              <a:gd name="f30" fmla="+- f24 f4 0"/>
              <a:gd name="f31" fmla="+- f25 f4 0"/>
              <a:gd name="f32" fmla="+- f13 f26 0"/>
              <a:gd name="f33" fmla="*/ f26 f26 1"/>
              <a:gd name="f34" fmla="+- f27 0 f4"/>
              <a:gd name="f35" fmla="*/ f30 f5 1"/>
              <a:gd name="f36" fmla="*/ f31 f5 1"/>
              <a:gd name="f37" fmla="*/ f35 1 f3"/>
              <a:gd name="f38" fmla="*/ f36 1 f3"/>
              <a:gd name="f39" fmla="+- 0 0 f37"/>
              <a:gd name="f40" fmla="+- 0 0 f38"/>
              <a:gd name="f41" fmla="val f39"/>
              <a:gd name="f42" fmla="val f40"/>
              <a:gd name="f43" fmla="*/ f41 f19 1"/>
              <a:gd name="f44" fmla="*/ f42 f19 1"/>
              <a:gd name="f45" fmla="*/ f41 f9 1"/>
              <a:gd name="f46" fmla="*/ f42 f9 1"/>
              <a:gd name="f47" fmla="+- 0 0 f43"/>
              <a:gd name="f48" fmla="+- 0 0 f44"/>
              <a:gd name="f49" fmla="*/ f45 1 f5"/>
              <a:gd name="f50" fmla="*/ f46 1 f5"/>
              <a:gd name="f51" fmla="*/ f47 f3 1"/>
              <a:gd name="f52" fmla="*/ f48 f3 1"/>
              <a:gd name="f53" fmla="+- 0 0 f49"/>
              <a:gd name="f54" fmla="+- 0 0 f50"/>
              <a:gd name="f55" fmla="*/ f51 1 f9"/>
              <a:gd name="f56" fmla="*/ f52 1 f9"/>
              <a:gd name="f57" fmla="+- f53 f9 0"/>
              <a:gd name="f58" fmla="+- f54 f9 0"/>
              <a:gd name="f59" fmla="+- f55 0 f4"/>
              <a:gd name="f60" fmla="+- f56 0 f4"/>
              <a:gd name="f61" fmla="+- f57 f16 0"/>
              <a:gd name="f62" fmla="+- f58 f16 0"/>
              <a:gd name="f63" fmla="sin 1 f59"/>
              <a:gd name="f64" fmla="cos 1 f59"/>
              <a:gd name="f65" fmla="sin 1 f60"/>
              <a:gd name="f66" fmla="cos 1 f60"/>
              <a:gd name="f67" fmla="+- 0 0 f61"/>
              <a:gd name="f68" fmla="+- 0 0 f62"/>
              <a:gd name="f69" fmla="+- 0 0 f63"/>
              <a:gd name="f70" fmla="+- 0 0 f64"/>
              <a:gd name="f71" fmla="+- 0 0 f65"/>
              <a:gd name="f72" fmla="+- 0 0 f66"/>
              <a:gd name="f73" fmla="*/ f67 f3 1"/>
              <a:gd name="f74" fmla="*/ f68 f3 1"/>
              <a:gd name="f75" fmla="*/ 10800 f69 1"/>
              <a:gd name="f76" fmla="*/ 10800 f70 1"/>
              <a:gd name="f77" fmla="*/ 10800 f71 1"/>
              <a:gd name="f78" fmla="*/ 10800 f72 1"/>
              <a:gd name="f79" fmla="*/ f73 1 f9"/>
              <a:gd name="f80" fmla="*/ f74 1 f9"/>
              <a:gd name="f81" fmla="+- f75 10800 0"/>
              <a:gd name="f82" fmla="+- f76 10800 0"/>
              <a:gd name="f83" fmla="+- f77 10800 0"/>
              <a:gd name="f84" fmla="+- f78 10800 0"/>
              <a:gd name="f85" fmla="+- f79 0 f4"/>
              <a:gd name="f86" fmla="+- f80 0 f4"/>
              <a:gd name="f87" fmla="cos 1 f85"/>
              <a:gd name="f88" fmla="sin 1 f85"/>
              <a:gd name="f89" fmla="cos 1 f86"/>
              <a:gd name="f90" fmla="sin 1 f86"/>
              <a:gd name="f91" fmla="+- f83 0 f32"/>
              <a:gd name="f92" fmla="+- f84 0 f32"/>
              <a:gd name="f93" fmla="+- f81 0 f32"/>
              <a:gd name="f94" fmla="+- f82 0 f32"/>
              <a:gd name="f95" fmla="+- 0 0 f87"/>
              <a:gd name="f96" fmla="+- 0 0 f88"/>
              <a:gd name="f97" fmla="+- 0 0 f89"/>
              <a:gd name="f98" fmla="+- 0 0 f90"/>
              <a:gd name="f99" fmla="at2 f91 f92"/>
              <a:gd name="f100" fmla="at2 f93 f94"/>
              <a:gd name="f101" fmla="*/ 10800 f95 1"/>
              <a:gd name="f102" fmla="*/ 10800 f96 1"/>
              <a:gd name="f103" fmla="*/ 10800 f97 1"/>
              <a:gd name="f104" fmla="*/ 10800 f98 1"/>
              <a:gd name="f105" fmla="+- f99 f4 0"/>
              <a:gd name="f106" fmla="+- f100 f4 0"/>
              <a:gd name="f107" fmla="*/ f101 f101 1"/>
              <a:gd name="f108" fmla="*/ f102 f102 1"/>
              <a:gd name="f109" fmla="*/ f103 f103 1"/>
              <a:gd name="f110" fmla="*/ f104 f104 1"/>
              <a:gd name="f111" fmla="*/ f105 f9 1"/>
              <a:gd name="f112" fmla="*/ f106 f9 1"/>
              <a:gd name="f113" fmla="+- f107 f108 0"/>
              <a:gd name="f114" fmla="+- f109 f110 0"/>
              <a:gd name="f115" fmla="*/ f111 1 f3"/>
              <a:gd name="f116" fmla="*/ f112 1 f3"/>
              <a:gd name="f117" fmla="sqrt f113"/>
              <a:gd name="f118" fmla="sqrt f114"/>
              <a:gd name="f119" fmla="+- 0 0 f115"/>
              <a:gd name="f120" fmla="+- 0 0 f116"/>
              <a:gd name="f121" fmla="*/ f10 1 f117"/>
              <a:gd name="f122" fmla="*/ f10 1 f118"/>
              <a:gd name="f123" fmla="+- 0 0 f119"/>
              <a:gd name="f124" fmla="+- 0 0 f120"/>
              <a:gd name="f125" fmla="*/ f95 f121 1"/>
              <a:gd name="f126" fmla="*/ f96 f121 1"/>
              <a:gd name="f127" fmla="*/ f97 f122 1"/>
              <a:gd name="f128" fmla="*/ f98 f122 1"/>
              <a:gd name="f129" fmla="*/ f123 f3 1"/>
              <a:gd name="f130" fmla="*/ f124 f3 1"/>
              <a:gd name="f131" fmla="+- 10800 0 f125"/>
              <a:gd name="f132" fmla="+- 10800 0 f126"/>
              <a:gd name="f133" fmla="+- 10800 0 f127"/>
              <a:gd name="f134" fmla="+- 10800 0 f128"/>
              <a:gd name="f135" fmla="*/ f129 1 f9"/>
              <a:gd name="f136" fmla="*/ f130 1 f9"/>
              <a:gd name="f137" fmla="*/ f131 f17 1"/>
              <a:gd name="f138" fmla="*/ f132 f18 1"/>
              <a:gd name="f139" fmla="*/ f133 f17 1"/>
              <a:gd name="f140" fmla="*/ f134 f18 1"/>
              <a:gd name="f141" fmla="+- f135 0 f4"/>
              <a:gd name="f142" fmla="+- f136 0 f4"/>
              <a:gd name="f143" fmla="cos 1 f141"/>
              <a:gd name="f144" fmla="sin 1 f141"/>
              <a:gd name="f145" fmla="+- f142 0 f141"/>
              <a:gd name="f146" fmla="cos 1 f142"/>
              <a:gd name="f147" fmla="sin 1 f142"/>
              <a:gd name="f148" fmla="+- 0 0 f143"/>
              <a:gd name="f149" fmla="+- 0 0 f144"/>
              <a:gd name="f150" fmla="+- f145 f2 0"/>
              <a:gd name="f151" fmla="+- 0 0 f146"/>
              <a:gd name="f152" fmla="+- 0 0 f147"/>
              <a:gd name="f153" fmla="*/ f26 f148 1"/>
              <a:gd name="f154" fmla="*/ f26 f149 1"/>
              <a:gd name="f155" fmla="?: f145 f145 f150"/>
              <a:gd name="f156" fmla="*/ f26 f151 1"/>
              <a:gd name="f157" fmla="*/ f26 f152 1"/>
              <a:gd name="f158" fmla="*/ f153 f153 1"/>
              <a:gd name="f159" fmla="*/ f154 f154 1"/>
              <a:gd name="f160" fmla="*/ f156 f156 1"/>
              <a:gd name="f161" fmla="*/ f157 f157 1"/>
              <a:gd name="f162" fmla="+- f158 f159 0"/>
              <a:gd name="f163" fmla="+- f160 f161 0"/>
              <a:gd name="f164" fmla="sqrt f162"/>
              <a:gd name="f165" fmla="sqrt f163"/>
              <a:gd name="f166" fmla="*/ f33 1 f164"/>
              <a:gd name="f167" fmla="*/ f33 1 f165"/>
              <a:gd name="f168" fmla="*/ f148 f166 1"/>
              <a:gd name="f169" fmla="*/ f149 f166 1"/>
              <a:gd name="f170" fmla="*/ f151 f167 1"/>
              <a:gd name="f171" fmla="*/ f152 f167 1"/>
              <a:gd name="f172" fmla="+- f32 0 f168"/>
              <a:gd name="f173" fmla="+- f32 0 f169"/>
              <a:gd name="f174" fmla="+- f32 0 f170"/>
              <a:gd name="f175" fmla="+- f32 0 f171"/>
              <a:gd name="f176" fmla="*/ f172 f17 1"/>
              <a:gd name="f177" fmla="*/ f173 f18 1"/>
              <a:gd name="f178" fmla="*/ f174 f17 1"/>
              <a:gd name="f179" fmla="*/ f175 f18 1"/>
            </a:gdLst>
            <a:ahLst>
              <a:ahPolar gdRefAng="f0" minAng="f8" maxAng="f12">
                <a:pos x="f137" y="f138"/>
              </a:ahPolar>
              <a:ahPolar gdRefAng="f1" minAng="f8" maxAng="f12">
                <a:pos x="f139" y="f14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76" y="f177"/>
              </a:cxn>
              <a:cxn ang="f34">
                <a:pos x="f178" y="f179"/>
              </a:cxn>
              <a:cxn ang="f34">
                <a:pos x="f28" y="f29"/>
              </a:cxn>
            </a:cxnLst>
            <a:rect l="l" t="t" r="r" b="b"/>
            <a:pathLst>
              <a:path w="21600" h="21600">
                <a:moveTo>
                  <a:pt x="f172" y="f173"/>
                </a:moveTo>
                <a:arcTo wR="f26" hR="f26" stAng="f141" swAng="f155"/>
                <a:lnTo>
                  <a:pt x="f11" y="f11"/>
                </a:lnTo>
                <a:close/>
              </a:path>
            </a:pathLst>
          </a:custGeom>
          <a:solidFill>
            <a:srgbClr val="FFFF66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56896" y="3659003"/>
            <a:ext cx="1286937" cy="1293931"/>
          </a:xfrm>
          <a:custGeom>
            <a:avLst>
              <a:gd name="f0" fmla="val 0"/>
              <a:gd name="f1" fmla="val 2028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+- 0 0 0"/>
              <a:gd name="f16" fmla="*/ f9 1 2"/>
              <a:gd name="f17" fmla="*/ f6 1 21600"/>
              <a:gd name="f18" fmla="*/ f7 1 21600"/>
              <a:gd name="f19" fmla="*/ f9 1 180"/>
              <a:gd name="f20" fmla="pin 0 f0 21599999"/>
              <a:gd name="f21" fmla="pin 0 f1 21599999"/>
              <a:gd name="f22" fmla="+- f14 0 f13"/>
              <a:gd name="f23" fmla="*/ f15 f3 1"/>
              <a:gd name="f24" fmla="+- 0 0 f20"/>
              <a:gd name="f25" fmla="+- 0 0 f21"/>
              <a:gd name="f26" fmla="*/ f22 1 2"/>
              <a:gd name="f27" fmla="*/ f23 1 f5"/>
              <a:gd name="f28" fmla="*/ f11 f17 1"/>
              <a:gd name="f29" fmla="*/ f11 f18 1"/>
              <a:gd name="f30" fmla="+- f24 f4 0"/>
              <a:gd name="f31" fmla="+- f25 f4 0"/>
              <a:gd name="f32" fmla="+- f13 f26 0"/>
              <a:gd name="f33" fmla="*/ f26 f26 1"/>
              <a:gd name="f34" fmla="+- f27 0 f4"/>
              <a:gd name="f35" fmla="*/ f30 f5 1"/>
              <a:gd name="f36" fmla="*/ f31 f5 1"/>
              <a:gd name="f37" fmla="*/ f35 1 f3"/>
              <a:gd name="f38" fmla="*/ f36 1 f3"/>
              <a:gd name="f39" fmla="+- 0 0 f37"/>
              <a:gd name="f40" fmla="+- 0 0 f38"/>
              <a:gd name="f41" fmla="val f39"/>
              <a:gd name="f42" fmla="val f40"/>
              <a:gd name="f43" fmla="*/ f41 f19 1"/>
              <a:gd name="f44" fmla="*/ f42 f19 1"/>
              <a:gd name="f45" fmla="*/ f41 f9 1"/>
              <a:gd name="f46" fmla="*/ f42 f9 1"/>
              <a:gd name="f47" fmla="+- 0 0 f43"/>
              <a:gd name="f48" fmla="+- 0 0 f44"/>
              <a:gd name="f49" fmla="*/ f45 1 f5"/>
              <a:gd name="f50" fmla="*/ f46 1 f5"/>
              <a:gd name="f51" fmla="*/ f47 f3 1"/>
              <a:gd name="f52" fmla="*/ f48 f3 1"/>
              <a:gd name="f53" fmla="+- 0 0 f49"/>
              <a:gd name="f54" fmla="+- 0 0 f50"/>
              <a:gd name="f55" fmla="*/ f51 1 f9"/>
              <a:gd name="f56" fmla="*/ f52 1 f9"/>
              <a:gd name="f57" fmla="+- f53 f9 0"/>
              <a:gd name="f58" fmla="+- f54 f9 0"/>
              <a:gd name="f59" fmla="+- f55 0 f4"/>
              <a:gd name="f60" fmla="+- f56 0 f4"/>
              <a:gd name="f61" fmla="+- f57 f16 0"/>
              <a:gd name="f62" fmla="+- f58 f16 0"/>
              <a:gd name="f63" fmla="sin 1 f59"/>
              <a:gd name="f64" fmla="cos 1 f59"/>
              <a:gd name="f65" fmla="sin 1 f60"/>
              <a:gd name="f66" fmla="cos 1 f60"/>
              <a:gd name="f67" fmla="+- 0 0 f61"/>
              <a:gd name="f68" fmla="+- 0 0 f62"/>
              <a:gd name="f69" fmla="+- 0 0 f63"/>
              <a:gd name="f70" fmla="+- 0 0 f64"/>
              <a:gd name="f71" fmla="+- 0 0 f65"/>
              <a:gd name="f72" fmla="+- 0 0 f66"/>
              <a:gd name="f73" fmla="*/ f67 f3 1"/>
              <a:gd name="f74" fmla="*/ f68 f3 1"/>
              <a:gd name="f75" fmla="*/ 10800 f69 1"/>
              <a:gd name="f76" fmla="*/ 10800 f70 1"/>
              <a:gd name="f77" fmla="*/ 10800 f71 1"/>
              <a:gd name="f78" fmla="*/ 10800 f72 1"/>
              <a:gd name="f79" fmla="*/ f73 1 f9"/>
              <a:gd name="f80" fmla="*/ f74 1 f9"/>
              <a:gd name="f81" fmla="+- f75 10800 0"/>
              <a:gd name="f82" fmla="+- f76 10800 0"/>
              <a:gd name="f83" fmla="+- f77 10800 0"/>
              <a:gd name="f84" fmla="+- f78 10800 0"/>
              <a:gd name="f85" fmla="+- f79 0 f4"/>
              <a:gd name="f86" fmla="+- f80 0 f4"/>
              <a:gd name="f87" fmla="cos 1 f85"/>
              <a:gd name="f88" fmla="sin 1 f85"/>
              <a:gd name="f89" fmla="cos 1 f86"/>
              <a:gd name="f90" fmla="sin 1 f86"/>
              <a:gd name="f91" fmla="+- f83 0 f32"/>
              <a:gd name="f92" fmla="+- f84 0 f32"/>
              <a:gd name="f93" fmla="+- f81 0 f32"/>
              <a:gd name="f94" fmla="+- f82 0 f32"/>
              <a:gd name="f95" fmla="+- 0 0 f87"/>
              <a:gd name="f96" fmla="+- 0 0 f88"/>
              <a:gd name="f97" fmla="+- 0 0 f89"/>
              <a:gd name="f98" fmla="+- 0 0 f90"/>
              <a:gd name="f99" fmla="at2 f91 f92"/>
              <a:gd name="f100" fmla="at2 f93 f94"/>
              <a:gd name="f101" fmla="*/ 10800 f95 1"/>
              <a:gd name="f102" fmla="*/ 10800 f96 1"/>
              <a:gd name="f103" fmla="*/ 10800 f97 1"/>
              <a:gd name="f104" fmla="*/ 10800 f98 1"/>
              <a:gd name="f105" fmla="+- f99 f4 0"/>
              <a:gd name="f106" fmla="+- f100 f4 0"/>
              <a:gd name="f107" fmla="*/ f101 f101 1"/>
              <a:gd name="f108" fmla="*/ f102 f102 1"/>
              <a:gd name="f109" fmla="*/ f103 f103 1"/>
              <a:gd name="f110" fmla="*/ f104 f104 1"/>
              <a:gd name="f111" fmla="*/ f105 f9 1"/>
              <a:gd name="f112" fmla="*/ f106 f9 1"/>
              <a:gd name="f113" fmla="+- f107 f108 0"/>
              <a:gd name="f114" fmla="+- f109 f110 0"/>
              <a:gd name="f115" fmla="*/ f111 1 f3"/>
              <a:gd name="f116" fmla="*/ f112 1 f3"/>
              <a:gd name="f117" fmla="sqrt f113"/>
              <a:gd name="f118" fmla="sqrt f114"/>
              <a:gd name="f119" fmla="+- 0 0 f115"/>
              <a:gd name="f120" fmla="+- 0 0 f116"/>
              <a:gd name="f121" fmla="*/ f10 1 f117"/>
              <a:gd name="f122" fmla="*/ f10 1 f118"/>
              <a:gd name="f123" fmla="+- 0 0 f119"/>
              <a:gd name="f124" fmla="+- 0 0 f120"/>
              <a:gd name="f125" fmla="*/ f95 f121 1"/>
              <a:gd name="f126" fmla="*/ f96 f121 1"/>
              <a:gd name="f127" fmla="*/ f97 f122 1"/>
              <a:gd name="f128" fmla="*/ f98 f122 1"/>
              <a:gd name="f129" fmla="*/ f123 f3 1"/>
              <a:gd name="f130" fmla="*/ f124 f3 1"/>
              <a:gd name="f131" fmla="+- 10800 0 f125"/>
              <a:gd name="f132" fmla="+- 10800 0 f126"/>
              <a:gd name="f133" fmla="+- 10800 0 f127"/>
              <a:gd name="f134" fmla="+- 10800 0 f128"/>
              <a:gd name="f135" fmla="*/ f129 1 f9"/>
              <a:gd name="f136" fmla="*/ f130 1 f9"/>
              <a:gd name="f137" fmla="*/ f131 f17 1"/>
              <a:gd name="f138" fmla="*/ f132 f18 1"/>
              <a:gd name="f139" fmla="*/ f133 f17 1"/>
              <a:gd name="f140" fmla="*/ f134 f18 1"/>
              <a:gd name="f141" fmla="+- f135 0 f4"/>
              <a:gd name="f142" fmla="+- f136 0 f4"/>
              <a:gd name="f143" fmla="cos 1 f141"/>
              <a:gd name="f144" fmla="sin 1 f141"/>
              <a:gd name="f145" fmla="+- f142 0 f141"/>
              <a:gd name="f146" fmla="cos 1 f142"/>
              <a:gd name="f147" fmla="sin 1 f142"/>
              <a:gd name="f148" fmla="+- 0 0 f143"/>
              <a:gd name="f149" fmla="+- 0 0 f144"/>
              <a:gd name="f150" fmla="+- f145 f2 0"/>
              <a:gd name="f151" fmla="+- 0 0 f146"/>
              <a:gd name="f152" fmla="+- 0 0 f147"/>
              <a:gd name="f153" fmla="*/ f26 f148 1"/>
              <a:gd name="f154" fmla="*/ f26 f149 1"/>
              <a:gd name="f155" fmla="?: f145 f145 f150"/>
              <a:gd name="f156" fmla="*/ f26 f151 1"/>
              <a:gd name="f157" fmla="*/ f26 f152 1"/>
              <a:gd name="f158" fmla="*/ f153 f153 1"/>
              <a:gd name="f159" fmla="*/ f154 f154 1"/>
              <a:gd name="f160" fmla="*/ f156 f156 1"/>
              <a:gd name="f161" fmla="*/ f157 f157 1"/>
              <a:gd name="f162" fmla="+- f158 f159 0"/>
              <a:gd name="f163" fmla="+- f160 f161 0"/>
              <a:gd name="f164" fmla="sqrt f162"/>
              <a:gd name="f165" fmla="sqrt f163"/>
              <a:gd name="f166" fmla="*/ f33 1 f164"/>
              <a:gd name="f167" fmla="*/ f33 1 f165"/>
              <a:gd name="f168" fmla="*/ f148 f166 1"/>
              <a:gd name="f169" fmla="*/ f149 f166 1"/>
              <a:gd name="f170" fmla="*/ f151 f167 1"/>
              <a:gd name="f171" fmla="*/ f152 f167 1"/>
              <a:gd name="f172" fmla="+- f32 0 f168"/>
              <a:gd name="f173" fmla="+- f32 0 f169"/>
              <a:gd name="f174" fmla="+- f32 0 f170"/>
              <a:gd name="f175" fmla="+- f32 0 f171"/>
              <a:gd name="f176" fmla="*/ f172 f17 1"/>
              <a:gd name="f177" fmla="*/ f173 f18 1"/>
              <a:gd name="f178" fmla="*/ f174 f17 1"/>
              <a:gd name="f179" fmla="*/ f175 f18 1"/>
            </a:gdLst>
            <a:ahLst>
              <a:ahPolar gdRefAng="f0" minAng="f8" maxAng="f12">
                <a:pos x="f137" y="f138"/>
              </a:ahPolar>
              <a:ahPolar gdRefAng="f1" minAng="f8" maxAng="f12">
                <a:pos x="f139" y="f14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76" y="f177"/>
              </a:cxn>
              <a:cxn ang="f34">
                <a:pos x="f178" y="f179"/>
              </a:cxn>
              <a:cxn ang="f34">
                <a:pos x="f28" y="f29"/>
              </a:cxn>
            </a:cxnLst>
            <a:rect l="l" t="t" r="r" b="b"/>
            <a:pathLst>
              <a:path w="21600" h="21600">
                <a:moveTo>
                  <a:pt x="f172" y="f173"/>
                </a:moveTo>
                <a:arcTo wR="f26" hR="f26" stAng="f141" swAng="f155"/>
                <a:lnTo>
                  <a:pt x="f11" y="f11"/>
                </a:lnTo>
                <a:close/>
              </a:path>
            </a:pathLst>
          </a:custGeom>
          <a:solidFill>
            <a:srgbClr val="3DEB3D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42880" y="3659003"/>
            <a:ext cx="1287264" cy="1293931"/>
          </a:xfrm>
          <a:custGeom>
            <a:avLst>
              <a:gd name="f0" fmla="val 0"/>
              <a:gd name="f1" fmla="val 2094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+- 0 0 0"/>
              <a:gd name="f16" fmla="*/ f9 1 2"/>
              <a:gd name="f17" fmla="*/ f6 1 21600"/>
              <a:gd name="f18" fmla="*/ f7 1 21600"/>
              <a:gd name="f19" fmla="*/ f9 1 180"/>
              <a:gd name="f20" fmla="pin 0 f0 21599999"/>
              <a:gd name="f21" fmla="pin 0 f1 21599999"/>
              <a:gd name="f22" fmla="+- f14 0 f13"/>
              <a:gd name="f23" fmla="*/ f15 f3 1"/>
              <a:gd name="f24" fmla="+- 0 0 f20"/>
              <a:gd name="f25" fmla="+- 0 0 f21"/>
              <a:gd name="f26" fmla="*/ f22 1 2"/>
              <a:gd name="f27" fmla="*/ f23 1 f5"/>
              <a:gd name="f28" fmla="*/ f11 f17 1"/>
              <a:gd name="f29" fmla="*/ f11 f18 1"/>
              <a:gd name="f30" fmla="+- f24 f4 0"/>
              <a:gd name="f31" fmla="+- f25 f4 0"/>
              <a:gd name="f32" fmla="+- f13 f26 0"/>
              <a:gd name="f33" fmla="*/ f26 f26 1"/>
              <a:gd name="f34" fmla="+- f27 0 f4"/>
              <a:gd name="f35" fmla="*/ f30 f5 1"/>
              <a:gd name="f36" fmla="*/ f31 f5 1"/>
              <a:gd name="f37" fmla="*/ f35 1 f3"/>
              <a:gd name="f38" fmla="*/ f36 1 f3"/>
              <a:gd name="f39" fmla="+- 0 0 f37"/>
              <a:gd name="f40" fmla="+- 0 0 f38"/>
              <a:gd name="f41" fmla="val f39"/>
              <a:gd name="f42" fmla="val f40"/>
              <a:gd name="f43" fmla="*/ f41 f19 1"/>
              <a:gd name="f44" fmla="*/ f42 f19 1"/>
              <a:gd name="f45" fmla="*/ f41 f9 1"/>
              <a:gd name="f46" fmla="*/ f42 f9 1"/>
              <a:gd name="f47" fmla="+- 0 0 f43"/>
              <a:gd name="f48" fmla="+- 0 0 f44"/>
              <a:gd name="f49" fmla="*/ f45 1 f5"/>
              <a:gd name="f50" fmla="*/ f46 1 f5"/>
              <a:gd name="f51" fmla="*/ f47 f3 1"/>
              <a:gd name="f52" fmla="*/ f48 f3 1"/>
              <a:gd name="f53" fmla="+- 0 0 f49"/>
              <a:gd name="f54" fmla="+- 0 0 f50"/>
              <a:gd name="f55" fmla="*/ f51 1 f9"/>
              <a:gd name="f56" fmla="*/ f52 1 f9"/>
              <a:gd name="f57" fmla="+- f53 f9 0"/>
              <a:gd name="f58" fmla="+- f54 f9 0"/>
              <a:gd name="f59" fmla="+- f55 0 f4"/>
              <a:gd name="f60" fmla="+- f56 0 f4"/>
              <a:gd name="f61" fmla="+- f57 f16 0"/>
              <a:gd name="f62" fmla="+- f58 f16 0"/>
              <a:gd name="f63" fmla="sin 1 f59"/>
              <a:gd name="f64" fmla="cos 1 f59"/>
              <a:gd name="f65" fmla="sin 1 f60"/>
              <a:gd name="f66" fmla="cos 1 f60"/>
              <a:gd name="f67" fmla="+- 0 0 f61"/>
              <a:gd name="f68" fmla="+- 0 0 f62"/>
              <a:gd name="f69" fmla="+- 0 0 f63"/>
              <a:gd name="f70" fmla="+- 0 0 f64"/>
              <a:gd name="f71" fmla="+- 0 0 f65"/>
              <a:gd name="f72" fmla="+- 0 0 f66"/>
              <a:gd name="f73" fmla="*/ f67 f3 1"/>
              <a:gd name="f74" fmla="*/ f68 f3 1"/>
              <a:gd name="f75" fmla="*/ 10800 f69 1"/>
              <a:gd name="f76" fmla="*/ 10800 f70 1"/>
              <a:gd name="f77" fmla="*/ 10800 f71 1"/>
              <a:gd name="f78" fmla="*/ 10800 f72 1"/>
              <a:gd name="f79" fmla="*/ f73 1 f9"/>
              <a:gd name="f80" fmla="*/ f74 1 f9"/>
              <a:gd name="f81" fmla="+- f75 10800 0"/>
              <a:gd name="f82" fmla="+- f76 10800 0"/>
              <a:gd name="f83" fmla="+- f77 10800 0"/>
              <a:gd name="f84" fmla="+- f78 10800 0"/>
              <a:gd name="f85" fmla="+- f79 0 f4"/>
              <a:gd name="f86" fmla="+- f80 0 f4"/>
              <a:gd name="f87" fmla="cos 1 f85"/>
              <a:gd name="f88" fmla="sin 1 f85"/>
              <a:gd name="f89" fmla="cos 1 f86"/>
              <a:gd name="f90" fmla="sin 1 f86"/>
              <a:gd name="f91" fmla="+- f83 0 f32"/>
              <a:gd name="f92" fmla="+- f84 0 f32"/>
              <a:gd name="f93" fmla="+- f81 0 f32"/>
              <a:gd name="f94" fmla="+- f82 0 f32"/>
              <a:gd name="f95" fmla="+- 0 0 f87"/>
              <a:gd name="f96" fmla="+- 0 0 f88"/>
              <a:gd name="f97" fmla="+- 0 0 f89"/>
              <a:gd name="f98" fmla="+- 0 0 f90"/>
              <a:gd name="f99" fmla="at2 f91 f92"/>
              <a:gd name="f100" fmla="at2 f93 f94"/>
              <a:gd name="f101" fmla="*/ 10800 f95 1"/>
              <a:gd name="f102" fmla="*/ 10800 f96 1"/>
              <a:gd name="f103" fmla="*/ 10800 f97 1"/>
              <a:gd name="f104" fmla="*/ 10800 f98 1"/>
              <a:gd name="f105" fmla="+- f99 f4 0"/>
              <a:gd name="f106" fmla="+- f100 f4 0"/>
              <a:gd name="f107" fmla="*/ f101 f101 1"/>
              <a:gd name="f108" fmla="*/ f102 f102 1"/>
              <a:gd name="f109" fmla="*/ f103 f103 1"/>
              <a:gd name="f110" fmla="*/ f104 f104 1"/>
              <a:gd name="f111" fmla="*/ f105 f9 1"/>
              <a:gd name="f112" fmla="*/ f106 f9 1"/>
              <a:gd name="f113" fmla="+- f107 f108 0"/>
              <a:gd name="f114" fmla="+- f109 f110 0"/>
              <a:gd name="f115" fmla="*/ f111 1 f3"/>
              <a:gd name="f116" fmla="*/ f112 1 f3"/>
              <a:gd name="f117" fmla="sqrt f113"/>
              <a:gd name="f118" fmla="sqrt f114"/>
              <a:gd name="f119" fmla="+- 0 0 f115"/>
              <a:gd name="f120" fmla="+- 0 0 f116"/>
              <a:gd name="f121" fmla="*/ f10 1 f117"/>
              <a:gd name="f122" fmla="*/ f10 1 f118"/>
              <a:gd name="f123" fmla="+- 0 0 f119"/>
              <a:gd name="f124" fmla="+- 0 0 f120"/>
              <a:gd name="f125" fmla="*/ f95 f121 1"/>
              <a:gd name="f126" fmla="*/ f96 f121 1"/>
              <a:gd name="f127" fmla="*/ f97 f122 1"/>
              <a:gd name="f128" fmla="*/ f98 f122 1"/>
              <a:gd name="f129" fmla="*/ f123 f3 1"/>
              <a:gd name="f130" fmla="*/ f124 f3 1"/>
              <a:gd name="f131" fmla="+- 10800 0 f125"/>
              <a:gd name="f132" fmla="+- 10800 0 f126"/>
              <a:gd name="f133" fmla="+- 10800 0 f127"/>
              <a:gd name="f134" fmla="+- 10800 0 f128"/>
              <a:gd name="f135" fmla="*/ f129 1 f9"/>
              <a:gd name="f136" fmla="*/ f130 1 f9"/>
              <a:gd name="f137" fmla="*/ f131 f17 1"/>
              <a:gd name="f138" fmla="*/ f132 f18 1"/>
              <a:gd name="f139" fmla="*/ f133 f17 1"/>
              <a:gd name="f140" fmla="*/ f134 f18 1"/>
              <a:gd name="f141" fmla="+- f135 0 f4"/>
              <a:gd name="f142" fmla="+- f136 0 f4"/>
              <a:gd name="f143" fmla="cos 1 f141"/>
              <a:gd name="f144" fmla="sin 1 f141"/>
              <a:gd name="f145" fmla="+- f142 0 f141"/>
              <a:gd name="f146" fmla="cos 1 f142"/>
              <a:gd name="f147" fmla="sin 1 f142"/>
              <a:gd name="f148" fmla="+- 0 0 f143"/>
              <a:gd name="f149" fmla="+- 0 0 f144"/>
              <a:gd name="f150" fmla="+- f145 f2 0"/>
              <a:gd name="f151" fmla="+- 0 0 f146"/>
              <a:gd name="f152" fmla="+- 0 0 f147"/>
              <a:gd name="f153" fmla="*/ f26 f148 1"/>
              <a:gd name="f154" fmla="*/ f26 f149 1"/>
              <a:gd name="f155" fmla="?: f145 f145 f150"/>
              <a:gd name="f156" fmla="*/ f26 f151 1"/>
              <a:gd name="f157" fmla="*/ f26 f152 1"/>
              <a:gd name="f158" fmla="*/ f153 f153 1"/>
              <a:gd name="f159" fmla="*/ f154 f154 1"/>
              <a:gd name="f160" fmla="*/ f156 f156 1"/>
              <a:gd name="f161" fmla="*/ f157 f157 1"/>
              <a:gd name="f162" fmla="+- f158 f159 0"/>
              <a:gd name="f163" fmla="+- f160 f161 0"/>
              <a:gd name="f164" fmla="sqrt f162"/>
              <a:gd name="f165" fmla="sqrt f163"/>
              <a:gd name="f166" fmla="*/ f33 1 f164"/>
              <a:gd name="f167" fmla="*/ f33 1 f165"/>
              <a:gd name="f168" fmla="*/ f148 f166 1"/>
              <a:gd name="f169" fmla="*/ f149 f166 1"/>
              <a:gd name="f170" fmla="*/ f151 f167 1"/>
              <a:gd name="f171" fmla="*/ f152 f167 1"/>
              <a:gd name="f172" fmla="+- f32 0 f168"/>
              <a:gd name="f173" fmla="+- f32 0 f169"/>
              <a:gd name="f174" fmla="+- f32 0 f170"/>
              <a:gd name="f175" fmla="+- f32 0 f171"/>
              <a:gd name="f176" fmla="*/ f172 f17 1"/>
              <a:gd name="f177" fmla="*/ f173 f18 1"/>
              <a:gd name="f178" fmla="*/ f174 f17 1"/>
              <a:gd name="f179" fmla="*/ f175 f18 1"/>
            </a:gdLst>
            <a:ahLst>
              <a:ahPolar gdRefAng="f0" minAng="f8" maxAng="f12">
                <a:pos x="f137" y="f138"/>
              </a:ahPolar>
              <a:ahPolar gdRefAng="f1" minAng="f8" maxAng="f12">
                <a:pos x="f139" y="f14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76" y="f177"/>
              </a:cxn>
              <a:cxn ang="f34">
                <a:pos x="f178" y="f179"/>
              </a:cxn>
              <a:cxn ang="f34">
                <a:pos x="f28" y="f29"/>
              </a:cxn>
            </a:cxnLst>
            <a:rect l="l" t="t" r="r" b="b"/>
            <a:pathLst>
              <a:path w="21600" h="21600">
                <a:moveTo>
                  <a:pt x="f172" y="f173"/>
                </a:moveTo>
                <a:arcTo wR="f26" hR="f26" stAng="f141" swAng="f155"/>
                <a:lnTo>
                  <a:pt x="f11" y="f11"/>
                </a:lnTo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457171" y="1417320"/>
            <a:ext cx="8228763" cy="58477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40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4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>
                <a:solidFill>
                  <a:srgbClr val="000000"/>
                </a:solidFill>
              </a:rPr>
              <a:t>Example: binary construction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777" y="2190675"/>
            <a:ext cx="1693035" cy="32865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Generate library:</a:t>
            </a:r>
          </a:p>
        </p:txBody>
      </p:sp>
      <p:sp>
        <p:nvSpPr>
          <p:cNvPr id="10" name="Freeform 9"/>
          <p:cNvSpPr/>
          <p:nvPr/>
        </p:nvSpPr>
        <p:spPr>
          <a:xfrm>
            <a:off x="5755138" y="3385650"/>
            <a:ext cx="1760110" cy="1759642"/>
          </a:xfrm>
          <a:custGeom>
            <a:avLst>
              <a:gd name="f0" fmla="val 0"/>
              <a:gd name="f1" fmla="val 1080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+- 0 0 0"/>
              <a:gd name="f16" fmla="*/ f9 1 2"/>
              <a:gd name="f17" fmla="*/ f6 1 21600"/>
              <a:gd name="f18" fmla="*/ f7 1 21600"/>
              <a:gd name="f19" fmla="*/ f9 1 180"/>
              <a:gd name="f20" fmla="pin 0 f0 21599999"/>
              <a:gd name="f21" fmla="pin 0 f1 21599999"/>
              <a:gd name="f22" fmla="+- f14 0 f13"/>
              <a:gd name="f23" fmla="*/ f15 f3 1"/>
              <a:gd name="f24" fmla="+- 0 0 f20"/>
              <a:gd name="f25" fmla="+- 0 0 f21"/>
              <a:gd name="f26" fmla="*/ f22 1 2"/>
              <a:gd name="f27" fmla="*/ f23 1 f5"/>
              <a:gd name="f28" fmla="*/ f11 f17 1"/>
              <a:gd name="f29" fmla="*/ f11 f18 1"/>
              <a:gd name="f30" fmla="+- f24 f4 0"/>
              <a:gd name="f31" fmla="+- f25 f4 0"/>
              <a:gd name="f32" fmla="+- f13 f26 0"/>
              <a:gd name="f33" fmla="*/ f26 f26 1"/>
              <a:gd name="f34" fmla="+- f27 0 f4"/>
              <a:gd name="f35" fmla="*/ f30 f5 1"/>
              <a:gd name="f36" fmla="*/ f31 f5 1"/>
              <a:gd name="f37" fmla="*/ f35 1 f3"/>
              <a:gd name="f38" fmla="*/ f36 1 f3"/>
              <a:gd name="f39" fmla="+- 0 0 f37"/>
              <a:gd name="f40" fmla="+- 0 0 f38"/>
              <a:gd name="f41" fmla="val f39"/>
              <a:gd name="f42" fmla="val f40"/>
              <a:gd name="f43" fmla="*/ f41 f19 1"/>
              <a:gd name="f44" fmla="*/ f42 f19 1"/>
              <a:gd name="f45" fmla="*/ f41 f9 1"/>
              <a:gd name="f46" fmla="*/ f42 f9 1"/>
              <a:gd name="f47" fmla="+- 0 0 f43"/>
              <a:gd name="f48" fmla="+- 0 0 f44"/>
              <a:gd name="f49" fmla="*/ f45 1 f5"/>
              <a:gd name="f50" fmla="*/ f46 1 f5"/>
              <a:gd name="f51" fmla="*/ f47 f3 1"/>
              <a:gd name="f52" fmla="*/ f48 f3 1"/>
              <a:gd name="f53" fmla="+- 0 0 f49"/>
              <a:gd name="f54" fmla="+- 0 0 f50"/>
              <a:gd name="f55" fmla="*/ f51 1 f9"/>
              <a:gd name="f56" fmla="*/ f52 1 f9"/>
              <a:gd name="f57" fmla="+- f53 f9 0"/>
              <a:gd name="f58" fmla="+- f54 f9 0"/>
              <a:gd name="f59" fmla="+- f55 0 f4"/>
              <a:gd name="f60" fmla="+- f56 0 f4"/>
              <a:gd name="f61" fmla="+- f57 f16 0"/>
              <a:gd name="f62" fmla="+- f58 f16 0"/>
              <a:gd name="f63" fmla="sin 1 f59"/>
              <a:gd name="f64" fmla="cos 1 f59"/>
              <a:gd name="f65" fmla="sin 1 f60"/>
              <a:gd name="f66" fmla="cos 1 f60"/>
              <a:gd name="f67" fmla="+- 0 0 f61"/>
              <a:gd name="f68" fmla="+- 0 0 f62"/>
              <a:gd name="f69" fmla="+- 0 0 f63"/>
              <a:gd name="f70" fmla="+- 0 0 f64"/>
              <a:gd name="f71" fmla="+- 0 0 f65"/>
              <a:gd name="f72" fmla="+- 0 0 f66"/>
              <a:gd name="f73" fmla="*/ f67 f3 1"/>
              <a:gd name="f74" fmla="*/ f68 f3 1"/>
              <a:gd name="f75" fmla="*/ 10800 f69 1"/>
              <a:gd name="f76" fmla="*/ 10800 f70 1"/>
              <a:gd name="f77" fmla="*/ 10800 f71 1"/>
              <a:gd name="f78" fmla="*/ 10800 f72 1"/>
              <a:gd name="f79" fmla="*/ f73 1 f9"/>
              <a:gd name="f80" fmla="*/ f74 1 f9"/>
              <a:gd name="f81" fmla="+- f75 10800 0"/>
              <a:gd name="f82" fmla="+- f76 10800 0"/>
              <a:gd name="f83" fmla="+- f77 10800 0"/>
              <a:gd name="f84" fmla="+- f78 10800 0"/>
              <a:gd name="f85" fmla="+- f79 0 f4"/>
              <a:gd name="f86" fmla="+- f80 0 f4"/>
              <a:gd name="f87" fmla="cos 1 f85"/>
              <a:gd name="f88" fmla="sin 1 f85"/>
              <a:gd name="f89" fmla="cos 1 f86"/>
              <a:gd name="f90" fmla="sin 1 f86"/>
              <a:gd name="f91" fmla="+- f83 0 f32"/>
              <a:gd name="f92" fmla="+- f84 0 f32"/>
              <a:gd name="f93" fmla="+- f81 0 f32"/>
              <a:gd name="f94" fmla="+- f82 0 f32"/>
              <a:gd name="f95" fmla="+- 0 0 f87"/>
              <a:gd name="f96" fmla="+- 0 0 f88"/>
              <a:gd name="f97" fmla="+- 0 0 f89"/>
              <a:gd name="f98" fmla="+- 0 0 f90"/>
              <a:gd name="f99" fmla="at2 f91 f92"/>
              <a:gd name="f100" fmla="at2 f93 f94"/>
              <a:gd name="f101" fmla="*/ 10800 f95 1"/>
              <a:gd name="f102" fmla="*/ 10800 f96 1"/>
              <a:gd name="f103" fmla="*/ 10800 f97 1"/>
              <a:gd name="f104" fmla="*/ 10800 f98 1"/>
              <a:gd name="f105" fmla="+- f99 f4 0"/>
              <a:gd name="f106" fmla="+- f100 f4 0"/>
              <a:gd name="f107" fmla="*/ f101 f101 1"/>
              <a:gd name="f108" fmla="*/ f102 f102 1"/>
              <a:gd name="f109" fmla="*/ f103 f103 1"/>
              <a:gd name="f110" fmla="*/ f104 f104 1"/>
              <a:gd name="f111" fmla="*/ f105 f9 1"/>
              <a:gd name="f112" fmla="*/ f106 f9 1"/>
              <a:gd name="f113" fmla="+- f107 f108 0"/>
              <a:gd name="f114" fmla="+- f109 f110 0"/>
              <a:gd name="f115" fmla="*/ f111 1 f3"/>
              <a:gd name="f116" fmla="*/ f112 1 f3"/>
              <a:gd name="f117" fmla="sqrt f113"/>
              <a:gd name="f118" fmla="sqrt f114"/>
              <a:gd name="f119" fmla="+- 0 0 f115"/>
              <a:gd name="f120" fmla="+- 0 0 f116"/>
              <a:gd name="f121" fmla="*/ f10 1 f117"/>
              <a:gd name="f122" fmla="*/ f10 1 f118"/>
              <a:gd name="f123" fmla="+- 0 0 f119"/>
              <a:gd name="f124" fmla="+- 0 0 f120"/>
              <a:gd name="f125" fmla="*/ f95 f121 1"/>
              <a:gd name="f126" fmla="*/ f96 f121 1"/>
              <a:gd name="f127" fmla="*/ f97 f122 1"/>
              <a:gd name="f128" fmla="*/ f98 f122 1"/>
              <a:gd name="f129" fmla="*/ f123 f3 1"/>
              <a:gd name="f130" fmla="*/ f124 f3 1"/>
              <a:gd name="f131" fmla="+- 10800 0 f125"/>
              <a:gd name="f132" fmla="+- 10800 0 f126"/>
              <a:gd name="f133" fmla="+- 10800 0 f127"/>
              <a:gd name="f134" fmla="+- 10800 0 f128"/>
              <a:gd name="f135" fmla="*/ f129 1 f9"/>
              <a:gd name="f136" fmla="*/ f130 1 f9"/>
              <a:gd name="f137" fmla="*/ f131 f17 1"/>
              <a:gd name="f138" fmla="*/ f132 f18 1"/>
              <a:gd name="f139" fmla="*/ f133 f17 1"/>
              <a:gd name="f140" fmla="*/ f134 f18 1"/>
              <a:gd name="f141" fmla="+- f135 0 f4"/>
              <a:gd name="f142" fmla="+- f136 0 f4"/>
              <a:gd name="f143" fmla="cos 1 f141"/>
              <a:gd name="f144" fmla="sin 1 f141"/>
              <a:gd name="f145" fmla="+- f142 0 f141"/>
              <a:gd name="f146" fmla="cos 1 f142"/>
              <a:gd name="f147" fmla="sin 1 f142"/>
              <a:gd name="f148" fmla="+- 0 0 f143"/>
              <a:gd name="f149" fmla="+- 0 0 f144"/>
              <a:gd name="f150" fmla="+- f145 f2 0"/>
              <a:gd name="f151" fmla="+- 0 0 f146"/>
              <a:gd name="f152" fmla="+- 0 0 f147"/>
              <a:gd name="f153" fmla="*/ f26 f148 1"/>
              <a:gd name="f154" fmla="*/ f26 f149 1"/>
              <a:gd name="f155" fmla="?: f145 f145 f150"/>
              <a:gd name="f156" fmla="*/ f26 f151 1"/>
              <a:gd name="f157" fmla="*/ f26 f152 1"/>
              <a:gd name="f158" fmla="*/ f153 f153 1"/>
              <a:gd name="f159" fmla="*/ f154 f154 1"/>
              <a:gd name="f160" fmla="*/ f156 f156 1"/>
              <a:gd name="f161" fmla="*/ f157 f157 1"/>
              <a:gd name="f162" fmla="+- f158 f159 0"/>
              <a:gd name="f163" fmla="+- f160 f161 0"/>
              <a:gd name="f164" fmla="sqrt f162"/>
              <a:gd name="f165" fmla="sqrt f163"/>
              <a:gd name="f166" fmla="*/ f33 1 f164"/>
              <a:gd name="f167" fmla="*/ f33 1 f165"/>
              <a:gd name="f168" fmla="*/ f148 f166 1"/>
              <a:gd name="f169" fmla="*/ f149 f166 1"/>
              <a:gd name="f170" fmla="*/ f151 f167 1"/>
              <a:gd name="f171" fmla="*/ f152 f167 1"/>
              <a:gd name="f172" fmla="+- f32 0 f168"/>
              <a:gd name="f173" fmla="+- f32 0 f169"/>
              <a:gd name="f174" fmla="+- f32 0 f170"/>
              <a:gd name="f175" fmla="+- f32 0 f171"/>
              <a:gd name="f176" fmla="*/ f172 f17 1"/>
              <a:gd name="f177" fmla="*/ f173 f18 1"/>
              <a:gd name="f178" fmla="*/ f174 f17 1"/>
              <a:gd name="f179" fmla="*/ f175 f18 1"/>
            </a:gdLst>
            <a:ahLst>
              <a:ahPolar gdRefAng="f0" minAng="f8" maxAng="f12">
                <a:pos x="f137" y="f138"/>
              </a:ahPolar>
              <a:ahPolar gdRefAng="f1" minAng="f8" maxAng="f12">
                <a:pos x="f139" y="f14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76" y="f177"/>
              </a:cxn>
              <a:cxn ang="f34">
                <a:pos x="f178" y="f179"/>
              </a:cxn>
              <a:cxn ang="f34">
                <a:pos x="f28" y="f29"/>
              </a:cxn>
            </a:cxnLst>
            <a:rect l="l" t="t" r="r" b="b"/>
            <a:pathLst>
              <a:path w="21600" h="21600">
                <a:moveTo>
                  <a:pt x="f172" y="f173"/>
                </a:moveTo>
                <a:arcTo wR="f26" hR="f26" stAng="f141" swAng="f155"/>
                <a:lnTo>
                  <a:pt x="f11" y="f11"/>
                </a:lnTo>
                <a:close/>
              </a:path>
            </a:pathLst>
          </a:custGeom>
          <a:solidFill>
            <a:srgbClr val="FF3366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Freeform 10"/>
          <p:cNvSpPr/>
          <p:nvPr/>
        </p:nvSpPr>
        <p:spPr>
          <a:xfrm rot="2638200">
            <a:off x="5755625" y="3385414"/>
            <a:ext cx="1759457" cy="1759642"/>
          </a:xfrm>
          <a:custGeom>
            <a:avLst>
              <a:gd name="f0" fmla="val 0"/>
              <a:gd name="f1" fmla="val 1896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+- 0 0 0"/>
              <a:gd name="f16" fmla="*/ f9 1 2"/>
              <a:gd name="f17" fmla="*/ f6 1 21600"/>
              <a:gd name="f18" fmla="*/ f7 1 21600"/>
              <a:gd name="f19" fmla="*/ f9 1 180"/>
              <a:gd name="f20" fmla="pin 0 f0 21599999"/>
              <a:gd name="f21" fmla="pin 0 f1 21599999"/>
              <a:gd name="f22" fmla="+- f14 0 f13"/>
              <a:gd name="f23" fmla="*/ f15 f3 1"/>
              <a:gd name="f24" fmla="+- 0 0 f20"/>
              <a:gd name="f25" fmla="+- 0 0 f21"/>
              <a:gd name="f26" fmla="*/ f22 1 2"/>
              <a:gd name="f27" fmla="*/ f23 1 f5"/>
              <a:gd name="f28" fmla="*/ f11 f17 1"/>
              <a:gd name="f29" fmla="*/ f11 f18 1"/>
              <a:gd name="f30" fmla="+- f24 f4 0"/>
              <a:gd name="f31" fmla="+- f25 f4 0"/>
              <a:gd name="f32" fmla="+- f13 f26 0"/>
              <a:gd name="f33" fmla="*/ f26 f26 1"/>
              <a:gd name="f34" fmla="+- f27 0 f4"/>
              <a:gd name="f35" fmla="*/ f30 f5 1"/>
              <a:gd name="f36" fmla="*/ f31 f5 1"/>
              <a:gd name="f37" fmla="*/ f35 1 f3"/>
              <a:gd name="f38" fmla="*/ f36 1 f3"/>
              <a:gd name="f39" fmla="+- 0 0 f37"/>
              <a:gd name="f40" fmla="+- 0 0 f38"/>
              <a:gd name="f41" fmla="val f39"/>
              <a:gd name="f42" fmla="val f40"/>
              <a:gd name="f43" fmla="*/ f41 f19 1"/>
              <a:gd name="f44" fmla="*/ f42 f19 1"/>
              <a:gd name="f45" fmla="*/ f41 f9 1"/>
              <a:gd name="f46" fmla="*/ f42 f9 1"/>
              <a:gd name="f47" fmla="+- 0 0 f43"/>
              <a:gd name="f48" fmla="+- 0 0 f44"/>
              <a:gd name="f49" fmla="*/ f45 1 f5"/>
              <a:gd name="f50" fmla="*/ f46 1 f5"/>
              <a:gd name="f51" fmla="*/ f47 f3 1"/>
              <a:gd name="f52" fmla="*/ f48 f3 1"/>
              <a:gd name="f53" fmla="+- 0 0 f49"/>
              <a:gd name="f54" fmla="+- 0 0 f50"/>
              <a:gd name="f55" fmla="*/ f51 1 f9"/>
              <a:gd name="f56" fmla="*/ f52 1 f9"/>
              <a:gd name="f57" fmla="+- f53 f9 0"/>
              <a:gd name="f58" fmla="+- f54 f9 0"/>
              <a:gd name="f59" fmla="+- f55 0 f4"/>
              <a:gd name="f60" fmla="+- f56 0 f4"/>
              <a:gd name="f61" fmla="+- f57 f16 0"/>
              <a:gd name="f62" fmla="+- f58 f16 0"/>
              <a:gd name="f63" fmla="sin 1 f59"/>
              <a:gd name="f64" fmla="cos 1 f59"/>
              <a:gd name="f65" fmla="sin 1 f60"/>
              <a:gd name="f66" fmla="cos 1 f60"/>
              <a:gd name="f67" fmla="+- 0 0 f61"/>
              <a:gd name="f68" fmla="+- 0 0 f62"/>
              <a:gd name="f69" fmla="+- 0 0 f63"/>
              <a:gd name="f70" fmla="+- 0 0 f64"/>
              <a:gd name="f71" fmla="+- 0 0 f65"/>
              <a:gd name="f72" fmla="+- 0 0 f66"/>
              <a:gd name="f73" fmla="*/ f67 f3 1"/>
              <a:gd name="f74" fmla="*/ f68 f3 1"/>
              <a:gd name="f75" fmla="*/ 10800 f69 1"/>
              <a:gd name="f76" fmla="*/ 10800 f70 1"/>
              <a:gd name="f77" fmla="*/ 10800 f71 1"/>
              <a:gd name="f78" fmla="*/ 10800 f72 1"/>
              <a:gd name="f79" fmla="*/ f73 1 f9"/>
              <a:gd name="f80" fmla="*/ f74 1 f9"/>
              <a:gd name="f81" fmla="+- f75 10800 0"/>
              <a:gd name="f82" fmla="+- f76 10800 0"/>
              <a:gd name="f83" fmla="+- f77 10800 0"/>
              <a:gd name="f84" fmla="+- f78 10800 0"/>
              <a:gd name="f85" fmla="+- f79 0 f4"/>
              <a:gd name="f86" fmla="+- f80 0 f4"/>
              <a:gd name="f87" fmla="cos 1 f85"/>
              <a:gd name="f88" fmla="sin 1 f85"/>
              <a:gd name="f89" fmla="cos 1 f86"/>
              <a:gd name="f90" fmla="sin 1 f86"/>
              <a:gd name="f91" fmla="+- f83 0 f32"/>
              <a:gd name="f92" fmla="+- f84 0 f32"/>
              <a:gd name="f93" fmla="+- f81 0 f32"/>
              <a:gd name="f94" fmla="+- f82 0 f32"/>
              <a:gd name="f95" fmla="+- 0 0 f87"/>
              <a:gd name="f96" fmla="+- 0 0 f88"/>
              <a:gd name="f97" fmla="+- 0 0 f89"/>
              <a:gd name="f98" fmla="+- 0 0 f90"/>
              <a:gd name="f99" fmla="at2 f91 f92"/>
              <a:gd name="f100" fmla="at2 f93 f94"/>
              <a:gd name="f101" fmla="*/ 10800 f95 1"/>
              <a:gd name="f102" fmla="*/ 10800 f96 1"/>
              <a:gd name="f103" fmla="*/ 10800 f97 1"/>
              <a:gd name="f104" fmla="*/ 10800 f98 1"/>
              <a:gd name="f105" fmla="+- f99 f4 0"/>
              <a:gd name="f106" fmla="+- f100 f4 0"/>
              <a:gd name="f107" fmla="*/ f101 f101 1"/>
              <a:gd name="f108" fmla="*/ f102 f102 1"/>
              <a:gd name="f109" fmla="*/ f103 f103 1"/>
              <a:gd name="f110" fmla="*/ f104 f104 1"/>
              <a:gd name="f111" fmla="*/ f105 f9 1"/>
              <a:gd name="f112" fmla="*/ f106 f9 1"/>
              <a:gd name="f113" fmla="+- f107 f108 0"/>
              <a:gd name="f114" fmla="+- f109 f110 0"/>
              <a:gd name="f115" fmla="*/ f111 1 f3"/>
              <a:gd name="f116" fmla="*/ f112 1 f3"/>
              <a:gd name="f117" fmla="sqrt f113"/>
              <a:gd name="f118" fmla="sqrt f114"/>
              <a:gd name="f119" fmla="+- 0 0 f115"/>
              <a:gd name="f120" fmla="+- 0 0 f116"/>
              <a:gd name="f121" fmla="*/ f10 1 f117"/>
              <a:gd name="f122" fmla="*/ f10 1 f118"/>
              <a:gd name="f123" fmla="+- 0 0 f119"/>
              <a:gd name="f124" fmla="+- 0 0 f120"/>
              <a:gd name="f125" fmla="*/ f95 f121 1"/>
              <a:gd name="f126" fmla="*/ f96 f121 1"/>
              <a:gd name="f127" fmla="*/ f97 f122 1"/>
              <a:gd name="f128" fmla="*/ f98 f122 1"/>
              <a:gd name="f129" fmla="*/ f123 f3 1"/>
              <a:gd name="f130" fmla="*/ f124 f3 1"/>
              <a:gd name="f131" fmla="+- 10800 0 f125"/>
              <a:gd name="f132" fmla="+- 10800 0 f126"/>
              <a:gd name="f133" fmla="+- 10800 0 f127"/>
              <a:gd name="f134" fmla="+- 10800 0 f128"/>
              <a:gd name="f135" fmla="*/ f129 1 f9"/>
              <a:gd name="f136" fmla="*/ f130 1 f9"/>
              <a:gd name="f137" fmla="*/ f131 f17 1"/>
              <a:gd name="f138" fmla="*/ f132 f18 1"/>
              <a:gd name="f139" fmla="*/ f133 f17 1"/>
              <a:gd name="f140" fmla="*/ f134 f18 1"/>
              <a:gd name="f141" fmla="+- f135 0 f4"/>
              <a:gd name="f142" fmla="+- f136 0 f4"/>
              <a:gd name="f143" fmla="cos 1 f141"/>
              <a:gd name="f144" fmla="sin 1 f141"/>
              <a:gd name="f145" fmla="+- f142 0 f141"/>
              <a:gd name="f146" fmla="cos 1 f142"/>
              <a:gd name="f147" fmla="sin 1 f142"/>
              <a:gd name="f148" fmla="+- 0 0 f143"/>
              <a:gd name="f149" fmla="+- 0 0 f144"/>
              <a:gd name="f150" fmla="+- f145 f2 0"/>
              <a:gd name="f151" fmla="+- 0 0 f146"/>
              <a:gd name="f152" fmla="+- 0 0 f147"/>
              <a:gd name="f153" fmla="*/ f26 f148 1"/>
              <a:gd name="f154" fmla="*/ f26 f149 1"/>
              <a:gd name="f155" fmla="?: f145 f145 f150"/>
              <a:gd name="f156" fmla="*/ f26 f151 1"/>
              <a:gd name="f157" fmla="*/ f26 f152 1"/>
              <a:gd name="f158" fmla="*/ f153 f153 1"/>
              <a:gd name="f159" fmla="*/ f154 f154 1"/>
              <a:gd name="f160" fmla="*/ f156 f156 1"/>
              <a:gd name="f161" fmla="*/ f157 f157 1"/>
              <a:gd name="f162" fmla="+- f158 f159 0"/>
              <a:gd name="f163" fmla="+- f160 f161 0"/>
              <a:gd name="f164" fmla="sqrt f162"/>
              <a:gd name="f165" fmla="sqrt f163"/>
              <a:gd name="f166" fmla="*/ f33 1 f164"/>
              <a:gd name="f167" fmla="*/ f33 1 f165"/>
              <a:gd name="f168" fmla="*/ f148 f166 1"/>
              <a:gd name="f169" fmla="*/ f149 f166 1"/>
              <a:gd name="f170" fmla="*/ f151 f167 1"/>
              <a:gd name="f171" fmla="*/ f152 f167 1"/>
              <a:gd name="f172" fmla="+- f32 0 f168"/>
              <a:gd name="f173" fmla="+- f32 0 f169"/>
              <a:gd name="f174" fmla="+- f32 0 f170"/>
              <a:gd name="f175" fmla="+- f32 0 f171"/>
              <a:gd name="f176" fmla="*/ f172 f17 1"/>
              <a:gd name="f177" fmla="*/ f173 f18 1"/>
              <a:gd name="f178" fmla="*/ f174 f17 1"/>
              <a:gd name="f179" fmla="*/ f175 f18 1"/>
            </a:gdLst>
            <a:ahLst>
              <a:ahPolar gdRefAng="f0" minAng="f8" maxAng="f12">
                <a:pos x="f137" y="f138"/>
              </a:ahPolar>
              <a:ahPolar gdRefAng="f1" minAng="f8" maxAng="f12">
                <a:pos x="f139" y="f14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76" y="f177"/>
              </a:cxn>
              <a:cxn ang="f34">
                <a:pos x="f178" y="f179"/>
              </a:cxn>
              <a:cxn ang="f34">
                <a:pos x="f28" y="f29"/>
              </a:cxn>
            </a:cxnLst>
            <a:rect l="l" t="t" r="r" b="b"/>
            <a:pathLst>
              <a:path w="21600" h="21600">
                <a:moveTo>
                  <a:pt x="f172" y="f173"/>
                </a:moveTo>
                <a:arcTo wR="f26" hR="f26" stAng="f141" swAng="f155"/>
                <a:lnTo>
                  <a:pt x="f11" y="f11"/>
                </a:lnTo>
                <a:close/>
              </a:path>
            </a:pathLst>
          </a:custGeom>
          <a:solidFill>
            <a:srgbClr val="FFFF66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Freeform 11"/>
          <p:cNvSpPr/>
          <p:nvPr/>
        </p:nvSpPr>
        <p:spPr>
          <a:xfrm rot="3309000">
            <a:off x="5755363" y="3386220"/>
            <a:ext cx="1759969" cy="1759784"/>
          </a:xfrm>
          <a:custGeom>
            <a:avLst>
              <a:gd name="f0" fmla="val 0"/>
              <a:gd name="f1" fmla="val 2094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+- 0 0 0"/>
              <a:gd name="f16" fmla="*/ f9 1 2"/>
              <a:gd name="f17" fmla="*/ f6 1 21600"/>
              <a:gd name="f18" fmla="*/ f7 1 21600"/>
              <a:gd name="f19" fmla="*/ f9 1 180"/>
              <a:gd name="f20" fmla="pin 0 f0 21599999"/>
              <a:gd name="f21" fmla="pin 0 f1 21599999"/>
              <a:gd name="f22" fmla="+- f14 0 f13"/>
              <a:gd name="f23" fmla="*/ f15 f3 1"/>
              <a:gd name="f24" fmla="+- 0 0 f20"/>
              <a:gd name="f25" fmla="+- 0 0 f21"/>
              <a:gd name="f26" fmla="*/ f22 1 2"/>
              <a:gd name="f27" fmla="*/ f23 1 f5"/>
              <a:gd name="f28" fmla="*/ f11 f17 1"/>
              <a:gd name="f29" fmla="*/ f11 f18 1"/>
              <a:gd name="f30" fmla="+- f24 f4 0"/>
              <a:gd name="f31" fmla="+- f25 f4 0"/>
              <a:gd name="f32" fmla="+- f13 f26 0"/>
              <a:gd name="f33" fmla="*/ f26 f26 1"/>
              <a:gd name="f34" fmla="+- f27 0 f4"/>
              <a:gd name="f35" fmla="*/ f30 f5 1"/>
              <a:gd name="f36" fmla="*/ f31 f5 1"/>
              <a:gd name="f37" fmla="*/ f35 1 f3"/>
              <a:gd name="f38" fmla="*/ f36 1 f3"/>
              <a:gd name="f39" fmla="+- 0 0 f37"/>
              <a:gd name="f40" fmla="+- 0 0 f38"/>
              <a:gd name="f41" fmla="val f39"/>
              <a:gd name="f42" fmla="val f40"/>
              <a:gd name="f43" fmla="*/ f41 f19 1"/>
              <a:gd name="f44" fmla="*/ f42 f19 1"/>
              <a:gd name="f45" fmla="*/ f41 f9 1"/>
              <a:gd name="f46" fmla="*/ f42 f9 1"/>
              <a:gd name="f47" fmla="+- 0 0 f43"/>
              <a:gd name="f48" fmla="+- 0 0 f44"/>
              <a:gd name="f49" fmla="*/ f45 1 f5"/>
              <a:gd name="f50" fmla="*/ f46 1 f5"/>
              <a:gd name="f51" fmla="*/ f47 f3 1"/>
              <a:gd name="f52" fmla="*/ f48 f3 1"/>
              <a:gd name="f53" fmla="+- 0 0 f49"/>
              <a:gd name="f54" fmla="+- 0 0 f50"/>
              <a:gd name="f55" fmla="*/ f51 1 f9"/>
              <a:gd name="f56" fmla="*/ f52 1 f9"/>
              <a:gd name="f57" fmla="+- f53 f9 0"/>
              <a:gd name="f58" fmla="+- f54 f9 0"/>
              <a:gd name="f59" fmla="+- f55 0 f4"/>
              <a:gd name="f60" fmla="+- f56 0 f4"/>
              <a:gd name="f61" fmla="+- f57 f16 0"/>
              <a:gd name="f62" fmla="+- f58 f16 0"/>
              <a:gd name="f63" fmla="sin 1 f59"/>
              <a:gd name="f64" fmla="cos 1 f59"/>
              <a:gd name="f65" fmla="sin 1 f60"/>
              <a:gd name="f66" fmla="cos 1 f60"/>
              <a:gd name="f67" fmla="+- 0 0 f61"/>
              <a:gd name="f68" fmla="+- 0 0 f62"/>
              <a:gd name="f69" fmla="+- 0 0 f63"/>
              <a:gd name="f70" fmla="+- 0 0 f64"/>
              <a:gd name="f71" fmla="+- 0 0 f65"/>
              <a:gd name="f72" fmla="+- 0 0 f66"/>
              <a:gd name="f73" fmla="*/ f67 f3 1"/>
              <a:gd name="f74" fmla="*/ f68 f3 1"/>
              <a:gd name="f75" fmla="*/ 10800 f69 1"/>
              <a:gd name="f76" fmla="*/ 10800 f70 1"/>
              <a:gd name="f77" fmla="*/ 10800 f71 1"/>
              <a:gd name="f78" fmla="*/ 10800 f72 1"/>
              <a:gd name="f79" fmla="*/ f73 1 f9"/>
              <a:gd name="f80" fmla="*/ f74 1 f9"/>
              <a:gd name="f81" fmla="+- f75 10800 0"/>
              <a:gd name="f82" fmla="+- f76 10800 0"/>
              <a:gd name="f83" fmla="+- f77 10800 0"/>
              <a:gd name="f84" fmla="+- f78 10800 0"/>
              <a:gd name="f85" fmla="+- f79 0 f4"/>
              <a:gd name="f86" fmla="+- f80 0 f4"/>
              <a:gd name="f87" fmla="cos 1 f85"/>
              <a:gd name="f88" fmla="sin 1 f85"/>
              <a:gd name="f89" fmla="cos 1 f86"/>
              <a:gd name="f90" fmla="sin 1 f86"/>
              <a:gd name="f91" fmla="+- f83 0 f32"/>
              <a:gd name="f92" fmla="+- f84 0 f32"/>
              <a:gd name="f93" fmla="+- f81 0 f32"/>
              <a:gd name="f94" fmla="+- f82 0 f32"/>
              <a:gd name="f95" fmla="+- 0 0 f87"/>
              <a:gd name="f96" fmla="+- 0 0 f88"/>
              <a:gd name="f97" fmla="+- 0 0 f89"/>
              <a:gd name="f98" fmla="+- 0 0 f90"/>
              <a:gd name="f99" fmla="at2 f91 f92"/>
              <a:gd name="f100" fmla="at2 f93 f94"/>
              <a:gd name="f101" fmla="*/ 10800 f95 1"/>
              <a:gd name="f102" fmla="*/ 10800 f96 1"/>
              <a:gd name="f103" fmla="*/ 10800 f97 1"/>
              <a:gd name="f104" fmla="*/ 10800 f98 1"/>
              <a:gd name="f105" fmla="+- f99 f4 0"/>
              <a:gd name="f106" fmla="+- f100 f4 0"/>
              <a:gd name="f107" fmla="*/ f101 f101 1"/>
              <a:gd name="f108" fmla="*/ f102 f102 1"/>
              <a:gd name="f109" fmla="*/ f103 f103 1"/>
              <a:gd name="f110" fmla="*/ f104 f104 1"/>
              <a:gd name="f111" fmla="*/ f105 f9 1"/>
              <a:gd name="f112" fmla="*/ f106 f9 1"/>
              <a:gd name="f113" fmla="+- f107 f108 0"/>
              <a:gd name="f114" fmla="+- f109 f110 0"/>
              <a:gd name="f115" fmla="*/ f111 1 f3"/>
              <a:gd name="f116" fmla="*/ f112 1 f3"/>
              <a:gd name="f117" fmla="sqrt f113"/>
              <a:gd name="f118" fmla="sqrt f114"/>
              <a:gd name="f119" fmla="+- 0 0 f115"/>
              <a:gd name="f120" fmla="+- 0 0 f116"/>
              <a:gd name="f121" fmla="*/ f10 1 f117"/>
              <a:gd name="f122" fmla="*/ f10 1 f118"/>
              <a:gd name="f123" fmla="+- 0 0 f119"/>
              <a:gd name="f124" fmla="+- 0 0 f120"/>
              <a:gd name="f125" fmla="*/ f95 f121 1"/>
              <a:gd name="f126" fmla="*/ f96 f121 1"/>
              <a:gd name="f127" fmla="*/ f97 f122 1"/>
              <a:gd name="f128" fmla="*/ f98 f122 1"/>
              <a:gd name="f129" fmla="*/ f123 f3 1"/>
              <a:gd name="f130" fmla="*/ f124 f3 1"/>
              <a:gd name="f131" fmla="+- 10800 0 f125"/>
              <a:gd name="f132" fmla="+- 10800 0 f126"/>
              <a:gd name="f133" fmla="+- 10800 0 f127"/>
              <a:gd name="f134" fmla="+- 10800 0 f128"/>
              <a:gd name="f135" fmla="*/ f129 1 f9"/>
              <a:gd name="f136" fmla="*/ f130 1 f9"/>
              <a:gd name="f137" fmla="*/ f131 f17 1"/>
              <a:gd name="f138" fmla="*/ f132 f18 1"/>
              <a:gd name="f139" fmla="*/ f133 f17 1"/>
              <a:gd name="f140" fmla="*/ f134 f18 1"/>
              <a:gd name="f141" fmla="+- f135 0 f4"/>
              <a:gd name="f142" fmla="+- f136 0 f4"/>
              <a:gd name="f143" fmla="cos 1 f141"/>
              <a:gd name="f144" fmla="sin 1 f141"/>
              <a:gd name="f145" fmla="+- f142 0 f141"/>
              <a:gd name="f146" fmla="cos 1 f142"/>
              <a:gd name="f147" fmla="sin 1 f142"/>
              <a:gd name="f148" fmla="+- 0 0 f143"/>
              <a:gd name="f149" fmla="+- 0 0 f144"/>
              <a:gd name="f150" fmla="+- f145 f2 0"/>
              <a:gd name="f151" fmla="+- 0 0 f146"/>
              <a:gd name="f152" fmla="+- 0 0 f147"/>
              <a:gd name="f153" fmla="*/ f26 f148 1"/>
              <a:gd name="f154" fmla="*/ f26 f149 1"/>
              <a:gd name="f155" fmla="?: f145 f145 f150"/>
              <a:gd name="f156" fmla="*/ f26 f151 1"/>
              <a:gd name="f157" fmla="*/ f26 f152 1"/>
              <a:gd name="f158" fmla="*/ f153 f153 1"/>
              <a:gd name="f159" fmla="*/ f154 f154 1"/>
              <a:gd name="f160" fmla="*/ f156 f156 1"/>
              <a:gd name="f161" fmla="*/ f157 f157 1"/>
              <a:gd name="f162" fmla="+- f158 f159 0"/>
              <a:gd name="f163" fmla="+- f160 f161 0"/>
              <a:gd name="f164" fmla="sqrt f162"/>
              <a:gd name="f165" fmla="sqrt f163"/>
              <a:gd name="f166" fmla="*/ f33 1 f164"/>
              <a:gd name="f167" fmla="*/ f33 1 f165"/>
              <a:gd name="f168" fmla="*/ f148 f166 1"/>
              <a:gd name="f169" fmla="*/ f149 f166 1"/>
              <a:gd name="f170" fmla="*/ f151 f167 1"/>
              <a:gd name="f171" fmla="*/ f152 f167 1"/>
              <a:gd name="f172" fmla="+- f32 0 f168"/>
              <a:gd name="f173" fmla="+- f32 0 f169"/>
              <a:gd name="f174" fmla="+- f32 0 f170"/>
              <a:gd name="f175" fmla="+- f32 0 f171"/>
              <a:gd name="f176" fmla="*/ f172 f17 1"/>
              <a:gd name="f177" fmla="*/ f173 f18 1"/>
              <a:gd name="f178" fmla="*/ f174 f17 1"/>
              <a:gd name="f179" fmla="*/ f175 f18 1"/>
            </a:gdLst>
            <a:ahLst>
              <a:ahPolar gdRefAng="f0" minAng="f8" maxAng="f12">
                <a:pos x="f137" y="f138"/>
              </a:ahPolar>
              <a:ahPolar gdRefAng="f1" minAng="f8" maxAng="f12">
                <a:pos x="f139" y="f14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176" y="f177"/>
              </a:cxn>
              <a:cxn ang="f34">
                <a:pos x="f178" y="f179"/>
              </a:cxn>
              <a:cxn ang="f34">
                <a:pos x="f28" y="f29"/>
              </a:cxn>
            </a:cxnLst>
            <a:rect l="l" t="t" r="r" b="b"/>
            <a:pathLst>
              <a:path w="21600" h="21600">
                <a:moveTo>
                  <a:pt x="f172" y="f173"/>
                </a:moveTo>
                <a:arcTo wR="f26" hR="f26" stAng="f141" swAng="f155"/>
                <a:lnTo>
                  <a:pt x="f11" y="f11"/>
                </a:lnTo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768" y="2190675"/>
            <a:ext cx="3472970" cy="57488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Concatenate appropriate sequences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to approximate desired angle: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5936" y="5094018"/>
            <a:ext cx="1981375" cy="328659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T, H, T, Z, T, Z, H, ...</a:t>
            </a:r>
          </a:p>
        </p:txBody>
      </p:sp>
      <p:sp>
        <p:nvSpPr>
          <p:cNvPr id="15" name="Straight Connector 14"/>
          <p:cNvSpPr/>
          <p:nvPr/>
        </p:nvSpPr>
        <p:spPr>
          <a:xfrm>
            <a:off x="1394374" y="4347446"/>
            <a:ext cx="181562" cy="746573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>
            <a:off x="2042251" y="4347446"/>
            <a:ext cx="1607286" cy="746573"/>
          </a:xfrm>
          <a:prstGeom prst="line">
            <a:avLst/>
          </a:pr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rgbClr val="000000"/>
              </a:solidFill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598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134" y="1910851"/>
            <a:ext cx="5529164" cy="4147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57200" y="185738"/>
            <a:ext cx="8229600" cy="73866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Results – Compilation Time</a:t>
            </a:r>
          </a:p>
        </p:txBody>
      </p:sp>
    </p:spTree>
    <p:extLst>
      <p:ext uri="{BB962C8B-B14F-4D97-AF65-F5344CB8AC3E}">
        <p14:creationId xmlns:p14="http://schemas.microsoft.com/office/powerpoint/2010/main" val="12611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7134" y="1910851"/>
            <a:ext cx="5529164" cy="4147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57200" y="185738"/>
            <a:ext cx="8229600" cy="73866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Results – Compilation Time</a:t>
            </a:r>
          </a:p>
        </p:txBody>
      </p:sp>
      <p:sp>
        <p:nvSpPr>
          <p:cNvPr id="4" name="Straight Connector 3"/>
          <p:cNvSpPr/>
          <p:nvPr/>
        </p:nvSpPr>
        <p:spPr>
          <a:xfrm>
            <a:off x="2903040" y="2903018"/>
            <a:ext cx="4063929" cy="0"/>
          </a:xfrm>
          <a:prstGeom prst="line">
            <a:avLst/>
          </a:pr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2903040" y="3523203"/>
            <a:ext cx="4063929" cy="0"/>
          </a:xfrm>
          <a:prstGeom prst="line">
            <a:avLst/>
          </a:pr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2903040" y="4012755"/>
            <a:ext cx="4063929" cy="0"/>
          </a:xfrm>
          <a:prstGeom prst="line">
            <a:avLst/>
          </a:pr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2903040" y="4273697"/>
            <a:ext cx="4063929" cy="0"/>
          </a:xfrm>
          <a:prstGeom prst="line">
            <a:avLst/>
          </a:prstGeom>
          <a:noFill/>
          <a:ln w="18360">
            <a:solidFill>
              <a:srgbClr val="00008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6262" y="2654486"/>
            <a:ext cx="870632" cy="31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8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Ion Trap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0384" y="3241687"/>
            <a:ext cx="1276768" cy="31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8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Neutral Atom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0384" y="3731239"/>
            <a:ext cx="1524219" cy="31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8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Superconductor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1284" y="4024838"/>
            <a:ext cx="870726" cy="31327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80"/>
                </a:solidFill>
                <a:latin typeface="Liberation Sans" pitchFamily="18"/>
                <a:ea typeface="WenQuanYi Micro Hei" pitchFamily="2"/>
                <a:cs typeface="Lohit Hindi" pitchFamily="2"/>
              </a:rPr>
              <a:t>Photons</a:t>
            </a:r>
          </a:p>
        </p:txBody>
      </p:sp>
    </p:spTree>
    <p:extLst>
      <p:ext uri="{BB962C8B-B14F-4D97-AF65-F5344CB8AC3E}">
        <p14:creationId xmlns:p14="http://schemas.microsoft.com/office/powerpoint/2010/main" val="13773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08725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F. Chong -- QC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8C5DB-48F7-4A88-876B-85E7B79F777F}" type="slidenum">
              <a:rPr lang="en-US"/>
              <a:pPr/>
              <a:t>2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" y="960120"/>
            <a:ext cx="6400800" cy="4759325"/>
          </a:xfrm>
        </p:spPr>
        <p:txBody>
          <a:bodyPr/>
          <a:lstStyle/>
          <a:p>
            <a:r>
              <a:rPr lang="en-US" sz="2800" i="1" dirty="0" smtClean="0"/>
              <a:t>QC requires the solution of many unique compiler, verification and simulation problems</a:t>
            </a:r>
          </a:p>
          <a:p>
            <a:r>
              <a:rPr lang="en-US" sz="2800" dirty="0" smtClean="0"/>
              <a:t>Lessons Learned</a:t>
            </a:r>
          </a:p>
          <a:p>
            <a:pPr lvl="1"/>
            <a:r>
              <a:rPr lang="en-US" sz="2000" dirty="0" smtClean="0"/>
              <a:t>Managing </a:t>
            </a:r>
            <a:r>
              <a:rPr lang="en-US" sz="2000" dirty="0"/>
              <a:t>compiler resources for deep optimization</a:t>
            </a:r>
          </a:p>
          <a:p>
            <a:pPr lvl="1"/>
            <a:r>
              <a:rPr lang="en-US" sz="2000" dirty="0" smtClean="0"/>
              <a:t>Dynamic code generation for arbitrary rotations</a:t>
            </a:r>
          </a:p>
          <a:p>
            <a:pPr lvl="1"/>
            <a:r>
              <a:rPr lang="en-US" sz="2000" dirty="0" smtClean="0"/>
              <a:t>Managing congestion in surface code computations</a:t>
            </a:r>
          </a:p>
          <a:p>
            <a:r>
              <a:rPr lang="en-US" sz="2800" dirty="0" smtClean="0"/>
              <a:t>Ongoing research</a:t>
            </a:r>
          </a:p>
          <a:p>
            <a:pPr lvl="1"/>
            <a:r>
              <a:rPr lang="en-US" sz="2000" dirty="0" smtClean="0"/>
              <a:t>Validation </a:t>
            </a:r>
            <a:r>
              <a:rPr lang="en-US" sz="2000" dirty="0"/>
              <a:t>of quantum </a:t>
            </a:r>
            <a:r>
              <a:rPr lang="en-US" sz="2000" dirty="0" smtClean="0"/>
              <a:t>programs</a:t>
            </a:r>
          </a:p>
          <a:p>
            <a:pPr lvl="1"/>
            <a:r>
              <a:rPr lang="en-US" sz="2000" dirty="0" smtClean="0"/>
              <a:t>Optimizing for 100-1000 </a:t>
            </a:r>
            <a:r>
              <a:rPr lang="en-US" sz="2000" dirty="0" err="1" smtClean="0"/>
              <a:t>qubits</a:t>
            </a:r>
            <a:endParaRPr lang="en-US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720" y="1828800"/>
            <a:ext cx="2078736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8120" y="4754880"/>
            <a:ext cx="1125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(CACM 2010)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6524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85738"/>
            <a:ext cx="8229600" cy="738664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Dynamic Compilation Summary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325880"/>
            <a:ext cx="8228763" cy="2246769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40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4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solidFill>
                  <a:schemeClr val="tx1"/>
                </a:solidFill>
              </a:rPr>
              <a:t>Up to 100,000X speedup for dynamic compilation with 5X increase in sequence length (T-gate depth)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0240"/>
            <a:ext cx="7772400" cy="1362075"/>
          </a:xfrm>
        </p:spPr>
        <p:txBody>
          <a:bodyPr/>
          <a:lstStyle/>
          <a:p>
            <a:r>
              <a:rPr lang="en-US" dirty="0" smtClean="0"/>
              <a:t>Lesson 3:</a:t>
            </a:r>
            <a:br>
              <a:rPr lang="en-US" dirty="0" smtClean="0"/>
            </a:br>
            <a:r>
              <a:rPr lang="en-US" dirty="0" smtClean="0"/>
              <a:t>managing</a:t>
            </a:r>
            <a:br>
              <a:rPr lang="en-US" dirty="0" smtClean="0"/>
            </a:br>
            <a:r>
              <a:rPr lang="en-US" dirty="0" smtClean="0"/>
              <a:t>Communication </a:t>
            </a:r>
            <a:br>
              <a:rPr lang="en-US" dirty="0" smtClean="0"/>
            </a:br>
            <a:r>
              <a:rPr lang="en-US" dirty="0" smtClean="0"/>
              <a:t>for Surface </a:t>
            </a:r>
            <a:br>
              <a:rPr lang="en-US" dirty="0" smtClean="0"/>
            </a:br>
            <a:r>
              <a:rPr lang="en-US" dirty="0" smtClean="0"/>
              <a:t>codes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/>
              <a:t>Javadi-abhari</a:t>
            </a:r>
            <a:r>
              <a:rPr lang="en-US" sz="2400" dirty="0"/>
              <a:t> et al micro17]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C63D-D1B8-9D42-90C2-0C8685AABCD9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1D66-A4F4-294A-959A-DB27ED059D0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040" y="2103120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Surface Codes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3246120"/>
          </a:xfrm>
        </p:spPr>
        <p:txBody>
          <a:bodyPr/>
          <a:lstStyle/>
          <a:p>
            <a:r>
              <a:rPr lang="en-US" dirty="0" smtClean="0"/>
              <a:t>Sensitive to braid crossings</a:t>
            </a:r>
          </a:p>
          <a:p>
            <a:pPr lvl="1"/>
            <a:r>
              <a:rPr lang="en-US" dirty="0" smtClean="0"/>
              <a:t>Serializes communication</a:t>
            </a:r>
          </a:p>
          <a:p>
            <a:pPr lvl="1"/>
            <a:r>
              <a:rPr lang="en-US" dirty="0" err="1" smtClean="0"/>
              <a:t>Qubit</a:t>
            </a:r>
            <a:r>
              <a:rPr lang="en-US" dirty="0" smtClean="0"/>
              <a:t> mapping for locality is important</a:t>
            </a:r>
          </a:p>
          <a:p>
            <a:r>
              <a:rPr lang="en-US" dirty="0" smtClean="0"/>
              <a:t>Network routing heuristics for scalable scheduling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  <a:prstGeom prst="rect">
            <a:avLst/>
          </a:prstGeom>
        </p:spPr>
        <p:txBody>
          <a:bodyPr/>
          <a:lstStyle/>
          <a:p>
            <a:fld id="{409EEF20-13DA-BF41-8A10-BDB76EAF1968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1" y="4297680"/>
            <a:ext cx="2377439" cy="1776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640" y="4232330"/>
            <a:ext cx="1874520" cy="19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02557"/>
              </p:ext>
            </p:extLst>
          </p:nvPr>
        </p:nvGraphicFramePr>
        <p:xfrm>
          <a:off x="502920" y="1417320"/>
          <a:ext cx="80518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859084" y="5728833"/>
            <a:ext cx="248217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53821" y="5746191"/>
            <a:ext cx="143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parallel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Placement Reduces Crossings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90" y="273687"/>
            <a:ext cx="8479241" cy="640715"/>
          </a:xfrm>
        </p:spPr>
        <p:txBody>
          <a:bodyPr/>
          <a:lstStyle/>
          <a:p>
            <a:r>
              <a:rPr lang="en-US" dirty="0" smtClean="0"/>
              <a:t>Space Overhead of Error Correction</a:t>
            </a:r>
            <a:endParaRPr lang="en-US" dirty="0"/>
          </a:p>
        </p:txBody>
      </p:sp>
      <p:grpSp>
        <p:nvGrpSpPr>
          <p:cNvPr id="786" name="Group 785"/>
          <p:cNvGrpSpPr>
            <a:grpSpLocks noChangeAspect="1"/>
          </p:cNvGrpSpPr>
          <p:nvPr/>
        </p:nvGrpSpPr>
        <p:grpSpPr>
          <a:xfrm>
            <a:off x="6001064" y="3108962"/>
            <a:ext cx="2860502" cy="2382553"/>
            <a:chOff x="1614238" y="1795146"/>
            <a:chExt cx="5490883" cy="3430076"/>
          </a:xfrm>
        </p:grpSpPr>
        <p:sp>
          <p:nvSpPr>
            <p:cNvPr id="787" name="Plaque 786"/>
            <p:cNvSpPr/>
            <p:nvPr/>
          </p:nvSpPr>
          <p:spPr>
            <a:xfrm>
              <a:off x="3328738" y="3165558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Plaque 787"/>
            <p:cNvSpPr/>
            <p:nvPr/>
          </p:nvSpPr>
          <p:spPr>
            <a:xfrm>
              <a:off x="1952655" y="3166634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Plaque 788"/>
            <p:cNvSpPr/>
            <p:nvPr/>
          </p:nvSpPr>
          <p:spPr>
            <a:xfrm>
              <a:off x="4014538" y="3166746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Plaque 789"/>
            <p:cNvSpPr/>
            <p:nvPr/>
          </p:nvSpPr>
          <p:spPr>
            <a:xfrm>
              <a:off x="4695855" y="3172349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Plaque 790"/>
            <p:cNvSpPr/>
            <p:nvPr/>
          </p:nvSpPr>
          <p:spPr>
            <a:xfrm>
              <a:off x="6067455" y="3172349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Plaque 791"/>
            <p:cNvSpPr/>
            <p:nvPr/>
          </p:nvSpPr>
          <p:spPr>
            <a:xfrm>
              <a:off x="4361921" y="418875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Plaque 792"/>
            <p:cNvSpPr/>
            <p:nvPr/>
          </p:nvSpPr>
          <p:spPr>
            <a:xfrm>
              <a:off x="4361921" y="35107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Plaque 793"/>
            <p:cNvSpPr/>
            <p:nvPr/>
          </p:nvSpPr>
          <p:spPr>
            <a:xfrm>
              <a:off x="4362797" y="283063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Plaque 794"/>
            <p:cNvSpPr/>
            <p:nvPr/>
          </p:nvSpPr>
          <p:spPr>
            <a:xfrm>
              <a:off x="4362797" y="2139234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Plaque 795"/>
            <p:cNvSpPr/>
            <p:nvPr/>
          </p:nvSpPr>
          <p:spPr>
            <a:xfrm>
              <a:off x="2985838" y="2812416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Plaque 796"/>
            <p:cNvSpPr/>
            <p:nvPr/>
          </p:nvSpPr>
          <p:spPr>
            <a:xfrm>
              <a:off x="3676121" y="2812416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Plaque 797"/>
            <p:cNvSpPr/>
            <p:nvPr/>
          </p:nvSpPr>
          <p:spPr>
            <a:xfrm>
              <a:off x="2300038" y="2806701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Plaque 798"/>
            <p:cNvSpPr/>
            <p:nvPr/>
          </p:nvSpPr>
          <p:spPr>
            <a:xfrm>
              <a:off x="1614238" y="2812416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Plaque 799"/>
            <p:cNvSpPr/>
            <p:nvPr/>
          </p:nvSpPr>
          <p:spPr>
            <a:xfrm>
              <a:off x="2642938" y="24877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Plaque 800"/>
            <p:cNvSpPr/>
            <p:nvPr/>
          </p:nvSpPr>
          <p:spPr>
            <a:xfrm>
              <a:off x="3333221" y="2480946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Plaque 801"/>
            <p:cNvSpPr/>
            <p:nvPr/>
          </p:nvSpPr>
          <p:spPr>
            <a:xfrm>
              <a:off x="1957138" y="24820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Plaque 802"/>
            <p:cNvSpPr/>
            <p:nvPr/>
          </p:nvSpPr>
          <p:spPr>
            <a:xfrm>
              <a:off x="4019021" y="2482134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Plaque 803"/>
            <p:cNvSpPr/>
            <p:nvPr/>
          </p:nvSpPr>
          <p:spPr>
            <a:xfrm>
              <a:off x="2985838" y="21391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Plaque 804"/>
            <p:cNvSpPr/>
            <p:nvPr/>
          </p:nvSpPr>
          <p:spPr>
            <a:xfrm>
              <a:off x="3676121" y="21391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Plaque 805"/>
            <p:cNvSpPr/>
            <p:nvPr/>
          </p:nvSpPr>
          <p:spPr>
            <a:xfrm>
              <a:off x="2300038" y="213340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Plaque 806"/>
            <p:cNvSpPr/>
            <p:nvPr/>
          </p:nvSpPr>
          <p:spPr>
            <a:xfrm>
              <a:off x="1614238" y="21391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Plaque 807"/>
            <p:cNvSpPr/>
            <p:nvPr/>
          </p:nvSpPr>
          <p:spPr>
            <a:xfrm>
              <a:off x="2642938" y="18019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Plaque 808"/>
            <p:cNvSpPr/>
            <p:nvPr/>
          </p:nvSpPr>
          <p:spPr>
            <a:xfrm>
              <a:off x="3333221" y="1795146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Plaque 809"/>
            <p:cNvSpPr/>
            <p:nvPr/>
          </p:nvSpPr>
          <p:spPr>
            <a:xfrm>
              <a:off x="4014538" y="1795146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Plaque 810"/>
            <p:cNvSpPr/>
            <p:nvPr/>
          </p:nvSpPr>
          <p:spPr>
            <a:xfrm>
              <a:off x="1957138" y="17962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/>
            <p:nvPr/>
          </p:nvSpPr>
          <p:spPr>
            <a:xfrm>
              <a:off x="2185738" y="23582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>
              <a:spLocks noChangeAspect="1"/>
            </p:cNvSpPr>
            <p:nvPr/>
          </p:nvSpPr>
          <p:spPr>
            <a:xfrm>
              <a:off x="2242888" y="20725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>
              <a:spLocks noChangeAspect="1"/>
            </p:cNvSpPr>
            <p:nvPr/>
          </p:nvSpPr>
          <p:spPr>
            <a:xfrm>
              <a:off x="1899988" y="24154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/>
            <p:nvPr/>
          </p:nvSpPr>
          <p:spPr>
            <a:xfrm>
              <a:off x="18428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/>
            <p:nvPr/>
          </p:nvSpPr>
          <p:spPr>
            <a:xfrm>
              <a:off x="2871538" y="23582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/>
            <p:nvPr/>
          </p:nvSpPr>
          <p:spPr>
            <a:xfrm>
              <a:off x="3557338" y="23582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>
              <a:spLocks noChangeAspect="1"/>
            </p:cNvSpPr>
            <p:nvPr/>
          </p:nvSpPr>
          <p:spPr>
            <a:xfrm>
              <a:off x="3614488" y="20725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>
              <a:spLocks noChangeAspect="1"/>
            </p:cNvSpPr>
            <p:nvPr/>
          </p:nvSpPr>
          <p:spPr>
            <a:xfrm>
              <a:off x="2588074" y="24154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>
              <a:spLocks noChangeAspect="1"/>
            </p:cNvSpPr>
            <p:nvPr/>
          </p:nvSpPr>
          <p:spPr>
            <a:xfrm>
              <a:off x="3271588" y="24154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/>
            <p:nvPr/>
          </p:nvSpPr>
          <p:spPr>
            <a:xfrm>
              <a:off x="25286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>
              <a:off x="32144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>
              <a:spLocks noChangeAspect="1"/>
            </p:cNvSpPr>
            <p:nvPr/>
          </p:nvSpPr>
          <p:spPr>
            <a:xfrm>
              <a:off x="2930974" y="20725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>
              <a:off x="2185738" y="30440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>
              <a:spLocks noChangeAspect="1"/>
            </p:cNvSpPr>
            <p:nvPr/>
          </p:nvSpPr>
          <p:spPr>
            <a:xfrm>
              <a:off x="2242888" y="27697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>
              <a:spLocks noChangeAspect="1"/>
            </p:cNvSpPr>
            <p:nvPr/>
          </p:nvSpPr>
          <p:spPr>
            <a:xfrm>
              <a:off x="2242888" y="34441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>
              <a:off x="18428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>
              <a:off x="18428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>
              <a:spLocks noChangeAspect="1"/>
            </p:cNvSpPr>
            <p:nvPr/>
          </p:nvSpPr>
          <p:spPr>
            <a:xfrm>
              <a:off x="1899988" y="31035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>
              <a:off x="3557338" y="30440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>
              <a:spLocks noChangeAspect="1"/>
            </p:cNvSpPr>
            <p:nvPr/>
          </p:nvSpPr>
          <p:spPr>
            <a:xfrm>
              <a:off x="3614488" y="27697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>
              <a:spLocks noChangeAspect="1"/>
            </p:cNvSpPr>
            <p:nvPr/>
          </p:nvSpPr>
          <p:spPr>
            <a:xfrm>
              <a:off x="3614488" y="34441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>
              <a:off x="25286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>
              <a:spLocks noChangeAspect="1"/>
            </p:cNvSpPr>
            <p:nvPr/>
          </p:nvSpPr>
          <p:spPr>
            <a:xfrm>
              <a:off x="2930974" y="27697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>
              <a:off x="25286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>
              <a:off x="32144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>
              <a:off x="32144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>
              <a:spLocks noChangeAspect="1"/>
            </p:cNvSpPr>
            <p:nvPr/>
          </p:nvSpPr>
          <p:spPr>
            <a:xfrm>
              <a:off x="2588074" y="31035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>
              <a:spLocks noChangeAspect="1"/>
            </p:cNvSpPr>
            <p:nvPr/>
          </p:nvSpPr>
          <p:spPr>
            <a:xfrm>
              <a:off x="3271588" y="31035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>
              <a:off x="2871538" y="30440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>
              <a:off x="4243138" y="23582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>
              <a:spLocks noChangeAspect="1"/>
            </p:cNvSpPr>
            <p:nvPr/>
          </p:nvSpPr>
          <p:spPr>
            <a:xfrm>
              <a:off x="3959674" y="24154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>
              <a:spLocks noChangeAspect="1"/>
            </p:cNvSpPr>
            <p:nvPr/>
          </p:nvSpPr>
          <p:spPr>
            <a:xfrm>
              <a:off x="4643188" y="24154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>
              <a:off x="39002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>
              <a:off x="45860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>
              <a:spLocks noChangeAspect="1"/>
            </p:cNvSpPr>
            <p:nvPr/>
          </p:nvSpPr>
          <p:spPr>
            <a:xfrm>
              <a:off x="4302574" y="20725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/>
            <p:nvPr/>
          </p:nvSpPr>
          <p:spPr>
            <a:xfrm>
              <a:off x="39002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>
              <a:spLocks noChangeAspect="1"/>
            </p:cNvSpPr>
            <p:nvPr/>
          </p:nvSpPr>
          <p:spPr>
            <a:xfrm>
              <a:off x="4302574" y="27697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>
              <a:off x="39002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>
              <a:off x="45860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/>
            <p:nvPr/>
          </p:nvSpPr>
          <p:spPr>
            <a:xfrm>
              <a:off x="45860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>
              <a:spLocks noChangeAspect="1"/>
            </p:cNvSpPr>
            <p:nvPr/>
          </p:nvSpPr>
          <p:spPr>
            <a:xfrm>
              <a:off x="3959674" y="31035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>
              <a:spLocks noChangeAspect="1"/>
            </p:cNvSpPr>
            <p:nvPr/>
          </p:nvSpPr>
          <p:spPr>
            <a:xfrm>
              <a:off x="4302574" y="34441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>
              <a:spLocks noChangeAspect="1"/>
            </p:cNvSpPr>
            <p:nvPr/>
          </p:nvSpPr>
          <p:spPr>
            <a:xfrm>
              <a:off x="4643188" y="31035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/>
            <p:nvPr/>
          </p:nvSpPr>
          <p:spPr>
            <a:xfrm>
              <a:off x="4243138" y="30440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Plaque 855"/>
            <p:cNvSpPr/>
            <p:nvPr/>
          </p:nvSpPr>
          <p:spPr>
            <a:xfrm>
              <a:off x="6414838" y="2812416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Plaque 856"/>
            <p:cNvSpPr/>
            <p:nvPr/>
          </p:nvSpPr>
          <p:spPr>
            <a:xfrm>
              <a:off x="5729038" y="2806701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Plaque 857"/>
            <p:cNvSpPr/>
            <p:nvPr/>
          </p:nvSpPr>
          <p:spPr>
            <a:xfrm>
              <a:off x="5043238" y="2812416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Plaque 858"/>
            <p:cNvSpPr/>
            <p:nvPr/>
          </p:nvSpPr>
          <p:spPr>
            <a:xfrm>
              <a:off x="4700338" y="24877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Plaque 859"/>
            <p:cNvSpPr/>
            <p:nvPr/>
          </p:nvSpPr>
          <p:spPr>
            <a:xfrm>
              <a:off x="6071938" y="24877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Plaque 860"/>
            <p:cNvSpPr/>
            <p:nvPr/>
          </p:nvSpPr>
          <p:spPr>
            <a:xfrm>
              <a:off x="5386138" y="24820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Plaque 861"/>
            <p:cNvSpPr/>
            <p:nvPr/>
          </p:nvSpPr>
          <p:spPr>
            <a:xfrm>
              <a:off x="6414838" y="21391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Plaque 862"/>
            <p:cNvSpPr/>
            <p:nvPr/>
          </p:nvSpPr>
          <p:spPr>
            <a:xfrm>
              <a:off x="5729038" y="213340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Plaque 863"/>
            <p:cNvSpPr/>
            <p:nvPr/>
          </p:nvSpPr>
          <p:spPr>
            <a:xfrm>
              <a:off x="5043238" y="21391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Plaque 864"/>
            <p:cNvSpPr/>
            <p:nvPr/>
          </p:nvSpPr>
          <p:spPr>
            <a:xfrm>
              <a:off x="4700338" y="18019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Plaque 865"/>
            <p:cNvSpPr/>
            <p:nvPr/>
          </p:nvSpPr>
          <p:spPr>
            <a:xfrm>
              <a:off x="6071938" y="18019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Plaque 866"/>
            <p:cNvSpPr/>
            <p:nvPr/>
          </p:nvSpPr>
          <p:spPr>
            <a:xfrm>
              <a:off x="5386138" y="17962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/>
            <p:nvPr/>
          </p:nvSpPr>
          <p:spPr>
            <a:xfrm>
              <a:off x="4928938" y="23582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/>
            <p:nvPr/>
          </p:nvSpPr>
          <p:spPr>
            <a:xfrm>
              <a:off x="5614738" y="23582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>
              <a:spLocks noChangeAspect="1"/>
            </p:cNvSpPr>
            <p:nvPr/>
          </p:nvSpPr>
          <p:spPr>
            <a:xfrm>
              <a:off x="5671888" y="20725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>
              <a:spLocks noChangeAspect="1"/>
            </p:cNvSpPr>
            <p:nvPr/>
          </p:nvSpPr>
          <p:spPr>
            <a:xfrm>
              <a:off x="5328988" y="24154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/>
            <p:nvPr/>
          </p:nvSpPr>
          <p:spPr>
            <a:xfrm>
              <a:off x="45860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/>
            <p:nvPr/>
          </p:nvSpPr>
          <p:spPr>
            <a:xfrm>
              <a:off x="52718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>
              <a:spLocks noChangeAspect="1"/>
            </p:cNvSpPr>
            <p:nvPr/>
          </p:nvSpPr>
          <p:spPr>
            <a:xfrm>
              <a:off x="4988374" y="20725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/>
            <p:nvPr/>
          </p:nvSpPr>
          <p:spPr>
            <a:xfrm>
              <a:off x="6300538" y="23582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>
              <a:spLocks noChangeAspect="1"/>
            </p:cNvSpPr>
            <p:nvPr/>
          </p:nvSpPr>
          <p:spPr>
            <a:xfrm>
              <a:off x="6017074" y="24154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>
              <a:spLocks noChangeAspect="1"/>
            </p:cNvSpPr>
            <p:nvPr/>
          </p:nvSpPr>
          <p:spPr>
            <a:xfrm>
              <a:off x="6700588" y="24154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/>
            <p:nvPr/>
          </p:nvSpPr>
          <p:spPr>
            <a:xfrm>
              <a:off x="59576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/>
            <p:nvPr/>
          </p:nvSpPr>
          <p:spPr>
            <a:xfrm>
              <a:off x="6643438" y="20153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>
              <a:spLocks noChangeAspect="1"/>
            </p:cNvSpPr>
            <p:nvPr/>
          </p:nvSpPr>
          <p:spPr>
            <a:xfrm>
              <a:off x="6359974" y="20725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>
              <a:off x="5614738" y="30440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>
              <a:spLocks noChangeAspect="1"/>
            </p:cNvSpPr>
            <p:nvPr/>
          </p:nvSpPr>
          <p:spPr>
            <a:xfrm>
              <a:off x="5671888" y="27697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>
              <a:off x="45860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>
              <a:spLocks noChangeAspect="1"/>
            </p:cNvSpPr>
            <p:nvPr/>
          </p:nvSpPr>
          <p:spPr>
            <a:xfrm>
              <a:off x="4988374" y="27697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>
              <a:off x="45860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>
              <a:off x="52718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>
              <a:off x="52718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>
              <a:spLocks noChangeAspect="1"/>
            </p:cNvSpPr>
            <p:nvPr/>
          </p:nvSpPr>
          <p:spPr>
            <a:xfrm>
              <a:off x="5328988" y="31035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>
              <a:off x="4928938" y="30440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>
              <a:off x="59576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>
              <a:spLocks noChangeAspect="1"/>
            </p:cNvSpPr>
            <p:nvPr/>
          </p:nvSpPr>
          <p:spPr>
            <a:xfrm>
              <a:off x="6359974" y="27697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>
              <a:off x="59576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>
              <a:off x="6643438" y="27011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>
              <a:off x="66434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>
              <a:spLocks noChangeAspect="1"/>
            </p:cNvSpPr>
            <p:nvPr/>
          </p:nvSpPr>
          <p:spPr>
            <a:xfrm>
              <a:off x="6017074" y="31035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>
              <a:spLocks noChangeAspect="1"/>
            </p:cNvSpPr>
            <p:nvPr/>
          </p:nvSpPr>
          <p:spPr>
            <a:xfrm>
              <a:off x="6700588" y="31035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>
              <a:off x="6300538" y="30440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Plaque 897"/>
            <p:cNvSpPr/>
            <p:nvPr/>
          </p:nvSpPr>
          <p:spPr>
            <a:xfrm>
              <a:off x="6419321" y="350500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Plaque 898"/>
            <p:cNvSpPr/>
            <p:nvPr/>
          </p:nvSpPr>
          <p:spPr>
            <a:xfrm>
              <a:off x="5729038" y="350500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Plaque 899"/>
            <p:cNvSpPr/>
            <p:nvPr/>
          </p:nvSpPr>
          <p:spPr>
            <a:xfrm>
              <a:off x="5043238" y="35107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Plaque 900"/>
            <p:cNvSpPr/>
            <p:nvPr/>
          </p:nvSpPr>
          <p:spPr>
            <a:xfrm>
              <a:off x="4700338" y="45451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Plaque 901"/>
            <p:cNvSpPr/>
            <p:nvPr/>
          </p:nvSpPr>
          <p:spPr>
            <a:xfrm>
              <a:off x="6071938" y="45451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Plaque 902"/>
            <p:cNvSpPr/>
            <p:nvPr/>
          </p:nvSpPr>
          <p:spPr>
            <a:xfrm>
              <a:off x="5386138" y="45394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Plaque 903"/>
            <p:cNvSpPr/>
            <p:nvPr/>
          </p:nvSpPr>
          <p:spPr>
            <a:xfrm>
              <a:off x="6414838" y="41965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Plaque 904"/>
            <p:cNvSpPr/>
            <p:nvPr/>
          </p:nvSpPr>
          <p:spPr>
            <a:xfrm>
              <a:off x="5729038" y="419080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Plaque 905"/>
            <p:cNvSpPr/>
            <p:nvPr/>
          </p:nvSpPr>
          <p:spPr>
            <a:xfrm>
              <a:off x="5043238" y="41965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Plaque 906"/>
            <p:cNvSpPr/>
            <p:nvPr/>
          </p:nvSpPr>
          <p:spPr>
            <a:xfrm>
              <a:off x="4700338" y="38593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Plaque 907"/>
            <p:cNvSpPr/>
            <p:nvPr/>
          </p:nvSpPr>
          <p:spPr>
            <a:xfrm>
              <a:off x="6071938" y="38593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Plaque 908"/>
            <p:cNvSpPr/>
            <p:nvPr/>
          </p:nvSpPr>
          <p:spPr>
            <a:xfrm>
              <a:off x="5386138" y="38536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/>
            <p:nvPr/>
          </p:nvSpPr>
          <p:spPr>
            <a:xfrm>
              <a:off x="5614738" y="37298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/>
            <p:nvPr/>
          </p:nvSpPr>
          <p:spPr>
            <a:xfrm>
              <a:off x="4928938" y="44156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/>
            <p:nvPr/>
          </p:nvSpPr>
          <p:spPr>
            <a:xfrm>
              <a:off x="5614738" y="44156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>
              <a:spLocks noChangeAspect="1"/>
            </p:cNvSpPr>
            <p:nvPr/>
          </p:nvSpPr>
          <p:spPr>
            <a:xfrm>
              <a:off x="5671888" y="41299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>
              <a:spLocks noChangeAspect="1"/>
            </p:cNvSpPr>
            <p:nvPr/>
          </p:nvSpPr>
          <p:spPr>
            <a:xfrm>
              <a:off x="4645474" y="44728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>
              <a:spLocks noChangeAspect="1"/>
            </p:cNvSpPr>
            <p:nvPr/>
          </p:nvSpPr>
          <p:spPr>
            <a:xfrm>
              <a:off x="5328988" y="44728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/>
            <p:nvPr/>
          </p:nvSpPr>
          <p:spPr>
            <a:xfrm>
              <a:off x="45860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>
              <a:spLocks noChangeAspect="1"/>
            </p:cNvSpPr>
            <p:nvPr/>
          </p:nvSpPr>
          <p:spPr>
            <a:xfrm>
              <a:off x="4988374" y="34555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/>
            <p:nvPr/>
          </p:nvSpPr>
          <p:spPr>
            <a:xfrm>
              <a:off x="45860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>
              <a:off x="52718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>
              <a:off x="52718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>
              <a:spLocks noChangeAspect="1"/>
            </p:cNvSpPr>
            <p:nvPr/>
          </p:nvSpPr>
          <p:spPr>
            <a:xfrm>
              <a:off x="4645474" y="37893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>
              <a:spLocks noChangeAspect="1"/>
            </p:cNvSpPr>
            <p:nvPr/>
          </p:nvSpPr>
          <p:spPr>
            <a:xfrm>
              <a:off x="4988374" y="41299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>
              <a:spLocks noChangeAspect="1"/>
            </p:cNvSpPr>
            <p:nvPr/>
          </p:nvSpPr>
          <p:spPr>
            <a:xfrm>
              <a:off x="5328988" y="37893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/>
            <p:nvPr/>
          </p:nvSpPr>
          <p:spPr>
            <a:xfrm>
              <a:off x="4928938" y="37298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/>
            <p:nvPr/>
          </p:nvSpPr>
          <p:spPr>
            <a:xfrm>
              <a:off x="6300538" y="44156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>
              <a:spLocks noChangeAspect="1"/>
            </p:cNvSpPr>
            <p:nvPr/>
          </p:nvSpPr>
          <p:spPr>
            <a:xfrm>
              <a:off x="6017074" y="44728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>
              <a:spLocks noChangeAspect="1"/>
            </p:cNvSpPr>
            <p:nvPr/>
          </p:nvSpPr>
          <p:spPr>
            <a:xfrm>
              <a:off x="6700588" y="44728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/>
            <p:nvPr/>
          </p:nvSpPr>
          <p:spPr>
            <a:xfrm>
              <a:off x="59576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>
              <a:spLocks noChangeAspect="1"/>
            </p:cNvSpPr>
            <p:nvPr/>
          </p:nvSpPr>
          <p:spPr>
            <a:xfrm>
              <a:off x="6359974" y="34555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/>
            <p:nvPr/>
          </p:nvSpPr>
          <p:spPr>
            <a:xfrm>
              <a:off x="59576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/>
            <p:nvPr/>
          </p:nvSpPr>
          <p:spPr>
            <a:xfrm>
              <a:off x="66434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/>
            <p:nvPr/>
          </p:nvSpPr>
          <p:spPr>
            <a:xfrm>
              <a:off x="66434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>
              <a:spLocks noChangeAspect="1"/>
            </p:cNvSpPr>
            <p:nvPr/>
          </p:nvSpPr>
          <p:spPr>
            <a:xfrm>
              <a:off x="6017074" y="37893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>
              <a:spLocks noChangeAspect="1"/>
            </p:cNvSpPr>
            <p:nvPr/>
          </p:nvSpPr>
          <p:spPr>
            <a:xfrm>
              <a:off x="6359974" y="41299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>
              <a:spLocks noChangeAspect="1"/>
            </p:cNvSpPr>
            <p:nvPr/>
          </p:nvSpPr>
          <p:spPr>
            <a:xfrm>
              <a:off x="6700588" y="37893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>
              <a:off x="6300538" y="37298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>
              <a:spLocks noChangeAspect="1"/>
            </p:cNvSpPr>
            <p:nvPr/>
          </p:nvSpPr>
          <p:spPr>
            <a:xfrm>
              <a:off x="5671888" y="48271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>
              <a:off x="45860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>
              <a:spLocks noChangeAspect="1"/>
            </p:cNvSpPr>
            <p:nvPr/>
          </p:nvSpPr>
          <p:spPr>
            <a:xfrm>
              <a:off x="4988374" y="48271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>
              <a:off x="52718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>
              <a:off x="59576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>
              <a:spLocks noChangeAspect="1"/>
            </p:cNvSpPr>
            <p:nvPr/>
          </p:nvSpPr>
          <p:spPr>
            <a:xfrm>
              <a:off x="6359974" y="48271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>
              <a:off x="66434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Plaque 943"/>
            <p:cNvSpPr/>
            <p:nvPr/>
          </p:nvSpPr>
          <p:spPr>
            <a:xfrm>
              <a:off x="2990321" y="350500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Plaque 944"/>
            <p:cNvSpPr/>
            <p:nvPr/>
          </p:nvSpPr>
          <p:spPr>
            <a:xfrm>
              <a:off x="3676121" y="35107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Plaque 945"/>
            <p:cNvSpPr/>
            <p:nvPr/>
          </p:nvSpPr>
          <p:spPr>
            <a:xfrm>
              <a:off x="2300038" y="350500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Plaque 946"/>
            <p:cNvSpPr/>
            <p:nvPr/>
          </p:nvSpPr>
          <p:spPr>
            <a:xfrm>
              <a:off x="1614238" y="35107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Plaque 947"/>
            <p:cNvSpPr/>
            <p:nvPr/>
          </p:nvSpPr>
          <p:spPr>
            <a:xfrm>
              <a:off x="2642938" y="45451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Plaque 948"/>
            <p:cNvSpPr/>
            <p:nvPr/>
          </p:nvSpPr>
          <p:spPr>
            <a:xfrm>
              <a:off x="3333221" y="4538346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Plaque 949"/>
            <p:cNvSpPr/>
            <p:nvPr/>
          </p:nvSpPr>
          <p:spPr>
            <a:xfrm>
              <a:off x="1957138" y="45394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Plaque 950"/>
            <p:cNvSpPr/>
            <p:nvPr/>
          </p:nvSpPr>
          <p:spPr>
            <a:xfrm>
              <a:off x="4019021" y="4539534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Plaque 951"/>
            <p:cNvSpPr/>
            <p:nvPr/>
          </p:nvSpPr>
          <p:spPr>
            <a:xfrm>
              <a:off x="2985838" y="41965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Plaque 952"/>
            <p:cNvSpPr/>
            <p:nvPr/>
          </p:nvSpPr>
          <p:spPr>
            <a:xfrm>
              <a:off x="3676121" y="41965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Plaque 953"/>
            <p:cNvSpPr/>
            <p:nvPr/>
          </p:nvSpPr>
          <p:spPr>
            <a:xfrm>
              <a:off x="2300038" y="4190807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Plaque 954"/>
            <p:cNvSpPr/>
            <p:nvPr/>
          </p:nvSpPr>
          <p:spPr>
            <a:xfrm>
              <a:off x="1614238" y="41965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Plaque 955"/>
            <p:cNvSpPr/>
            <p:nvPr/>
          </p:nvSpPr>
          <p:spPr>
            <a:xfrm>
              <a:off x="2642938" y="3859337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Plaque 956"/>
            <p:cNvSpPr/>
            <p:nvPr/>
          </p:nvSpPr>
          <p:spPr>
            <a:xfrm>
              <a:off x="3333221" y="3852546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Plaque 957"/>
            <p:cNvSpPr/>
            <p:nvPr/>
          </p:nvSpPr>
          <p:spPr>
            <a:xfrm>
              <a:off x="4014538" y="3852546"/>
              <a:ext cx="685800" cy="67437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Plaque 958"/>
            <p:cNvSpPr/>
            <p:nvPr/>
          </p:nvSpPr>
          <p:spPr>
            <a:xfrm>
              <a:off x="1957138" y="3853622"/>
              <a:ext cx="685800" cy="6858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>
              <a:off x="2185738" y="37298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/>
            <p:nvPr/>
          </p:nvSpPr>
          <p:spPr>
            <a:xfrm>
              <a:off x="2185738" y="44156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>
              <a:spLocks noChangeAspect="1"/>
            </p:cNvSpPr>
            <p:nvPr/>
          </p:nvSpPr>
          <p:spPr>
            <a:xfrm>
              <a:off x="2242888" y="41299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>
              <a:spLocks noChangeAspect="1"/>
            </p:cNvSpPr>
            <p:nvPr/>
          </p:nvSpPr>
          <p:spPr>
            <a:xfrm>
              <a:off x="1899988" y="44728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>
              <a:off x="18428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/>
            <p:nvPr/>
          </p:nvSpPr>
          <p:spPr>
            <a:xfrm>
              <a:off x="18428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>
              <a:spLocks noChangeAspect="1"/>
            </p:cNvSpPr>
            <p:nvPr/>
          </p:nvSpPr>
          <p:spPr>
            <a:xfrm>
              <a:off x="1899988" y="37893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/>
            <p:nvPr/>
          </p:nvSpPr>
          <p:spPr>
            <a:xfrm>
              <a:off x="3557338" y="37298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/>
            <p:nvPr/>
          </p:nvSpPr>
          <p:spPr>
            <a:xfrm>
              <a:off x="2871538" y="44156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/>
            <p:nvPr/>
          </p:nvSpPr>
          <p:spPr>
            <a:xfrm>
              <a:off x="3557338" y="44156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>
              <a:spLocks noChangeAspect="1"/>
            </p:cNvSpPr>
            <p:nvPr/>
          </p:nvSpPr>
          <p:spPr>
            <a:xfrm>
              <a:off x="3614488" y="41299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>
              <a:spLocks noChangeAspect="1"/>
            </p:cNvSpPr>
            <p:nvPr/>
          </p:nvSpPr>
          <p:spPr>
            <a:xfrm>
              <a:off x="2588074" y="44728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>
              <a:spLocks noChangeAspect="1"/>
            </p:cNvSpPr>
            <p:nvPr/>
          </p:nvSpPr>
          <p:spPr>
            <a:xfrm>
              <a:off x="3271588" y="44728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/>
            <p:nvPr/>
          </p:nvSpPr>
          <p:spPr>
            <a:xfrm>
              <a:off x="25286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/>
            <p:nvPr/>
          </p:nvSpPr>
          <p:spPr>
            <a:xfrm>
              <a:off x="25286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/>
            <p:nvPr/>
          </p:nvSpPr>
          <p:spPr>
            <a:xfrm>
              <a:off x="32144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/>
            <p:nvPr/>
          </p:nvSpPr>
          <p:spPr>
            <a:xfrm>
              <a:off x="32144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>
              <a:spLocks noChangeAspect="1"/>
            </p:cNvSpPr>
            <p:nvPr/>
          </p:nvSpPr>
          <p:spPr>
            <a:xfrm>
              <a:off x="2588074" y="37893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>
              <a:spLocks noChangeAspect="1"/>
            </p:cNvSpPr>
            <p:nvPr/>
          </p:nvSpPr>
          <p:spPr>
            <a:xfrm>
              <a:off x="2930974" y="41299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>
              <a:spLocks noChangeAspect="1"/>
            </p:cNvSpPr>
            <p:nvPr/>
          </p:nvSpPr>
          <p:spPr>
            <a:xfrm>
              <a:off x="3271588" y="37893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/>
            <p:nvPr/>
          </p:nvSpPr>
          <p:spPr>
            <a:xfrm>
              <a:off x="2871538" y="37298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>
              <a:spLocks noChangeAspect="1"/>
            </p:cNvSpPr>
            <p:nvPr/>
          </p:nvSpPr>
          <p:spPr>
            <a:xfrm>
              <a:off x="2242888" y="48271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/>
            <p:nvPr/>
          </p:nvSpPr>
          <p:spPr>
            <a:xfrm>
              <a:off x="18428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>
              <a:spLocks noChangeAspect="1"/>
            </p:cNvSpPr>
            <p:nvPr/>
          </p:nvSpPr>
          <p:spPr>
            <a:xfrm>
              <a:off x="3614488" y="48271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/>
            <p:nvPr/>
          </p:nvSpPr>
          <p:spPr>
            <a:xfrm>
              <a:off x="25286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>
              <a:spLocks noChangeAspect="1"/>
            </p:cNvSpPr>
            <p:nvPr/>
          </p:nvSpPr>
          <p:spPr>
            <a:xfrm>
              <a:off x="2930974" y="48271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/>
            <p:nvPr/>
          </p:nvSpPr>
          <p:spPr>
            <a:xfrm>
              <a:off x="32144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/>
            <p:nvPr/>
          </p:nvSpPr>
          <p:spPr>
            <a:xfrm>
              <a:off x="4243138" y="44156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>
              <a:spLocks noChangeAspect="1"/>
            </p:cNvSpPr>
            <p:nvPr/>
          </p:nvSpPr>
          <p:spPr>
            <a:xfrm>
              <a:off x="3959674" y="44728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/>
            <p:nvPr/>
          </p:nvSpPr>
          <p:spPr>
            <a:xfrm>
              <a:off x="39002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/>
            <p:nvPr/>
          </p:nvSpPr>
          <p:spPr>
            <a:xfrm>
              <a:off x="39002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/>
            <p:nvPr/>
          </p:nvSpPr>
          <p:spPr>
            <a:xfrm>
              <a:off x="4586038" y="33869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/>
            <p:nvPr/>
          </p:nvSpPr>
          <p:spPr>
            <a:xfrm>
              <a:off x="4586038" y="40727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>
              <a:spLocks noChangeAspect="1"/>
            </p:cNvSpPr>
            <p:nvPr/>
          </p:nvSpPr>
          <p:spPr>
            <a:xfrm>
              <a:off x="3959674" y="3789307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>
              <a:spLocks noChangeAspect="1"/>
            </p:cNvSpPr>
            <p:nvPr/>
          </p:nvSpPr>
          <p:spPr>
            <a:xfrm>
              <a:off x="4302574" y="412992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>
              <a:off x="4243138" y="37298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>
              <a:off x="39002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>
              <a:spLocks noChangeAspect="1"/>
            </p:cNvSpPr>
            <p:nvPr/>
          </p:nvSpPr>
          <p:spPr>
            <a:xfrm>
              <a:off x="4302574" y="4827151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>
              <a:off x="4586038" y="4758571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5" name="Group 3194"/>
          <p:cNvGrpSpPr>
            <a:grpSpLocks noChangeAspect="1"/>
          </p:cNvGrpSpPr>
          <p:nvPr/>
        </p:nvGrpSpPr>
        <p:grpSpPr>
          <a:xfrm>
            <a:off x="1332125" y="3833987"/>
            <a:ext cx="1215024" cy="1620032"/>
            <a:chOff x="228600" y="152400"/>
            <a:chExt cx="4572000" cy="4572000"/>
          </a:xfrm>
        </p:grpSpPr>
        <p:sp>
          <p:nvSpPr>
            <p:cNvPr id="3196" name="Rectangle 299"/>
            <p:cNvSpPr/>
            <p:nvPr/>
          </p:nvSpPr>
          <p:spPr>
            <a:xfrm>
              <a:off x="3227295" y="3909031"/>
              <a:ext cx="1353670" cy="612916"/>
            </a:xfrm>
            <a:custGeom>
              <a:avLst/>
              <a:gdLst/>
              <a:ahLst/>
              <a:cxnLst/>
              <a:rect l="l" t="t" r="r" b="b"/>
              <a:pathLst>
                <a:path w="1353670" h="612916">
                  <a:moveTo>
                    <a:pt x="586842" y="0"/>
                  </a:moveTo>
                  <a:lnTo>
                    <a:pt x="784758" y="0"/>
                  </a:lnTo>
                  <a:lnTo>
                    <a:pt x="819062" y="110508"/>
                  </a:lnTo>
                  <a:cubicBezTo>
                    <a:pt x="894923" y="289865"/>
                    <a:pt x="1055564" y="424632"/>
                    <a:pt x="1250747" y="464572"/>
                  </a:cubicBezTo>
                  <a:lnTo>
                    <a:pt x="1353670" y="474948"/>
                  </a:lnTo>
                  <a:lnTo>
                    <a:pt x="1353670" y="612916"/>
                  </a:lnTo>
                  <a:lnTo>
                    <a:pt x="0" y="612916"/>
                  </a:lnTo>
                  <a:lnTo>
                    <a:pt x="0" y="476755"/>
                  </a:lnTo>
                  <a:cubicBezTo>
                    <a:pt x="248389" y="476755"/>
                    <a:pt x="461505" y="325736"/>
                    <a:pt x="552539" y="110508"/>
                  </a:cubicBezTo>
                  <a:close/>
                </a:path>
              </a:pathLst>
            </a:cu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7" name="Rectangle 299"/>
            <p:cNvSpPr/>
            <p:nvPr/>
          </p:nvSpPr>
          <p:spPr>
            <a:xfrm>
              <a:off x="1846730" y="3909031"/>
              <a:ext cx="1353670" cy="612916"/>
            </a:xfrm>
            <a:custGeom>
              <a:avLst/>
              <a:gdLst/>
              <a:ahLst/>
              <a:cxnLst/>
              <a:rect l="l" t="t" r="r" b="b"/>
              <a:pathLst>
                <a:path w="1353670" h="612916">
                  <a:moveTo>
                    <a:pt x="586842" y="0"/>
                  </a:moveTo>
                  <a:lnTo>
                    <a:pt x="784758" y="0"/>
                  </a:lnTo>
                  <a:lnTo>
                    <a:pt x="819062" y="110508"/>
                  </a:lnTo>
                  <a:cubicBezTo>
                    <a:pt x="894923" y="289865"/>
                    <a:pt x="1055564" y="424632"/>
                    <a:pt x="1250747" y="464572"/>
                  </a:cubicBezTo>
                  <a:lnTo>
                    <a:pt x="1353670" y="474948"/>
                  </a:lnTo>
                  <a:lnTo>
                    <a:pt x="1353670" y="612916"/>
                  </a:lnTo>
                  <a:lnTo>
                    <a:pt x="0" y="612916"/>
                  </a:lnTo>
                  <a:lnTo>
                    <a:pt x="0" y="476755"/>
                  </a:lnTo>
                  <a:cubicBezTo>
                    <a:pt x="248389" y="476755"/>
                    <a:pt x="461505" y="325736"/>
                    <a:pt x="552539" y="110508"/>
                  </a:cubicBezTo>
                  <a:close/>
                </a:path>
              </a:pathLst>
            </a:cu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8" name="Rectangle 299"/>
            <p:cNvSpPr/>
            <p:nvPr/>
          </p:nvSpPr>
          <p:spPr>
            <a:xfrm>
              <a:off x="457200" y="3909031"/>
              <a:ext cx="1353670" cy="612916"/>
            </a:xfrm>
            <a:custGeom>
              <a:avLst/>
              <a:gdLst/>
              <a:ahLst/>
              <a:cxnLst/>
              <a:rect l="l" t="t" r="r" b="b"/>
              <a:pathLst>
                <a:path w="1353670" h="612916">
                  <a:moveTo>
                    <a:pt x="586842" y="0"/>
                  </a:moveTo>
                  <a:lnTo>
                    <a:pt x="784758" y="0"/>
                  </a:lnTo>
                  <a:lnTo>
                    <a:pt x="819062" y="110508"/>
                  </a:lnTo>
                  <a:cubicBezTo>
                    <a:pt x="894923" y="289865"/>
                    <a:pt x="1055564" y="424632"/>
                    <a:pt x="1250747" y="464572"/>
                  </a:cubicBezTo>
                  <a:lnTo>
                    <a:pt x="1353670" y="474948"/>
                  </a:lnTo>
                  <a:lnTo>
                    <a:pt x="1353670" y="612916"/>
                  </a:lnTo>
                  <a:lnTo>
                    <a:pt x="0" y="612916"/>
                  </a:lnTo>
                  <a:lnTo>
                    <a:pt x="0" y="476755"/>
                  </a:lnTo>
                  <a:cubicBezTo>
                    <a:pt x="248389" y="476755"/>
                    <a:pt x="461505" y="325736"/>
                    <a:pt x="552539" y="110508"/>
                  </a:cubicBezTo>
                  <a:close/>
                </a:path>
              </a:pathLst>
            </a:cu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9" name="Rectangle 290"/>
            <p:cNvSpPr/>
            <p:nvPr/>
          </p:nvSpPr>
          <p:spPr>
            <a:xfrm>
              <a:off x="3895165" y="411331"/>
              <a:ext cx="685800" cy="1371600"/>
            </a:xfrm>
            <a:custGeom>
              <a:avLst/>
              <a:gdLst/>
              <a:ahLst/>
              <a:cxnLst/>
              <a:rect l="l" t="t" r="r" b="b"/>
              <a:pathLst>
                <a:path w="685800" h="1371600">
                  <a:moveTo>
                    <a:pt x="609827" y="0"/>
                  </a:moveTo>
                  <a:lnTo>
                    <a:pt x="685800" y="0"/>
                  </a:lnTo>
                  <a:lnTo>
                    <a:pt x="685800" y="1371600"/>
                  </a:lnTo>
                  <a:lnTo>
                    <a:pt x="609827" y="1371600"/>
                  </a:lnTo>
                  <a:cubicBezTo>
                    <a:pt x="609827" y="1034802"/>
                    <a:pt x="336798" y="761773"/>
                    <a:pt x="0" y="761773"/>
                  </a:cubicBezTo>
                  <a:lnTo>
                    <a:pt x="0" y="609827"/>
                  </a:lnTo>
                  <a:cubicBezTo>
                    <a:pt x="336798" y="609827"/>
                    <a:pt x="609827" y="336798"/>
                    <a:pt x="609827" y="0"/>
                  </a:cubicBezTo>
                  <a:close/>
                </a:path>
              </a:pathLst>
            </a:cu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0" name="Rectangle 291"/>
            <p:cNvSpPr/>
            <p:nvPr/>
          </p:nvSpPr>
          <p:spPr>
            <a:xfrm>
              <a:off x="3886200" y="1746489"/>
              <a:ext cx="685800" cy="1371600"/>
            </a:xfrm>
            <a:custGeom>
              <a:avLst/>
              <a:gdLst/>
              <a:ahLst/>
              <a:cxnLst/>
              <a:rect l="l" t="t" r="r" b="b"/>
              <a:pathLst>
                <a:path w="685800" h="1371600">
                  <a:moveTo>
                    <a:pt x="609827" y="0"/>
                  </a:moveTo>
                  <a:lnTo>
                    <a:pt x="685800" y="0"/>
                  </a:lnTo>
                  <a:lnTo>
                    <a:pt x="685800" y="1371600"/>
                  </a:lnTo>
                  <a:lnTo>
                    <a:pt x="609827" y="1371600"/>
                  </a:lnTo>
                  <a:cubicBezTo>
                    <a:pt x="609827" y="1034802"/>
                    <a:pt x="336798" y="761773"/>
                    <a:pt x="0" y="761773"/>
                  </a:cubicBezTo>
                  <a:lnTo>
                    <a:pt x="0" y="609827"/>
                  </a:lnTo>
                  <a:cubicBezTo>
                    <a:pt x="336798" y="609827"/>
                    <a:pt x="609827" y="336798"/>
                    <a:pt x="609827" y="0"/>
                  </a:cubicBezTo>
                  <a:close/>
                </a:path>
              </a:pathLst>
            </a:cu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1" name="Rectangle 292"/>
            <p:cNvSpPr/>
            <p:nvPr/>
          </p:nvSpPr>
          <p:spPr>
            <a:xfrm>
              <a:off x="3895165" y="3118089"/>
              <a:ext cx="685800" cy="1360394"/>
            </a:xfrm>
            <a:custGeom>
              <a:avLst/>
              <a:gdLst/>
              <a:ahLst/>
              <a:cxnLst/>
              <a:rect l="l" t="t" r="r" b="b"/>
              <a:pathLst>
                <a:path w="685800" h="1360394">
                  <a:moveTo>
                    <a:pt x="599733" y="0"/>
                  </a:moveTo>
                  <a:lnTo>
                    <a:pt x="685800" y="0"/>
                  </a:lnTo>
                  <a:lnTo>
                    <a:pt x="685800" y="1360394"/>
                  </a:lnTo>
                  <a:lnTo>
                    <a:pt x="600862" y="1360394"/>
                  </a:lnTo>
                  <a:cubicBezTo>
                    <a:pt x="600862" y="1065696"/>
                    <a:pt x="391824" y="819821"/>
                    <a:pt x="113937" y="762957"/>
                  </a:cubicBezTo>
                  <a:lnTo>
                    <a:pt x="0" y="751471"/>
                  </a:lnTo>
                  <a:lnTo>
                    <a:pt x="0" y="597717"/>
                  </a:lnTo>
                  <a:lnTo>
                    <a:pt x="113937" y="586232"/>
                  </a:lnTo>
                  <a:cubicBezTo>
                    <a:pt x="352126" y="537491"/>
                    <a:pt x="539732" y="349885"/>
                    <a:pt x="588473" y="111695"/>
                  </a:cubicBezTo>
                  <a:close/>
                </a:path>
              </a:pathLst>
            </a:cu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2" name="Rectangle 281"/>
            <p:cNvSpPr/>
            <p:nvPr/>
          </p:nvSpPr>
          <p:spPr>
            <a:xfrm>
              <a:off x="454959" y="411331"/>
              <a:ext cx="688041" cy="1360170"/>
            </a:xfrm>
            <a:custGeom>
              <a:avLst/>
              <a:gdLst/>
              <a:ahLst/>
              <a:cxnLst/>
              <a:rect l="l" t="t" r="r" b="b"/>
              <a:pathLst>
                <a:path w="688041" h="1360170">
                  <a:moveTo>
                    <a:pt x="0" y="0"/>
                  </a:moveTo>
                  <a:lnTo>
                    <a:pt x="78214" y="0"/>
                  </a:lnTo>
                  <a:cubicBezTo>
                    <a:pt x="78214" y="336798"/>
                    <a:pt x="351243" y="609827"/>
                    <a:pt x="688041" y="609827"/>
                  </a:cubicBezTo>
                  <a:lnTo>
                    <a:pt x="688041" y="761773"/>
                  </a:lnTo>
                  <a:cubicBezTo>
                    <a:pt x="393343" y="761773"/>
                    <a:pt x="147468" y="970811"/>
                    <a:pt x="90604" y="1248699"/>
                  </a:cubicBezTo>
                  <a:lnTo>
                    <a:pt x="79366" y="1360170"/>
                  </a:lnTo>
                  <a:lnTo>
                    <a:pt x="0" y="1360170"/>
                  </a:lnTo>
                  <a:close/>
                </a:path>
              </a:pathLst>
            </a:cu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3" name="Rectangle 282"/>
            <p:cNvSpPr/>
            <p:nvPr/>
          </p:nvSpPr>
          <p:spPr>
            <a:xfrm>
              <a:off x="454959" y="1782931"/>
              <a:ext cx="688041" cy="1322232"/>
            </a:xfrm>
            <a:custGeom>
              <a:avLst/>
              <a:gdLst/>
              <a:ahLst/>
              <a:cxnLst/>
              <a:rect l="l" t="t" r="r" b="b"/>
              <a:pathLst>
                <a:path w="688041" h="1322232">
                  <a:moveTo>
                    <a:pt x="0" y="0"/>
                  </a:moveTo>
                  <a:lnTo>
                    <a:pt x="78214" y="0"/>
                  </a:lnTo>
                  <a:cubicBezTo>
                    <a:pt x="78214" y="336798"/>
                    <a:pt x="351243" y="609827"/>
                    <a:pt x="688041" y="609827"/>
                  </a:cubicBezTo>
                  <a:lnTo>
                    <a:pt x="688041" y="761773"/>
                  </a:lnTo>
                  <a:cubicBezTo>
                    <a:pt x="393343" y="761773"/>
                    <a:pt x="147468" y="970811"/>
                    <a:pt x="90604" y="1248699"/>
                  </a:cubicBezTo>
                  <a:lnTo>
                    <a:pt x="83191" y="1322232"/>
                  </a:lnTo>
                  <a:lnTo>
                    <a:pt x="0" y="1322232"/>
                  </a:lnTo>
                  <a:close/>
                </a:path>
              </a:pathLst>
            </a:cu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4" name="Rectangle 283"/>
            <p:cNvSpPr/>
            <p:nvPr/>
          </p:nvSpPr>
          <p:spPr>
            <a:xfrm>
              <a:off x="457200" y="3129519"/>
              <a:ext cx="685800" cy="1371599"/>
            </a:xfrm>
            <a:custGeom>
              <a:avLst/>
              <a:gdLst/>
              <a:ahLst/>
              <a:cxnLst/>
              <a:rect l="l" t="t" r="r" b="b"/>
              <a:pathLst>
                <a:path w="685800" h="1371599">
                  <a:moveTo>
                    <a:pt x="0" y="0"/>
                  </a:moveTo>
                  <a:lnTo>
                    <a:pt x="75973" y="0"/>
                  </a:lnTo>
                  <a:cubicBezTo>
                    <a:pt x="75973" y="336798"/>
                    <a:pt x="349002" y="609827"/>
                    <a:pt x="685800" y="609827"/>
                  </a:cubicBezTo>
                  <a:lnTo>
                    <a:pt x="685800" y="761773"/>
                  </a:lnTo>
                  <a:cubicBezTo>
                    <a:pt x="391102" y="761773"/>
                    <a:pt x="145227" y="970811"/>
                    <a:pt x="88363" y="1248699"/>
                  </a:cubicBezTo>
                  <a:lnTo>
                    <a:pt x="75973" y="1371599"/>
                  </a:lnTo>
                  <a:lnTo>
                    <a:pt x="0" y="1371599"/>
                  </a:lnTo>
                  <a:close/>
                </a:path>
              </a:pathLst>
            </a:cu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5" name="Rectangle 269"/>
            <p:cNvSpPr/>
            <p:nvPr/>
          </p:nvSpPr>
          <p:spPr>
            <a:xfrm>
              <a:off x="3200400" y="391385"/>
              <a:ext cx="1362635" cy="674370"/>
            </a:xfrm>
            <a:custGeom>
              <a:avLst/>
              <a:gdLst/>
              <a:ahLst/>
              <a:cxnLst/>
              <a:rect l="l" t="t" r="r" b="b"/>
              <a:pathLst>
                <a:path w="1362635" h="708660">
                  <a:moveTo>
                    <a:pt x="0" y="0"/>
                  </a:moveTo>
                  <a:lnTo>
                    <a:pt x="1362635" y="0"/>
                  </a:lnTo>
                  <a:lnTo>
                    <a:pt x="1362635" y="112053"/>
                  </a:lnTo>
                  <a:lnTo>
                    <a:pt x="1250747" y="123332"/>
                  </a:lnTo>
                  <a:cubicBezTo>
                    <a:pt x="1016527" y="171260"/>
                    <a:pt x="832049" y="355739"/>
                    <a:pt x="784120" y="589959"/>
                  </a:cubicBezTo>
                  <a:lnTo>
                    <a:pt x="772154" y="708660"/>
                  </a:lnTo>
                  <a:lnTo>
                    <a:pt x="599446" y="708660"/>
                  </a:lnTo>
                  <a:lnTo>
                    <a:pt x="587480" y="589959"/>
                  </a:lnTo>
                  <a:cubicBezTo>
                    <a:pt x="531564" y="316702"/>
                    <a:pt x="289787" y="111149"/>
                    <a:pt x="0" y="111149"/>
                  </a:cubicBezTo>
                  <a:close/>
                </a:path>
              </a:pathLst>
            </a:cu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6" name="Rectangle 269"/>
            <p:cNvSpPr/>
            <p:nvPr/>
          </p:nvSpPr>
          <p:spPr>
            <a:xfrm>
              <a:off x="1828800" y="391385"/>
              <a:ext cx="1362635" cy="674370"/>
            </a:xfrm>
            <a:custGeom>
              <a:avLst/>
              <a:gdLst/>
              <a:ahLst/>
              <a:cxnLst/>
              <a:rect l="l" t="t" r="r" b="b"/>
              <a:pathLst>
                <a:path w="1362635" h="708660">
                  <a:moveTo>
                    <a:pt x="0" y="0"/>
                  </a:moveTo>
                  <a:lnTo>
                    <a:pt x="1362635" y="0"/>
                  </a:lnTo>
                  <a:lnTo>
                    <a:pt x="1362635" y="112053"/>
                  </a:lnTo>
                  <a:lnTo>
                    <a:pt x="1250747" y="123332"/>
                  </a:lnTo>
                  <a:cubicBezTo>
                    <a:pt x="1016527" y="171260"/>
                    <a:pt x="832049" y="355739"/>
                    <a:pt x="784120" y="589959"/>
                  </a:cubicBezTo>
                  <a:lnTo>
                    <a:pt x="772154" y="708660"/>
                  </a:lnTo>
                  <a:lnTo>
                    <a:pt x="599446" y="708660"/>
                  </a:lnTo>
                  <a:lnTo>
                    <a:pt x="587480" y="589959"/>
                  </a:lnTo>
                  <a:cubicBezTo>
                    <a:pt x="531564" y="316702"/>
                    <a:pt x="289787" y="111149"/>
                    <a:pt x="0" y="111149"/>
                  </a:cubicBezTo>
                  <a:close/>
                </a:path>
              </a:pathLst>
            </a:cu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7" name="Rectangle 269"/>
            <p:cNvSpPr/>
            <p:nvPr/>
          </p:nvSpPr>
          <p:spPr>
            <a:xfrm>
              <a:off x="454959" y="391385"/>
              <a:ext cx="1362635" cy="674370"/>
            </a:xfrm>
            <a:custGeom>
              <a:avLst/>
              <a:gdLst/>
              <a:ahLst/>
              <a:cxnLst/>
              <a:rect l="l" t="t" r="r" b="b"/>
              <a:pathLst>
                <a:path w="1362635" h="708660">
                  <a:moveTo>
                    <a:pt x="0" y="0"/>
                  </a:moveTo>
                  <a:lnTo>
                    <a:pt x="1362635" y="0"/>
                  </a:lnTo>
                  <a:lnTo>
                    <a:pt x="1362635" y="112053"/>
                  </a:lnTo>
                  <a:lnTo>
                    <a:pt x="1250747" y="123332"/>
                  </a:lnTo>
                  <a:cubicBezTo>
                    <a:pt x="1016527" y="171260"/>
                    <a:pt x="832049" y="355739"/>
                    <a:pt x="784120" y="589959"/>
                  </a:cubicBezTo>
                  <a:lnTo>
                    <a:pt x="772154" y="708660"/>
                  </a:lnTo>
                  <a:lnTo>
                    <a:pt x="599446" y="708660"/>
                  </a:lnTo>
                  <a:lnTo>
                    <a:pt x="587480" y="589959"/>
                  </a:lnTo>
                  <a:cubicBezTo>
                    <a:pt x="531564" y="316702"/>
                    <a:pt x="289787" y="111149"/>
                    <a:pt x="0" y="111149"/>
                  </a:cubicBezTo>
                  <a:close/>
                </a:path>
              </a:pathLst>
            </a:cu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8" name="Plaque 3207"/>
            <p:cNvSpPr/>
            <p:nvPr/>
          </p:nvSpPr>
          <p:spPr>
            <a:xfrm>
              <a:off x="2514600" y="388471"/>
              <a:ext cx="1371600" cy="13716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9" name="Plaque 3208"/>
            <p:cNvSpPr/>
            <p:nvPr/>
          </p:nvSpPr>
          <p:spPr>
            <a:xfrm>
              <a:off x="1143000" y="399901"/>
              <a:ext cx="1371600" cy="13716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0" name="Plaque 3209"/>
            <p:cNvSpPr/>
            <p:nvPr/>
          </p:nvSpPr>
          <p:spPr>
            <a:xfrm>
              <a:off x="2514600" y="3106659"/>
              <a:ext cx="1371600" cy="13716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1" name="Plaque 3210"/>
            <p:cNvSpPr/>
            <p:nvPr/>
          </p:nvSpPr>
          <p:spPr>
            <a:xfrm>
              <a:off x="1143000" y="3118089"/>
              <a:ext cx="1371600" cy="13716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2" name="Plaque 3211"/>
            <p:cNvSpPr/>
            <p:nvPr/>
          </p:nvSpPr>
          <p:spPr>
            <a:xfrm>
              <a:off x="457200" y="2468731"/>
              <a:ext cx="1371600" cy="134874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3" name="Plaque 3212"/>
            <p:cNvSpPr/>
            <p:nvPr/>
          </p:nvSpPr>
          <p:spPr>
            <a:xfrm>
              <a:off x="3200400" y="2468731"/>
              <a:ext cx="1371600" cy="134874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4" name="Plaque 3213"/>
            <p:cNvSpPr/>
            <p:nvPr/>
          </p:nvSpPr>
          <p:spPr>
            <a:xfrm>
              <a:off x="1828800" y="2457301"/>
              <a:ext cx="1371600" cy="13716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5" name="Plaque 3214"/>
            <p:cNvSpPr/>
            <p:nvPr/>
          </p:nvSpPr>
          <p:spPr>
            <a:xfrm>
              <a:off x="2514600" y="1760071"/>
              <a:ext cx="1371600" cy="13716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6" name="Plaque 3215"/>
            <p:cNvSpPr/>
            <p:nvPr/>
          </p:nvSpPr>
          <p:spPr>
            <a:xfrm>
              <a:off x="1143000" y="1771501"/>
              <a:ext cx="1371600" cy="1371600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68000"/>
              </a:srgbClr>
            </a:solidFill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7" name="Plaque 3216"/>
            <p:cNvSpPr/>
            <p:nvPr/>
          </p:nvSpPr>
          <p:spPr>
            <a:xfrm>
              <a:off x="457200" y="1097131"/>
              <a:ext cx="1371600" cy="134874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8" name="Plaque 3217"/>
            <p:cNvSpPr/>
            <p:nvPr/>
          </p:nvSpPr>
          <p:spPr>
            <a:xfrm>
              <a:off x="3200400" y="1097131"/>
              <a:ext cx="1371600" cy="134874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9" name="Plaque 3218"/>
            <p:cNvSpPr/>
            <p:nvPr/>
          </p:nvSpPr>
          <p:spPr>
            <a:xfrm>
              <a:off x="1828800" y="1085701"/>
              <a:ext cx="1371600" cy="1371600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72000"/>
              </a:srgbClr>
            </a:solidFill>
            <a:ln w="28575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0" name="Oval 3219"/>
            <p:cNvSpPr/>
            <p:nvPr/>
          </p:nvSpPr>
          <p:spPr>
            <a:xfrm>
              <a:off x="2286000" y="838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1" name="Oval 3220"/>
            <p:cNvSpPr/>
            <p:nvPr/>
          </p:nvSpPr>
          <p:spPr>
            <a:xfrm>
              <a:off x="914400" y="22098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2" name="Oval 3221"/>
            <p:cNvSpPr/>
            <p:nvPr/>
          </p:nvSpPr>
          <p:spPr>
            <a:xfrm>
              <a:off x="2286000" y="22098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3" name="Oval 3222"/>
            <p:cNvSpPr>
              <a:spLocks noChangeAspect="1"/>
            </p:cNvSpPr>
            <p:nvPr/>
          </p:nvSpPr>
          <p:spPr>
            <a:xfrm>
              <a:off x="2400300" y="28956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4" name="Oval 3223"/>
            <p:cNvSpPr>
              <a:spLocks noChangeAspect="1"/>
            </p:cNvSpPr>
            <p:nvPr/>
          </p:nvSpPr>
          <p:spPr>
            <a:xfrm>
              <a:off x="2400300" y="16383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5" name="Oval 3224"/>
            <p:cNvSpPr>
              <a:spLocks noChangeAspect="1"/>
            </p:cNvSpPr>
            <p:nvPr/>
          </p:nvSpPr>
          <p:spPr>
            <a:xfrm>
              <a:off x="347472" y="23241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6" name="Oval 3225"/>
            <p:cNvSpPr>
              <a:spLocks noChangeAspect="1"/>
            </p:cNvSpPr>
            <p:nvPr/>
          </p:nvSpPr>
          <p:spPr>
            <a:xfrm>
              <a:off x="1714500" y="23241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7" name="Oval 3226"/>
            <p:cNvSpPr/>
            <p:nvPr/>
          </p:nvSpPr>
          <p:spPr>
            <a:xfrm>
              <a:off x="228600" y="152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8" name="Oval 3227"/>
            <p:cNvSpPr>
              <a:spLocks noChangeAspect="1"/>
            </p:cNvSpPr>
            <p:nvPr/>
          </p:nvSpPr>
          <p:spPr>
            <a:xfrm>
              <a:off x="1033272" y="28956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9" name="Oval 3228"/>
            <p:cNvSpPr/>
            <p:nvPr/>
          </p:nvSpPr>
          <p:spPr>
            <a:xfrm>
              <a:off x="228600" y="15240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0" name="Oval 3229"/>
            <p:cNvSpPr/>
            <p:nvPr/>
          </p:nvSpPr>
          <p:spPr>
            <a:xfrm>
              <a:off x="1600200" y="152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1" name="Oval 3230"/>
            <p:cNvSpPr/>
            <p:nvPr/>
          </p:nvSpPr>
          <p:spPr>
            <a:xfrm>
              <a:off x="1600200" y="15240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2" name="Oval 3231"/>
            <p:cNvSpPr>
              <a:spLocks noChangeAspect="1"/>
            </p:cNvSpPr>
            <p:nvPr/>
          </p:nvSpPr>
          <p:spPr>
            <a:xfrm>
              <a:off x="347472" y="95707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3" name="Oval 3232"/>
            <p:cNvSpPr>
              <a:spLocks noChangeAspect="1"/>
            </p:cNvSpPr>
            <p:nvPr/>
          </p:nvSpPr>
          <p:spPr>
            <a:xfrm>
              <a:off x="1033272" y="16383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4" name="Oval 3233"/>
            <p:cNvSpPr>
              <a:spLocks noChangeAspect="1"/>
            </p:cNvSpPr>
            <p:nvPr/>
          </p:nvSpPr>
          <p:spPr>
            <a:xfrm>
              <a:off x="1714500" y="95707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5" name="Oval 3234"/>
            <p:cNvSpPr/>
            <p:nvPr/>
          </p:nvSpPr>
          <p:spPr>
            <a:xfrm>
              <a:off x="914400" y="838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6" name="Oval 3235"/>
            <p:cNvSpPr/>
            <p:nvPr/>
          </p:nvSpPr>
          <p:spPr>
            <a:xfrm>
              <a:off x="3657600" y="22098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7" name="Oval 3236"/>
            <p:cNvSpPr>
              <a:spLocks noChangeAspect="1"/>
            </p:cNvSpPr>
            <p:nvPr/>
          </p:nvSpPr>
          <p:spPr>
            <a:xfrm>
              <a:off x="3090672" y="23241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8" name="Oval 3237"/>
            <p:cNvSpPr>
              <a:spLocks noChangeAspect="1"/>
            </p:cNvSpPr>
            <p:nvPr/>
          </p:nvSpPr>
          <p:spPr>
            <a:xfrm>
              <a:off x="4457700" y="23241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9" name="Oval 3238"/>
            <p:cNvSpPr/>
            <p:nvPr/>
          </p:nvSpPr>
          <p:spPr>
            <a:xfrm>
              <a:off x="2971800" y="152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0" name="Oval 3239"/>
            <p:cNvSpPr>
              <a:spLocks noChangeAspect="1"/>
            </p:cNvSpPr>
            <p:nvPr/>
          </p:nvSpPr>
          <p:spPr>
            <a:xfrm>
              <a:off x="3776472" y="28956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1" name="Oval 3240"/>
            <p:cNvSpPr/>
            <p:nvPr/>
          </p:nvSpPr>
          <p:spPr>
            <a:xfrm>
              <a:off x="2971800" y="15240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2" name="Oval 3241"/>
            <p:cNvSpPr/>
            <p:nvPr/>
          </p:nvSpPr>
          <p:spPr>
            <a:xfrm>
              <a:off x="4343400" y="152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3" name="Oval 3242"/>
            <p:cNvSpPr/>
            <p:nvPr/>
          </p:nvSpPr>
          <p:spPr>
            <a:xfrm>
              <a:off x="4343400" y="15240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4" name="Oval 3243"/>
            <p:cNvSpPr>
              <a:spLocks noChangeAspect="1"/>
            </p:cNvSpPr>
            <p:nvPr/>
          </p:nvSpPr>
          <p:spPr>
            <a:xfrm>
              <a:off x="3090672" y="95707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5" name="Oval 3244"/>
            <p:cNvSpPr>
              <a:spLocks noChangeAspect="1"/>
            </p:cNvSpPr>
            <p:nvPr/>
          </p:nvSpPr>
          <p:spPr>
            <a:xfrm>
              <a:off x="3776472" y="16383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6" name="Oval 3245"/>
            <p:cNvSpPr>
              <a:spLocks noChangeAspect="1"/>
            </p:cNvSpPr>
            <p:nvPr/>
          </p:nvSpPr>
          <p:spPr>
            <a:xfrm>
              <a:off x="4457700" y="95707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7" name="Oval 3246"/>
            <p:cNvSpPr/>
            <p:nvPr/>
          </p:nvSpPr>
          <p:spPr>
            <a:xfrm>
              <a:off x="3657600" y="838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8" name="Oval 3247"/>
            <p:cNvSpPr/>
            <p:nvPr/>
          </p:nvSpPr>
          <p:spPr>
            <a:xfrm>
              <a:off x="2286000" y="3581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9" name="Oval 3248"/>
            <p:cNvSpPr>
              <a:spLocks noChangeAspect="1"/>
            </p:cNvSpPr>
            <p:nvPr/>
          </p:nvSpPr>
          <p:spPr>
            <a:xfrm>
              <a:off x="2400300" y="303276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0" name="Oval 3249"/>
            <p:cNvSpPr>
              <a:spLocks noChangeAspect="1"/>
            </p:cNvSpPr>
            <p:nvPr/>
          </p:nvSpPr>
          <p:spPr>
            <a:xfrm>
              <a:off x="2400300" y="43815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1" name="Oval 3250"/>
            <p:cNvSpPr/>
            <p:nvPr/>
          </p:nvSpPr>
          <p:spPr>
            <a:xfrm>
              <a:off x="228600" y="28956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2" name="Oval 3251"/>
            <p:cNvSpPr>
              <a:spLocks noChangeAspect="1"/>
            </p:cNvSpPr>
            <p:nvPr/>
          </p:nvSpPr>
          <p:spPr>
            <a:xfrm>
              <a:off x="1033272" y="303276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3" name="Oval 3252"/>
            <p:cNvSpPr/>
            <p:nvPr/>
          </p:nvSpPr>
          <p:spPr>
            <a:xfrm>
              <a:off x="228600" y="4267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4" name="Oval 3253"/>
            <p:cNvSpPr/>
            <p:nvPr/>
          </p:nvSpPr>
          <p:spPr>
            <a:xfrm>
              <a:off x="1600200" y="28956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5" name="Oval 3254"/>
            <p:cNvSpPr/>
            <p:nvPr/>
          </p:nvSpPr>
          <p:spPr>
            <a:xfrm>
              <a:off x="1600200" y="4267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6" name="Oval 3255"/>
            <p:cNvSpPr>
              <a:spLocks noChangeAspect="1"/>
            </p:cNvSpPr>
            <p:nvPr/>
          </p:nvSpPr>
          <p:spPr>
            <a:xfrm>
              <a:off x="347472" y="370027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7" name="Oval 3256"/>
            <p:cNvSpPr>
              <a:spLocks noChangeAspect="1"/>
            </p:cNvSpPr>
            <p:nvPr/>
          </p:nvSpPr>
          <p:spPr>
            <a:xfrm>
              <a:off x="1033272" y="43815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8" name="Oval 3257"/>
            <p:cNvSpPr>
              <a:spLocks noChangeAspect="1"/>
            </p:cNvSpPr>
            <p:nvPr/>
          </p:nvSpPr>
          <p:spPr>
            <a:xfrm>
              <a:off x="1714500" y="370027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9" name="Oval 3258"/>
            <p:cNvSpPr/>
            <p:nvPr/>
          </p:nvSpPr>
          <p:spPr>
            <a:xfrm>
              <a:off x="914400" y="3581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0" name="Oval 3259"/>
            <p:cNvSpPr/>
            <p:nvPr/>
          </p:nvSpPr>
          <p:spPr>
            <a:xfrm>
              <a:off x="2971800" y="28956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1" name="Oval 3260"/>
            <p:cNvSpPr>
              <a:spLocks noChangeAspect="1"/>
            </p:cNvSpPr>
            <p:nvPr/>
          </p:nvSpPr>
          <p:spPr>
            <a:xfrm>
              <a:off x="3776472" y="303276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2" name="Oval 3261"/>
            <p:cNvSpPr/>
            <p:nvPr/>
          </p:nvSpPr>
          <p:spPr>
            <a:xfrm>
              <a:off x="2971800" y="4267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3" name="Oval 3262"/>
            <p:cNvSpPr/>
            <p:nvPr/>
          </p:nvSpPr>
          <p:spPr>
            <a:xfrm>
              <a:off x="4343400" y="28956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4" name="Oval 3263"/>
            <p:cNvSpPr/>
            <p:nvPr/>
          </p:nvSpPr>
          <p:spPr>
            <a:xfrm>
              <a:off x="4343400" y="4267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5" name="Oval 3264"/>
            <p:cNvSpPr>
              <a:spLocks noChangeAspect="1"/>
            </p:cNvSpPr>
            <p:nvPr/>
          </p:nvSpPr>
          <p:spPr>
            <a:xfrm>
              <a:off x="3090672" y="370027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6" name="Oval 3265"/>
            <p:cNvSpPr>
              <a:spLocks noChangeAspect="1"/>
            </p:cNvSpPr>
            <p:nvPr/>
          </p:nvSpPr>
          <p:spPr>
            <a:xfrm>
              <a:off x="3776472" y="43815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7" name="Oval 3266"/>
            <p:cNvSpPr>
              <a:spLocks noChangeAspect="1"/>
            </p:cNvSpPr>
            <p:nvPr/>
          </p:nvSpPr>
          <p:spPr>
            <a:xfrm>
              <a:off x="4457700" y="370027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8" name="Oval 3267"/>
            <p:cNvSpPr/>
            <p:nvPr/>
          </p:nvSpPr>
          <p:spPr>
            <a:xfrm>
              <a:off x="3657600" y="35814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5" name="Group 1394"/>
          <p:cNvGrpSpPr/>
          <p:nvPr/>
        </p:nvGrpSpPr>
        <p:grpSpPr>
          <a:xfrm>
            <a:off x="3596989" y="5215040"/>
            <a:ext cx="858789" cy="718051"/>
            <a:chOff x="4805407" y="4868647"/>
            <a:chExt cx="1145052" cy="718050"/>
          </a:xfrm>
        </p:grpSpPr>
        <p:grpSp>
          <p:nvGrpSpPr>
            <p:cNvPr id="1396" name="Group 1395"/>
            <p:cNvGrpSpPr/>
            <p:nvPr/>
          </p:nvGrpSpPr>
          <p:grpSpPr>
            <a:xfrm>
              <a:off x="4805407" y="4868647"/>
              <a:ext cx="316360" cy="297485"/>
              <a:chOff x="5362610" y="2316635"/>
              <a:chExt cx="422915" cy="413554"/>
            </a:xfrm>
          </p:grpSpPr>
          <p:grpSp>
            <p:nvGrpSpPr>
              <p:cNvPr id="1777" name="Group 1776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779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0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1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2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3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4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5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6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7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8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9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0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1" name="Plaque 1790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2" name="Plaque 1791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3" name="Plaque 1792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4" name="Plaque 1793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5" name="Plaque 1794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6" name="Plaque 1795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7" name="Plaque 1796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8" name="Plaque 1797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9" name="Plaque 1798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0" name="Plaque 1799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1" name="Plaque 1800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2" name="Plaque 1801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3" name="Oval 1802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4" name="Oval 1803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" name="Oval 1804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6" name="Oval 1805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7" name="Oval 1806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8" name="Oval 1807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9" name="Oval 1808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0" name="Oval 1809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1" name="Oval 1810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2" name="Oval 1811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3" name="Oval 1812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4" name="Oval 1813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5" name="Oval 1814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6" name="Oval 1815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7" name="Oval 1816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8" name="Oval 1817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9" name="Oval 1818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0" name="Oval 1819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1" name="Oval 1820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2" name="Oval 1821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3" name="Oval 1822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4" name="Oval 1823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5" name="Oval 1824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6" name="Oval 1825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7" name="Oval 1826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8" name="Oval 1827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9" name="Oval 1828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0" name="Oval 1829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1" name="Oval 1830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2" name="Oval 1831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3" name="Oval 1832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4" name="Oval 1833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5" name="Oval 1834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6" name="Oval 1835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7" name="Oval 1836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8" name="Oval 1837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9" name="Oval 1838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0" name="Oval 1839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1" name="Oval 1840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2" name="Oval 1841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" name="Oval 1842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" name="Oval 1843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" name="Oval 1844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" name="Oval 1845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" name="Oval 1846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" name="Oval 1847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" name="Oval 1848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0" name="Oval 1849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1" name="Oval 1850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78" name="Rectangle 1777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7" name="Group 1396"/>
            <p:cNvGrpSpPr/>
            <p:nvPr/>
          </p:nvGrpSpPr>
          <p:grpSpPr>
            <a:xfrm>
              <a:off x="5219383" y="4870223"/>
              <a:ext cx="316360" cy="297485"/>
              <a:chOff x="5362610" y="2316635"/>
              <a:chExt cx="422915" cy="413554"/>
            </a:xfrm>
          </p:grpSpPr>
          <p:grpSp>
            <p:nvGrpSpPr>
              <p:cNvPr id="1702" name="Group 1701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704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5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6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7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8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9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0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1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2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3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4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5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6" name="Plaque 1715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7" name="Plaque 1716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8" name="Plaque 1717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9" name="Plaque 1718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0" name="Plaque 1719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1" name="Plaque 1720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2" name="Plaque 1721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3" name="Plaque 1722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4" name="Plaque 1723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5" name="Plaque 1724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6" name="Plaque 1725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7" name="Plaque 1726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8" name="Oval 1727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Oval 1728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Oval 1729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Oval 1730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Oval 1731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Oval 1732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Oval 1733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Oval 1734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Oval 1735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Oval 1736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8" name="Oval 1737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Oval 1738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0" name="Oval 1739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1" name="Oval 1740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2" name="Oval 1741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3" name="Oval 1742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4" name="Oval 1743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5" name="Oval 1744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6" name="Oval 1745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7" name="Oval 1746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8" name="Oval 1747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9" name="Oval 1748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0" name="Oval 1749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1" name="Oval 1750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2" name="Oval 1751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3" name="Oval 1752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4" name="Oval 1753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5" name="Oval 1754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6" name="Oval 1755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7" name="Oval 1756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8" name="Oval 1757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9" name="Oval 1758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0" name="Oval 1759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1" name="Oval 1760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2" name="Oval 1761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3" name="Oval 1762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4" name="Oval 1763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5" name="Oval 1764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6" name="Oval 1765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7" name="Oval 1766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8" name="Oval 1767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9" name="Oval 1768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0" name="Oval 1769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1" name="Oval 1770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2" name="Oval 1771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3" name="Oval 1772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4" name="Oval 1773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5" name="Oval 1774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6" name="Oval 1775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03" name="Rectangle 1702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8" name="Group 1397"/>
            <p:cNvGrpSpPr/>
            <p:nvPr/>
          </p:nvGrpSpPr>
          <p:grpSpPr>
            <a:xfrm>
              <a:off x="4807837" y="5289212"/>
              <a:ext cx="316360" cy="297485"/>
              <a:chOff x="5362610" y="2316635"/>
              <a:chExt cx="422915" cy="413554"/>
            </a:xfrm>
          </p:grpSpPr>
          <p:grpSp>
            <p:nvGrpSpPr>
              <p:cNvPr id="1627" name="Group 1626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629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0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1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2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3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4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5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6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7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8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0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1" name="Plaque 1640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2" name="Plaque 1641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3" name="Plaque 1642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4" name="Plaque 1643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" name="Plaque 1644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" name="Plaque 1645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" name="Plaque 1646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8" name="Plaque 1647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Plaque 1648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Plaque 1649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Plaque 1650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2" name="Plaque 1651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Oval 1652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Oval 1653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Oval 1654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Oval 1655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Oval 1656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Oval 1657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Oval 1658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Oval 1659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Oval 1660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Oval 1661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Oval 1662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4" name="Oval 1663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Oval 1664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Oval 1665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7" name="Oval 1666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8" name="Oval 1667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Oval 1668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0" name="Oval 1669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1" name="Oval 1670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2" name="Oval 1671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3" name="Oval 1672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4" name="Oval 1673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5" name="Oval 1674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6" name="Oval 1675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7" name="Oval 1676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8" name="Oval 1677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9" name="Oval 1678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" name="Oval 1679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1" name="Oval 1680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2" name="Oval 1681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3" name="Oval 1682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4" name="Oval 1683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Oval 1684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6" name="Oval 1685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Oval 1686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8" name="Oval 1687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9" name="Oval 1688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0" name="Oval 1689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1" name="Oval 1690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2" name="Oval 1691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3" name="Oval 1692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4" name="Oval 1693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5" name="Oval 1694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6" name="Oval 1695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7" name="Oval 1696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8" name="Oval 1697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9" name="Oval 1698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0" name="Oval 1699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1" name="Oval 1700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28" name="Rectangle 1627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9" name="Group 1398"/>
            <p:cNvGrpSpPr/>
            <p:nvPr/>
          </p:nvGrpSpPr>
          <p:grpSpPr>
            <a:xfrm>
              <a:off x="5219383" y="5282649"/>
              <a:ext cx="316360" cy="297485"/>
              <a:chOff x="5362610" y="2316635"/>
              <a:chExt cx="422915" cy="413554"/>
            </a:xfrm>
          </p:grpSpPr>
          <p:grpSp>
            <p:nvGrpSpPr>
              <p:cNvPr id="1552" name="Group 1551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554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5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6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7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8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9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0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1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2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3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4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5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6" name="Plaque 1565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7" name="Plaque 1566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8" name="Plaque 1567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9" name="Plaque 1568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0" name="Plaque 1569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1" name="Plaque 1570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2" name="Plaque 1571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3" name="Plaque 1572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4" name="Plaque 1573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5" name="Plaque 1574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6" name="Plaque 1575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7" name="Plaque 1576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8" name="Oval 1577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9" name="Oval 1578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0" name="Oval 1579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1" name="Oval 1580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2" name="Oval 1581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3" name="Oval 1582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4" name="Oval 1583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5" name="Oval 1584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6" name="Oval 1585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7" name="Oval 1586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8" name="Oval 1587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9" name="Oval 1588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0" name="Oval 1589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1" name="Oval 1590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2" name="Oval 1591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3" name="Oval 1592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4" name="Oval 1593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5" name="Oval 1594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6" name="Oval 1595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7" name="Oval 1596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8" name="Oval 1597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9" name="Oval 1598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0" name="Oval 1599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1" name="Oval 1600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2" name="Oval 1601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3" name="Oval 1602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4" name="Oval 1603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5" name="Oval 1604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6" name="Oval 1605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7" name="Oval 1606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8" name="Oval 1607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9" name="Oval 1608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0" name="Oval 1609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1" name="Oval 1610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2" name="Oval 1611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3" name="Oval 1612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4" name="Oval 1613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5" name="Oval 1614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6" name="Oval 1615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7" name="Oval 1616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8" name="Oval 1617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9" name="Oval 1618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0" name="Oval 1619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1" name="Oval 1620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2" name="Oval 1621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3" name="Oval 1622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4" name="Oval 1623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5" name="Oval 1624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6" name="Oval 1625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3" name="Rectangle 1552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0" name="Group 1399"/>
            <p:cNvGrpSpPr/>
            <p:nvPr/>
          </p:nvGrpSpPr>
          <p:grpSpPr>
            <a:xfrm>
              <a:off x="5634099" y="4873888"/>
              <a:ext cx="316360" cy="297485"/>
              <a:chOff x="5362610" y="2316635"/>
              <a:chExt cx="422915" cy="413554"/>
            </a:xfrm>
          </p:grpSpPr>
          <p:grpSp>
            <p:nvGrpSpPr>
              <p:cNvPr id="1477" name="Group 1476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479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0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1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2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3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4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5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6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7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8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9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0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1" name="Plaque 1490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2" name="Plaque 1491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3" name="Plaque 1492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4" name="Plaque 1493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5" name="Plaque 1494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6" name="Plaque 1495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7" name="Plaque 1496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8" name="Plaque 1497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9" name="Plaque 1498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0" name="Plaque 1499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1" name="Plaque 1500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2" name="Plaque 1501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3" name="Oval 1502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4" name="Oval 1503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5" name="Oval 1504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6" name="Oval 1505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7" name="Oval 1506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8" name="Oval 1507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9" name="Oval 1508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0" name="Oval 1509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1" name="Oval 1510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2" name="Oval 1511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3" name="Oval 1512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4" name="Oval 1513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5" name="Oval 1514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6" name="Oval 1515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7" name="Oval 1516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8" name="Oval 1517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9" name="Oval 1518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0" name="Oval 1519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1" name="Oval 1520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2" name="Oval 1521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3" name="Oval 1522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4" name="Oval 1523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5" name="Oval 1524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6" name="Oval 1525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7" name="Oval 1526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8" name="Oval 1527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9" name="Oval 1528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Oval 1529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1" name="Oval 1530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Oval 1531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3" name="Oval 1532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4" name="Oval 1533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5" name="Oval 1534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6" name="Oval 1535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7" name="Oval 1536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8" name="Oval 1537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9" name="Oval 1538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0" name="Oval 1539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1" name="Oval 1540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2" name="Oval 1541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3" name="Oval 1542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4" name="Oval 1543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5" name="Oval 1544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6" name="Oval 1545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7" name="Oval 1546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8" name="Oval 1547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9" name="Oval 1548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0" name="Oval 1549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1" name="Oval 1550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78" name="Rectangle 1477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1" name="Group 1400"/>
            <p:cNvGrpSpPr/>
            <p:nvPr/>
          </p:nvGrpSpPr>
          <p:grpSpPr>
            <a:xfrm>
              <a:off x="5634099" y="5286314"/>
              <a:ext cx="316360" cy="297485"/>
              <a:chOff x="5362610" y="2316635"/>
              <a:chExt cx="422915" cy="413554"/>
            </a:xfrm>
          </p:grpSpPr>
          <p:grpSp>
            <p:nvGrpSpPr>
              <p:cNvPr id="1402" name="Group 1401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404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5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6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7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8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9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0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1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2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3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4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5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6" name="Plaque 1415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7" name="Plaque 1416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8" name="Plaque 1417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9" name="Plaque 1418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0" name="Plaque 1419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1" name="Plaque 1420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2" name="Plaque 1421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3" name="Plaque 1422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4" name="Plaque 1423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5" name="Plaque 1424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6" name="Plaque 1425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7" name="Plaque 1426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8" name="Oval 1427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9" name="Oval 1428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0" name="Oval 1429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1" name="Oval 1430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2" name="Oval 1431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3" name="Oval 1432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4" name="Oval 1433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5" name="Oval 1434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6" name="Oval 1435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7" name="Oval 1436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8" name="Oval 1437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9" name="Oval 1438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0" name="Oval 1439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1" name="Oval 1440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2" name="Oval 1441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3" name="Oval 1442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4" name="Oval 1443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5" name="Oval 1444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6" name="Oval 1445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7" name="Oval 1446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8" name="Oval 1447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9" name="Oval 1448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0" name="Oval 1449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1" name="Oval 1450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2" name="Oval 1451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3" name="Oval 1452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4" name="Oval 1453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5" name="Oval 1454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6" name="Oval 1455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7" name="Oval 1456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8" name="Oval 1457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9" name="Oval 1458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0" name="Oval 1459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1" name="Oval 1460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2" name="Oval 1461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3" name="Oval 1462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4" name="Oval 1463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5" name="Oval 1464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6" name="Oval 1465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7" name="Oval 1466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8" name="Oval 1467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9" name="Oval 1468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0" name="Oval 1469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1" name="Oval 1470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2" name="Oval 1471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3" name="Oval 1472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4" name="Oval 1473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5" name="Oval 1474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6" name="Oval 1475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3" name="Rectangle 1402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52" name="Group 1851"/>
          <p:cNvGrpSpPr/>
          <p:nvPr/>
        </p:nvGrpSpPr>
        <p:grpSpPr>
          <a:xfrm>
            <a:off x="4811352" y="3645182"/>
            <a:ext cx="912283" cy="2287647"/>
            <a:chOff x="6859717" y="4197277"/>
            <a:chExt cx="1216377" cy="2287647"/>
          </a:xfrm>
        </p:grpSpPr>
        <p:sp>
          <p:nvSpPr>
            <p:cNvPr id="1853" name="Plaque 1852"/>
            <p:cNvSpPr/>
            <p:nvPr/>
          </p:nvSpPr>
          <p:spPr>
            <a:xfrm rot="16200000">
              <a:off x="7148075" y="427675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Plaque 1853"/>
            <p:cNvSpPr/>
            <p:nvPr/>
          </p:nvSpPr>
          <p:spPr>
            <a:xfrm rot="16200000">
              <a:off x="6975500" y="427640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Plaque 1854"/>
            <p:cNvSpPr/>
            <p:nvPr/>
          </p:nvSpPr>
          <p:spPr>
            <a:xfrm rot="16200000">
              <a:off x="6888882" y="427563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Plaque 1855"/>
            <p:cNvSpPr/>
            <p:nvPr/>
          </p:nvSpPr>
          <p:spPr>
            <a:xfrm rot="16200000">
              <a:off x="7062418" y="427563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Plaque 1856"/>
            <p:cNvSpPr/>
            <p:nvPr/>
          </p:nvSpPr>
          <p:spPr>
            <a:xfrm rot="16200000">
              <a:off x="7495146" y="427824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Plaque 1857"/>
            <p:cNvSpPr/>
            <p:nvPr/>
          </p:nvSpPr>
          <p:spPr>
            <a:xfrm rot="16200000">
              <a:off x="7322571" y="42778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Plaque 1858"/>
            <p:cNvSpPr/>
            <p:nvPr/>
          </p:nvSpPr>
          <p:spPr>
            <a:xfrm rot="16200000">
              <a:off x="7235953" y="42771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Plaque 1859"/>
            <p:cNvSpPr/>
            <p:nvPr/>
          </p:nvSpPr>
          <p:spPr>
            <a:xfrm rot="16200000">
              <a:off x="7409489" y="42771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Plaque 1860"/>
            <p:cNvSpPr/>
            <p:nvPr/>
          </p:nvSpPr>
          <p:spPr>
            <a:xfrm rot="16200000">
              <a:off x="7842217" y="427824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Plaque 1861"/>
            <p:cNvSpPr/>
            <p:nvPr/>
          </p:nvSpPr>
          <p:spPr>
            <a:xfrm rot="16200000">
              <a:off x="7669641" y="42778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3" name="Plaque 1862"/>
            <p:cNvSpPr/>
            <p:nvPr/>
          </p:nvSpPr>
          <p:spPr>
            <a:xfrm rot="16200000">
              <a:off x="7583024" y="42771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Plaque 1863"/>
            <p:cNvSpPr/>
            <p:nvPr/>
          </p:nvSpPr>
          <p:spPr>
            <a:xfrm rot="16200000">
              <a:off x="7756559" y="42771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Plaque 1864"/>
            <p:cNvSpPr/>
            <p:nvPr/>
          </p:nvSpPr>
          <p:spPr>
            <a:xfrm rot="16200000">
              <a:off x="7931527" y="427408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Plaque 1865"/>
            <p:cNvSpPr/>
            <p:nvPr/>
          </p:nvSpPr>
          <p:spPr>
            <a:xfrm rot="16200000">
              <a:off x="7148075" y="43954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Plaque 1866"/>
            <p:cNvSpPr/>
            <p:nvPr/>
          </p:nvSpPr>
          <p:spPr>
            <a:xfrm rot="16200000">
              <a:off x="6888882" y="43943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Plaque 1867"/>
            <p:cNvSpPr/>
            <p:nvPr/>
          </p:nvSpPr>
          <p:spPr>
            <a:xfrm rot="16200000">
              <a:off x="7062418" y="43943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Plaque 1868"/>
            <p:cNvSpPr/>
            <p:nvPr/>
          </p:nvSpPr>
          <p:spPr>
            <a:xfrm rot="16200000">
              <a:off x="7495146" y="439691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Plaque 1869"/>
            <p:cNvSpPr/>
            <p:nvPr/>
          </p:nvSpPr>
          <p:spPr>
            <a:xfrm rot="16200000">
              <a:off x="7322571" y="439657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Plaque 1870"/>
            <p:cNvSpPr/>
            <p:nvPr/>
          </p:nvSpPr>
          <p:spPr>
            <a:xfrm rot="16200000">
              <a:off x="7235953" y="439580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Plaque 1871"/>
            <p:cNvSpPr/>
            <p:nvPr/>
          </p:nvSpPr>
          <p:spPr>
            <a:xfrm rot="16200000">
              <a:off x="7669641" y="439657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Plaque 1872"/>
            <p:cNvSpPr/>
            <p:nvPr/>
          </p:nvSpPr>
          <p:spPr>
            <a:xfrm rot="16200000">
              <a:off x="7583024" y="439580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Plaque 1873"/>
            <p:cNvSpPr/>
            <p:nvPr/>
          </p:nvSpPr>
          <p:spPr>
            <a:xfrm rot="16200000">
              <a:off x="7756559" y="439580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Plaque 1874"/>
            <p:cNvSpPr/>
            <p:nvPr/>
          </p:nvSpPr>
          <p:spPr>
            <a:xfrm rot="16200000">
              <a:off x="7931527" y="439275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6" name="Plaque 1875"/>
            <p:cNvSpPr/>
            <p:nvPr/>
          </p:nvSpPr>
          <p:spPr>
            <a:xfrm rot="16200000">
              <a:off x="7148075" y="451307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7" name="Plaque 1876"/>
            <p:cNvSpPr/>
            <p:nvPr/>
          </p:nvSpPr>
          <p:spPr>
            <a:xfrm rot="16200000">
              <a:off x="6975500" y="451272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Plaque 1877"/>
            <p:cNvSpPr/>
            <p:nvPr/>
          </p:nvSpPr>
          <p:spPr>
            <a:xfrm rot="16200000">
              <a:off x="6888882" y="45119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Plaque 1878"/>
            <p:cNvSpPr/>
            <p:nvPr/>
          </p:nvSpPr>
          <p:spPr>
            <a:xfrm rot="16200000">
              <a:off x="7062418" y="45119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Plaque 1879"/>
            <p:cNvSpPr/>
            <p:nvPr/>
          </p:nvSpPr>
          <p:spPr>
            <a:xfrm rot="16200000">
              <a:off x="7495146" y="451456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Plaque 1880"/>
            <p:cNvSpPr/>
            <p:nvPr/>
          </p:nvSpPr>
          <p:spPr>
            <a:xfrm rot="16200000">
              <a:off x="7322571" y="45142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Plaque 1881"/>
            <p:cNvSpPr/>
            <p:nvPr/>
          </p:nvSpPr>
          <p:spPr>
            <a:xfrm rot="16200000">
              <a:off x="7235953" y="451345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Plaque 1882"/>
            <p:cNvSpPr/>
            <p:nvPr/>
          </p:nvSpPr>
          <p:spPr>
            <a:xfrm rot="16200000">
              <a:off x="7409489" y="451345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4" name="Plaque 1883"/>
            <p:cNvSpPr/>
            <p:nvPr/>
          </p:nvSpPr>
          <p:spPr>
            <a:xfrm rot="16200000">
              <a:off x="7842217" y="451456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5" name="Plaque 1884"/>
            <p:cNvSpPr/>
            <p:nvPr/>
          </p:nvSpPr>
          <p:spPr>
            <a:xfrm rot="16200000">
              <a:off x="7669641" y="45142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Plaque 1885"/>
            <p:cNvSpPr/>
            <p:nvPr/>
          </p:nvSpPr>
          <p:spPr>
            <a:xfrm rot="16200000">
              <a:off x="7583024" y="451345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Plaque 1886"/>
            <p:cNvSpPr/>
            <p:nvPr/>
          </p:nvSpPr>
          <p:spPr>
            <a:xfrm rot="16200000">
              <a:off x="7756559" y="451345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8" name="Plaque 1887"/>
            <p:cNvSpPr/>
            <p:nvPr/>
          </p:nvSpPr>
          <p:spPr>
            <a:xfrm rot="16200000">
              <a:off x="7931527" y="451040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9" name="Plaque 1888"/>
            <p:cNvSpPr/>
            <p:nvPr/>
          </p:nvSpPr>
          <p:spPr>
            <a:xfrm rot="16200000">
              <a:off x="7148075" y="463684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0" name="Plaque 1889"/>
            <p:cNvSpPr/>
            <p:nvPr/>
          </p:nvSpPr>
          <p:spPr>
            <a:xfrm rot="16200000">
              <a:off x="6975500" y="463649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1" name="Plaque 1890"/>
            <p:cNvSpPr/>
            <p:nvPr/>
          </p:nvSpPr>
          <p:spPr>
            <a:xfrm rot="16200000">
              <a:off x="6888882" y="463572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Plaque 1891"/>
            <p:cNvSpPr/>
            <p:nvPr/>
          </p:nvSpPr>
          <p:spPr>
            <a:xfrm rot="16200000">
              <a:off x="7062418" y="463572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3" name="Plaque 1892"/>
            <p:cNvSpPr/>
            <p:nvPr/>
          </p:nvSpPr>
          <p:spPr>
            <a:xfrm rot="16200000">
              <a:off x="7495146" y="463833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" name="Plaque 1893"/>
            <p:cNvSpPr/>
            <p:nvPr/>
          </p:nvSpPr>
          <p:spPr>
            <a:xfrm rot="16200000">
              <a:off x="7322571" y="463798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5" name="Plaque 1894"/>
            <p:cNvSpPr/>
            <p:nvPr/>
          </p:nvSpPr>
          <p:spPr>
            <a:xfrm rot="16200000">
              <a:off x="7235953" y="463722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6" name="Plaque 1895"/>
            <p:cNvSpPr/>
            <p:nvPr/>
          </p:nvSpPr>
          <p:spPr>
            <a:xfrm rot="16200000">
              <a:off x="7409489" y="463722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Plaque 1896"/>
            <p:cNvSpPr/>
            <p:nvPr/>
          </p:nvSpPr>
          <p:spPr>
            <a:xfrm rot="16200000">
              <a:off x="7842217" y="463833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Plaque 1897"/>
            <p:cNvSpPr/>
            <p:nvPr/>
          </p:nvSpPr>
          <p:spPr>
            <a:xfrm rot="16200000">
              <a:off x="7669641" y="463798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9" name="Plaque 1898"/>
            <p:cNvSpPr/>
            <p:nvPr/>
          </p:nvSpPr>
          <p:spPr>
            <a:xfrm rot="16200000">
              <a:off x="7583024" y="463722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Plaque 1899"/>
            <p:cNvSpPr/>
            <p:nvPr/>
          </p:nvSpPr>
          <p:spPr>
            <a:xfrm rot="16200000">
              <a:off x="7756559" y="463722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Plaque 1900"/>
            <p:cNvSpPr/>
            <p:nvPr/>
          </p:nvSpPr>
          <p:spPr>
            <a:xfrm rot="16200000">
              <a:off x="7931527" y="463417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Plaque 1901"/>
            <p:cNvSpPr/>
            <p:nvPr/>
          </p:nvSpPr>
          <p:spPr>
            <a:xfrm rot="16200000">
              <a:off x="7148075" y="475472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3" name="Plaque 1902"/>
            <p:cNvSpPr/>
            <p:nvPr/>
          </p:nvSpPr>
          <p:spPr>
            <a:xfrm rot="16200000">
              <a:off x="6975500" y="475438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4" name="Plaque 1903"/>
            <p:cNvSpPr/>
            <p:nvPr/>
          </p:nvSpPr>
          <p:spPr>
            <a:xfrm rot="16200000">
              <a:off x="6888882" y="475361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5" name="Plaque 1904"/>
            <p:cNvSpPr/>
            <p:nvPr/>
          </p:nvSpPr>
          <p:spPr>
            <a:xfrm rot="16200000">
              <a:off x="7062418" y="475361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6" name="Plaque 1905"/>
            <p:cNvSpPr/>
            <p:nvPr/>
          </p:nvSpPr>
          <p:spPr>
            <a:xfrm rot="16200000">
              <a:off x="7495146" y="47562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7" name="Plaque 1906"/>
            <p:cNvSpPr/>
            <p:nvPr/>
          </p:nvSpPr>
          <p:spPr>
            <a:xfrm rot="16200000">
              <a:off x="7322571" y="475587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8" name="Plaque 1907"/>
            <p:cNvSpPr/>
            <p:nvPr/>
          </p:nvSpPr>
          <p:spPr>
            <a:xfrm rot="16200000">
              <a:off x="7235953" y="47551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9" name="Plaque 1908"/>
            <p:cNvSpPr/>
            <p:nvPr/>
          </p:nvSpPr>
          <p:spPr>
            <a:xfrm rot="16200000">
              <a:off x="7409489" y="47551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Plaque 1909"/>
            <p:cNvSpPr/>
            <p:nvPr/>
          </p:nvSpPr>
          <p:spPr>
            <a:xfrm rot="16200000">
              <a:off x="7842217" y="47562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Plaque 1910"/>
            <p:cNvSpPr/>
            <p:nvPr/>
          </p:nvSpPr>
          <p:spPr>
            <a:xfrm rot="16200000">
              <a:off x="7669641" y="475587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Plaque 1911"/>
            <p:cNvSpPr/>
            <p:nvPr/>
          </p:nvSpPr>
          <p:spPr>
            <a:xfrm rot="16200000">
              <a:off x="7583024" y="47551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Plaque 1912"/>
            <p:cNvSpPr/>
            <p:nvPr/>
          </p:nvSpPr>
          <p:spPr>
            <a:xfrm rot="16200000">
              <a:off x="7756559" y="47551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Plaque 1913"/>
            <p:cNvSpPr/>
            <p:nvPr/>
          </p:nvSpPr>
          <p:spPr>
            <a:xfrm rot="16200000">
              <a:off x="7931527" y="475206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5" name="Plaque 1914"/>
            <p:cNvSpPr/>
            <p:nvPr/>
          </p:nvSpPr>
          <p:spPr>
            <a:xfrm rot="16200000">
              <a:off x="7148075" y="48723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6" name="Plaque 1915"/>
            <p:cNvSpPr/>
            <p:nvPr/>
          </p:nvSpPr>
          <p:spPr>
            <a:xfrm rot="16200000">
              <a:off x="6975500" y="487203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Plaque 1916"/>
            <p:cNvSpPr/>
            <p:nvPr/>
          </p:nvSpPr>
          <p:spPr>
            <a:xfrm rot="16200000">
              <a:off x="6888882" y="487126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8" name="Plaque 1917"/>
            <p:cNvSpPr/>
            <p:nvPr/>
          </p:nvSpPr>
          <p:spPr>
            <a:xfrm rot="16200000">
              <a:off x="7062418" y="487126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9" name="Plaque 1918"/>
            <p:cNvSpPr/>
            <p:nvPr/>
          </p:nvSpPr>
          <p:spPr>
            <a:xfrm rot="16200000">
              <a:off x="7495146" y="48738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0" name="Plaque 1919"/>
            <p:cNvSpPr/>
            <p:nvPr/>
          </p:nvSpPr>
          <p:spPr>
            <a:xfrm rot="16200000">
              <a:off x="7322571" y="487352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Plaque 1920"/>
            <p:cNvSpPr/>
            <p:nvPr/>
          </p:nvSpPr>
          <p:spPr>
            <a:xfrm rot="16200000">
              <a:off x="7235953" y="487275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2" name="Plaque 1921"/>
            <p:cNvSpPr/>
            <p:nvPr/>
          </p:nvSpPr>
          <p:spPr>
            <a:xfrm rot="16200000">
              <a:off x="7409489" y="487275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3" name="Plaque 1922"/>
            <p:cNvSpPr/>
            <p:nvPr/>
          </p:nvSpPr>
          <p:spPr>
            <a:xfrm rot="16200000">
              <a:off x="7842217" y="48738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4" name="Plaque 1923"/>
            <p:cNvSpPr/>
            <p:nvPr/>
          </p:nvSpPr>
          <p:spPr>
            <a:xfrm rot="16200000">
              <a:off x="7669641" y="487352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5" name="Plaque 1924"/>
            <p:cNvSpPr/>
            <p:nvPr/>
          </p:nvSpPr>
          <p:spPr>
            <a:xfrm rot="16200000">
              <a:off x="7583024" y="487275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6" name="Plaque 1925"/>
            <p:cNvSpPr/>
            <p:nvPr/>
          </p:nvSpPr>
          <p:spPr>
            <a:xfrm rot="16200000">
              <a:off x="7756559" y="487275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7" name="Plaque 1926"/>
            <p:cNvSpPr/>
            <p:nvPr/>
          </p:nvSpPr>
          <p:spPr>
            <a:xfrm rot="16200000">
              <a:off x="7931527" y="486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8" name="Plaque 1927"/>
            <p:cNvSpPr/>
            <p:nvPr/>
          </p:nvSpPr>
          <p:spPr>
            <a:xfrm rot="16200000">
              <a:off x="7148075" y="499614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9" name="Plaque 1928"/>
            <p:cNvSpPr/>
            <p:nvPr/>
          </p:nvSpPr>
          <p:spPr>
            <a:xfrm rot="16200000">
              <a:off x="6888882" y="499503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0" name="Plaque 1929"/>
            <p:cNvSpPr/>
            <p:nvPr/>
          </p:nvSpPr>
          <p:spPr>
            <a:xfrm rot="16200000">
              <a:off x="7062418" y="499503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1" name="Plaque 1930"/>
            <p:cNvSpPr/>
            <p:nvPr/>
          </p:nvSpPr>
          <p:spPr>
            <a:xfrm rot="16200000">
              <a:off x="7495146" y="49976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2" name="Plaque 1931"/>
            <p:cNvSpPr/>
            <p:nvPr/>
          </p:nvSpPr>
          <p:spPr>
            <a:xfrm rot="16200000">
              <a:off x="7322571" y="499729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3" name="Plaque 1932"/>
            <p:cNvSpPr/>
            <p:nvPr/>
          </p:nvSpPr>
          <p:spPr>
            <a:xfrm rot="16200000">
              <a:off x="7235953" y="49965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Plaque 1933"/>
            <p:cNvSpPr/>
            <p:nvPr/>
          </p:nvSpPr>
          <p:spPr>
            <a:xfrm rot="16200000">
              <a:off x="7669641" y="499729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5" name="Plaque 1934"/>
            <p:cNvSpPr/>
            <p:nvPr/>
          </p:nvSpPr>
          <p:spPr>
            <a:xfrm rot="16200000">
              <a:off x="7583024" y="49965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6" name="Plaque 1935"/>
            <p:cNvSpPr/>
            <p:nvPr/>
          </p:nvSpPr>
          <p:spPr>
            <a:xfrm rot="16200000">
              <a:off x="7756559" y="49965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Plaque 1936"/>
            <p:cNvSpPr/>
            <p:nvPr/>
          </p:nvSpPr>
          <p:spPr>
            <a:xfrm rot="16200000">
              <a:off x="7931527" y="499347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Plaque 1937"/>
            <p:cNvSpPr/>
            <p:nvPr/>
          </p:nvSpPr>
          <p:spPr>
            <a:xfrm rot="16200000">
              <a:off x="7148075" y="511481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Plaque 1938"/>
            <p:cNvSpPr/>
            <p:nvPr/>
          </p:nvSpPr>
          <p:spPr>
            <a:xfrm rot="16200000">
              <a:off x="6975500" y="511447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0" name="Plaque 1939"/>
            <p:cNvSpPr/>
            <p:nvPr/>
          </p:nvSpPr>
          <p:spPr>
            <a:xfrm rot="16200000">
              <a:off x="6888882" y="511370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1" name="Plaque 1940"/>
            <p:cNvSpPr/>
            <p:nvPr/>
          </p:nvSpPr>
          <p:spPr>
            <a:xfrm rot="16200000">
              <a:off x="7062418" y="511370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2" name="Plaque 1941"/>
            <p:cNvSpPr/>
            <p:nvPr/>
          </p:nvSpPr>
          <p:spPr>
            <a:xfrm rot="16200000">
              <a:off x="7495146" y="511631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3" name="Plaque 1942"/>
            <p:cNvSpPr/>
            <p:nvPr/>
          </p:nvSpPr>
          <p:spPr>
            <a:xfrm rot="16200000">
              <a:off x="7322571" y="511596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Plaque 1943"/>
            <p:cNvSpPr/>
            <p:nvPr/>
          </p:nvSpPr>
          <p:spPr>
            <a:xfrm rot="16200000">
              <a:off x="7235953" y="51151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5" name="Plaque 1944"/>
            <p:cNvSpPr/>
            <p:nvPr/>
          </p:nvSpPr>
          <p:spPr>
            <a:xfrm rot="16200000">
              <a:off x="7409489" y="51151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6" name="Plaque 1945"/>
            <p:cNvSpPr/>
            <p:nvPr/>
          </p:nvSpPr>
          <p:spPr>
            <a:xfrm rot="16200000">
              <a:off x="7842217" y="511631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Plaque 1946"/>
            <p:cNvSpPr/>
            <p:nvPr/>
          </p:nvSpPr>
          <p:spPr>
            <a:xfrm rot="16200000">
              <a:off x="7669641" y="511596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8" name="Plaque 1947"/>
            <p:cNvSpPr/>
            <p:nvPr/>
          </p:nvSpPr>
          <p:spPr>
            <a:xfrm rot="16200000">
              <a:off x="7583024" y="51151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9" name="Plaque 1948"/>
            <p:cNvSpPr/>
            <p:nvPr/>
          </p:nvSpPr>
          <p:spPr>
            <a:xfrm rot="16200000">
              <a:off x="7756559" y="51151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0" name="Plaque 1949"/>
            <p:cNvSpPr/>
            <p:nvPr/>
          </p:nvSpPr>
          <p:spPr>
            <a:xfrm rot="16200000">
              <a:off x="7931527" y="511215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1" name="Plaque 1950"/>
            <p:cNvSpPr/>
            <p:nvPr/>
          </p:nvSpPr>
          <p:spPr>
            <a:xfrm rot="16200000">
              <a:off x="7148075" y="523246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2" name="Plaque 1951"/>
            <p:cNvSpPr/>
            <p:nvPr/>
          </p:nvSpPr>
          <p:spPr>
            <a:xfrm rot="16200000">
              <a:off x="6975500" y="523212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3" name="Plaque 1952"/>
            <p:cNvSpPr/>
            <p:nvPr/>
          </p:nvSpPr>
          <p:spPr>
            <a:xfrm rot="16200000">
              <a:off x="6888882" y="523135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4" name="Plaque 1953"/>
            <p:cNvSpPr/>
            <p:nvPr/>
          </p:nvSpPr>
          <p:spPr>
            <a:xfrm rot="16200000">
              <a:off x="7062418" y="523135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5" name="Plaque 1954"/>
            <p:cNvSpPr/>
            <p:nvPr/>
          </p:nvSpPr>
          <p:spPr>
            <a:xfrm rot="16200000">
              <a:off x="7495146" y="52339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6" name="Plaque 1955"/>
            <p:cNvSpPr/>
            <p:nvPr/>
          </p:nvSpPr>
          <p:spPr>
            <a:xfrm rot="16200000">
              <a:off x="7322571" y="5233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7" name="Plaque 1956"/>
            <p:cNvSpPr/>
            <p:nvPr/>
          </p:nvSpPr>
          <p:spPr>
            <a:xfrm rot="16200000">
              <a:off x="7235953" y="523284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8" name="Plaque 1957"/>
            <p:cNvSpPr/>
            <p:nvPr/>
          </p:nvSpPr>
          <p:spPr>
            <a:xfrm rot="16200000">
              <a:off x="7409489" y="523284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9" name="Plaque 1958"/>
            <p:cNvSpPr/>
            <p:nvPr/>
          </p:nvSpPr>
          <p:spPr>
            <a:xfrm rot="16200000">
              <a:off x="7842217" y="52339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" name="Plaque 1959"/>
            <p:cNvSpPr/>
            <p:nvPr/>
          </p:nvSpPr>
          <p:spPr>
            <a:xfrm rot="16200000">
              <a:off x="7669641" y="5233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" name="Plaque 1960"/>
            <p:cNvSpPr/>
            <p:nvPr/>
          </p:nvSpPr>
          <p:spPr>
            <a:xfrm rot="16200000">
              <a:off x="7583024" y="523284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Plaque 1961"/>
            <p:cNvSpPr/>
            <p:nvPr/>
          </p:nvSpPr>
          <p:spPr>
            <a:xfrm rot="16200000">
              <a:off x="7756559" y="523284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" name="Plaque 1962"/>
            <p:cNvSpPr/>
            <p:nvPr/>
          </p:nvSpPr>
          <p:spPr>
            <a:xfrm rot="16200000">
              <a:off x="7931527" y="522980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" name="Plaque 1963"/>
            <p:cNvSpPr/>
            <p:nvPr/>
          </p:nvSpPr>
          <p:spPr>
            <a:xfrm rot="16200000">
              <a:off x="7148075" y="535623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" name="Plaque 1964"/>
            <p:cNvSpPr/>
            <p:nvPr/>
          </p:nvSpPr>
          <p:spPr>
            <a:xfrm rot="16200000">
              <a:off x="6975500" y="535588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Plaque 1965"/>
            <p:cNvSpPr/>
            <p:nvPr/>
          </p:nvSpPr>
          <p:spPr>
            <a:xfrm rot="16200000">
              <a:off x="6888882" y="535512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" name="Plaque 1966"/>
            <p:cNvSpPr/>
            <p:nvPr/>
          </p:nvSpPr>
          <p:spPr>
            <a:xfrm rot="16200000">
              <a:off x="7062418" y="535512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" name="Plaque 1967"/>
            <p:cNvSpPr/>
            <p:nvPr/>
          </p:nvSpPr>
          <p:spPr>
            <a:xfrm rot="16200000">
              <a:off x="7495146" y="53577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" name="Plaque 1968"/>
            <p:cNvSpPr/>
            <p:nvPr/>
          </p:nvSpPr>
          <p:spPr>
            <a:xfrm rot="16200000">
              <a:off x="7322571" y="535738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" name="Plaque 1969"/>
            <p:cNvSpPr/>
            <p:nvPr/>
          </p:nvSpPr>
          <p:spPr>
            <a:xfrm rot="16200000">
              <a:off x="7235953" y="5356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" name="Plaque 1970"/>
            <p:cNvSpPr/>
            <p:nvPr/>
          </p:nvSpPr>
          <p:spPr>
            <a:xfrm rot="16200000">
              <a:off x="7409489" y="5356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Plaque 1971"/>
            <p:cNvSpPr/>
            <p:nvPr/>
          </p:nvSpPr>
          <p:spPr>
            <a:xfrm rot="16200000">
              <a:off x="7842217" y="53577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Plaque 1972"/>
            <p:cNvSpPr/>
            <p:nvPr/>
          </p:nvSpPr>
          <p:spPr>
            <a:xfrm rot="16200000">
              <a:off x="7669641" y="535738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" name="Plaque 1973"/>
            <p:cNvSpPr/>
            <p:nvPr/>
          </p:nvSpPr>
          <p:spPr>
            <a:xfrm rot="16200000">
              <a:off x="7583024" y="5356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" name="Plaque 1974"/>
            <p:cNvSpPr/>
            <p:nvPr/>
          </p:nvSpPr>
          <p:spPr>
            <a:xfrm rot="16200000">
              <a:off x="7756559" y="5356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" name="Plaque 1975"/>
            <p:cNvSpPr/>
            <p:nvPr/>
          </p:nvSpPr>
          <p:spPr>
            <a:xfrm rot="16200000">
              <a:off x="7931527" y="535356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" name="Plaque 1976"/>
            <p:cNvSpPr/>
            <p:nvPr/>
          </p:nvSpPr>
          <p:spPr>
            <a:xfrm rot="16200000">
              <a:off x="7148075" y="547923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" name="Plaque 1977"/>
            <p:cNvSpPr/>
            <p:nvPr/>
          </p:nvSpPr>
          <p:spPr>
            <a:xfrm rot="16200000">
              <a:off x="6975500" y="547889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" name="Plaque 1978"/>
            <p:cNvSpPr/>
            <p:nvPr/>
          </p:nvSpPr>
          <p:spPr>
            <a:xfrm rot="16200000">
              <a:off x="6888882" y="547812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0" name="Plaque 1979"/>
            <p:cNvSpPr/>
            <p:nvPr/>
          </p:nvSpPr>
          <p:spPr>
            <a:xfrm rot="16200000">
              <a:off x="7062418" y="547812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1" name="Plaque 1980"/>
            <p:cNvSpPr/>
            <p:nvPr/>
          </p:nvSpPr>
          <p:spPr>
            <a:xfrm rot="16200000">
              <a:off x="7495146" y="54807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2" name="Plaque 1981"/>
            <p:cNvSpPr/>
            <p:nvPr/>
          </p:nvSpPr>
          <p:spPr>
            <a:xfrm rot="16200000">
              <a:off x="7322571" y="548038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3" name="Plaque 1982"/>
            <p:cNvSpPr/>
            <p:nvPr/>
          </p:nvSpPr>
          <p:spPr>
            <a:xfrm rot="16200000">
              <a:off x="7235953" y="54796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4" name="Plaque 1983"/>
            <p:cNvSpPr/>
            <p:nvPr/>
          </p:nvSpPr>
          <p:spPr>
            <a:xfrm rot="16200000">
              <a:off x="7409489" y="54796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5" name="Plaque 1984"/>
            <p:cNvSpPr/>
            <p:nvPr/>
          </p:nvSpPr>
          <p:spPr>
            <a:xfrm rot="16200000">
              <a:off x="7842217" y="54807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6" name="Plaque 1985"/>
            <p:cNvSpPr/>
            <p:nvPr/>
          </p:nvSpPr>
          <p:spPr>
            <a:xfrm rot="16200000">
              <a:off x="7669641" y="548038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7" name="Plaque 1986"/>
            <p:cNvSpPr/>
            <p:nvPr/>
          </p:nvSpPr>
          <p:spPr>
            <a:xfrm rot="16200000">
              <a:off x="7583024" y="54796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8" name="Plaque 1987"/>
            <p:cNvSpPr/>
            <p:nvPr/>
          </p:nvSpPr>
          <p:spPr>
            <a:xfrm rot="16200000">
              <a:off x="7756559" y="54796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9" name="Plaque 1988"/>
            <p:cNvSpPr/>
            <p:nvPr/>
          </p:nvSpPr>
          <p:spPr>
            <a:xfrm rot="16200000">
              <a:off x="7931527" y="547657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0" name="Plaque 1989"/>
            <p:cNvSpPr/>
            <p:nvPr/>
          </p:nvSpPr>
          <p:spPr>
            <a:xfrm rot="16200000">
              <a:off x="7148075" y="559688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1" name="Plaque 1990"/>
            <p:cNvSpPr/>
            <p:nvPr/>
          </p:nvSpPr>
          <p:spPr>
            <a:xfrm rot="16200000">
              <a:off x="6888882" y="55957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2" name="Plaque 1991"/>
            <p:cNvSpPr/>
            <p:nvPr/>
          </p:nvSpPr>
          <p:spPr>
            <a:xfrm rot="16200000">
              <a:off x="7062418" y="55957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Plaque 1992"/>
            <p:cNvSpPr/>
            <p:nvPr/>
          </p:nvSpPr>
          <p:spPr>
            <a:xfrm rot="16200000">
              <a:off x="7495146" y="559838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4" name="Plaque 1993"/>
            <p:cNvSpPr/>
            <p:nvPr/>
          </p:nvSpPr>
          <p:spPr>
            <a:xfrm rot="16200000">
              <a:off x="7322571" y="559803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5" name="Plaque 1994"/>
            <p:cNvSpPr/>
            <p:nvPr/>
          </p:nvSpPr>
          <p:spPr>
            <a:xfrm rot="16200000">
              <a:off x="7235953" y="55972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6" name="Plaque 1995"/>
            <p:cNvSpPr/>
            <p:nvPr/>
          </p:nvSpPr>
          <p:spPr>
            <a:xfrm rot="16200000">
              <a:off x="7669641" y="559803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7" name="Plaque 1996"/>
            <p:cNvSpPr/>
            <p:nvPr/>
          </p:nvSpPr>
          <p:spPr>
            <a:xfrm rot="16200000">
              <a:off x="7583024" y="55972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8" name="Plaque 1997"/>
            <p:cNvSpPr/>
            <p:nvPr/>
          </p:nvSpPr>
          <p:spPr>
            <a:xfrm rot="16200000">
              <a:off x="7756559" y="55972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9" name="Plaque 1998"/>
            <p:cNvSpPr/>
            <p:nvPr/>
          </p:nvSpPr>
          <p:spPr>
            <a:xfrm rot="16200000">
              <a:off x="7931527" y="55942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0" name="Plaque 1999"/>
            <p:cNvSpPr/>
            <p:nvPr/>
          </p:nvSpPr>
          <p:spPr>
            <a:xfrm rot="16200000">
              <a:off x="7148075" y="572065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Plaque 2000"/>
            <p:cNvSpPr/>
            <p:nvPr/>
          </p:nvSpPr>
          <p:spPr>
            <a:xfrm rot="16200000">
              <a:off x="6975500" y="57203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2" name="Plaque 2001"/>
            <p:cNvSpPr/>
            <p:nvPr/>
          </p:nvSpPr>
          <p:spPr>
            <a:xfrm rot="16200000">
              <a:off x="6888882" y="571954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3" name="Plaque 2002"/>
            <p:cNvSpPr/>
            <p:nvPr/>
          </p:nvSpPr>
          <p:spPr>
            <a:xfrm rot="16200000">
              <a:off x="7062418" y="571954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4" name="Plaque 2003"/>
            <p:cNvSpPr/>
            <p:nvPr/>
          </p:nvSpPr>
          <p:spPr>
            <a:xfrm rot="16200000">
              <a:off x="7495146" y="572214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5" name="Plaque 2004"/>
            <p:cNvSpPr/>
            <p:nvPr/>
          </p:nvSpPr>
          <p:spPr>
            <a:xfrm rot="16200000">
              <a:off x="7322571" y="572180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6" name="Plaque 2005"/>
            <p:cNvSpPr/>
            <p:nvPr/>
          </p:nvSpPr>
          <p:spPr>
            <a:xfrm rot="16200000">
              <a:off x="7235953" y="57210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" name="Plaque 2006"/>
            <p:cNvSpPr/>
            <p:nvPr/>
          </p:nvSpPr>
          <p:spPr>
            <a:xfrm rot="16200000">
              <a:off x="7409489" y="57210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" name="Plaque 2007"/>
            <p:cNvSpPr/>
            <p:nvPr/>
          </p:nvSpPr>
          <p:spPr>
            <a:xfrm rot="16200000">
              <a:off x="7842217" y="572214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" name="Plaque 2008"/>
            <p:cNvSpPr/>
            <p:nvPr/>
          </p:nvSpPr>
          <p:spPr>
            <a:xfrm rot="16200000">
              <a:off x="7669641" y="572180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" name="Plaque 2009"/>
            <p:cNvSpPr/>
            <p:nvPr/>
          </p:nvSpPr>
          <p:spPr>
            <a:xfrm rot="16200000">
              <a:off x="7583024" y="57210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" name="Plaque 2010"/>
            <p:cNvSpPr/>
            <p:nvPr/>
          </p:nvSpPr>
          <p:spPr>
            <a:xfrm rot="16200000">
              <a:off x="7756559" y="57210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" name="Plaque 2011"/>
            <p:cNvSpPr/>
            <p:nvPr/>
          </p:nvSpPr>
          <p:spPr>
            <a:xfrm rot="16200000">
              <a:off x="7931527" y="571798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3" name="Plaque 2012"/>
            <p:cNvSpPr/>
            <p:nvPr/>
          </p:nvSpPr>
          <p:spPr>
            <a:xfrm rot="16200000">
              <a:off x="7148075" y="583932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4" name="Plaque 2013"/>
            <p:cNvSpPr/>
            <p:nvPr/>
          </p:nvSpPr>
          <p:spPr>
            <a:xfrm rot="16200000">
              <a:off x="6975500" y="583898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" name="Plaque 2014"/>
            <p:cNvSpPr/>
            <p:nvPr/>
          </p:nvSpPr>
          <p:spPr>
            <a:xfrm rot="16200000">
              <a:off x="6888882" y="583821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6" name="Plaque 2015"/>
            <p:cNvSpPr/>
            <p:nvPr/>
          </p:nvSpPr>
          <p:spPr>
            <a:xfrm rot="16200000">
              <a:off x="7062418" y="583821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7" name="Plaque 2016"/>
            <p:cNvSpPr/>
            <p:nvPr/>
          </p:nvSpPr>
          <p:spPr>
            <a:xfrm rot="16200000">
              <a:off x="7495146" y="58408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" name="Plaque 2017"/>
            <p:cNvSpPr/>
            <p:nvPr/>
          </p:nvSpPr>
          <p:spPr>
            <a:xfrm rot="16200000">
              <a:off x="7322571" y="58404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" name="Plaque 2018"/>
            <p:cNvSpPr/>
            <p:nvPr/>
          </p:nvSpPr>
          <p:spPr>
            <a:xfrm rot="16200000">
              <a:off x="7235953" y="583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" name="Plaque 2019"/>
            <p:cNvSpPr/>
            <p:nvPr/>
          </p:nvSpPr>
          <p:spPr>
            <a:xfrm rot="16200000">
              <a:off x="7409489" y="583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" name="Plaque 2020"/>
            <p:cNvSpPr/>
            <p:nvPr/>
          </p:nvSpPr>
          <p:spPr>
            <a:xfrm rot="16200000">
              <a:off x="7842217" y="58408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" name="Plaque 2021"/>
            <p:cNvSpPr/>
            <p:nvPr/>
          </p:nvSpPr>
          <p:spPr>
            <a:xfrm rot="16200000">
              <a:off x="7669641" y="58404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" name="Plaque 2022"/>
            <p:cNvSpPr/>
            <p:nvPr/>
          </p:nvSpPr>
          <p:spPr>
            <a:xfrm rot="16200000">
              <a:off x="7583024" y="583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" name="Plaque 2023"/>
            <p:cNvSpPr/>
            <p:nvPr/>
          </p:nvSpPr>
          <p:spPr>
            <a:xfrm rot="16200000">
              <a:off x="7756559" y="583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5" name="Plaque 2024"/>
            <p:cNvSpPr/>
            <p:nvPr/>
          </p:nvSpPr>
          <p:spPr>
            <a:xfrm rot="16200000">
              <a:off x="7931527" y="583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6" name="Plaque 2025"/>
            <p:cNvSpPr/>
            <p:nvPr/>
          </p:nvSpPr>
          <p:spPr>
            <a:xfrm rot="16200000">
              <a:off x="7148075" y="595697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" name="Plaque 2026"/>
            <p:cNvSpPr/>
            <p:nvPr/>
          </p:nvSpPr>
          <p:spPr>
            <a:xfrm rot="16200000">
              <a:off x="6975500" y="595663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" name="Plaque 2027"/>
            <p:cNvSpPr/>
            <p:nvPr/>
          </p:nvSpPr>
          <p:spPr>
            <a:xfrm rot="16200000">
              <a:off x="6888882" y="595586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" name="Plaque 2028"/>
            <p:cNvSpPr/>
            <p:nvPr/>
          </p:nvSpPr>
          <p:spPr>
            <a:xfrm rot="16200000">
              <a:off x="7062418" y="595586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" name="Plaque 2029"/>
            <p:cNvSpPr/>
            <p:nvPr/>
          </p:nvSpPr>
          <p:spPr>
            <a:xfrm rot="16200000">
              <a:off x="7495146" y="595847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" name="Plaque 2030"/>
            <p:cNvSpPr/>
            <p:nvPr/>
          </p:nvSpPr>
          <p:spPr>
            <a:xfrm rot="16200000">
              <a:off x="7322571" y="5958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" name="Plaque 2031"/>
            <p:cNvSpPr/>
            <p:nvPr/>
          </p:nvSpPr>
          <p:spPr>
            <a:xfrm rot="16200000">
              <a:off x="7235953" y="59573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" name="Plaque 2032"/>
            <p:cNvSpPr/>
            <p:nvPr/>
          </p:nvSpPr>
          <p:spPr>
            <a:xfrm rot="16200000">
              <a:off x="7409489" y="59573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" name="Plaque 2033"/>
            <p:cNvSpPr/>
            <p:nvPr/>
          </p:nvSpPr>
          <p:spPr>
            <a:xfrm rot="16200000">
              <a:off x="7842217" y="595847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5" name="Plaque 2034"/>
            <p:cNvSpPr/>
            <p:nvPr/>
          </p:nvSpPr>
          <p:spPr>
            <a:xfrm rot="16200000">
              <a:off x="7669641" y="5958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6" name="Plaque 2035"/>
            <p:cNvSpPr/>
            <p:nvPr/>
          </p:nvSpPr>
          <p:spPr>
            <a:xfrm rot="16200000">
              <a:off x="7583024" y="59573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7" name="Plaque 2036"/>
            <p:cNvSpPr/>
            <p:nvPr/>
          </p:nvSpPr>
          <p:spPr>
            <a:xfrm rot="16200000">
              <a:off x="7756559" y="59573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8" name="Plaque 2037"/>
            <p:cNvSpPr/>
            <p:nvPr/>
          </p:nvSpPr>
          <p:spPr>
            <a:xfrm rot="16200000">
              <a:off x="7931527" y="595431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9" name="Plaque 2038"/>
            <p:cNvSpPr/>
            <p:nvPr/>
          </p:nvSpPr>
          <p:spPr>
            <a:xfrm rot="16200000">
              <a:off x="7148075" y="608074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0" name="Plaque 2039"/>
            <p:cNvSpPr/>
            <p:nvPr/>
          </p:nvSpPr>
          <p:spPr>
            <a:xfrm rot="16200000">
              <a:off x="6975500" y="608039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1" name="Plaque 2040"/>
            <p:cNvSpPr/>
            <p:nvPr/>
          </p:nvSpPr>
          <p:spPr>
            <a:xfrm rot="16200000">
              <a:off x="6888882" y="607963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2" name="Plaque 2041"/>
            <p:cNvSpPr/>
            <p:nvPr/>
          </p:nvSpPr>
          <p:spPr>
            <a:xfrm rot="16200000">
              <a:off x="7062418" y="607963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3" name="Plaque 2042"/>
            <p:cNvSpPr/>
            <p:nvPr/>
          </p:nvSpPr>
          <p:spPr>
            <a:xfrm rot="16200000">
              <a:off x="7495146" y="608223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4" name="Plaque 2043"/>
            <p:cNvSpPr/>
            <p:nvPr/>
          </p:nvSpPr>
          <p:spPr>
            <a:xfrm rot="16200000">
              <a:off x="7322571" y="608189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5" name="Plaque 2044"/>
            <p:cNvSpPr/>
            <p:nvPr/>
          </p:nvSpPr>
          <p:spPr>
            <a:xfrm rot="16200000">
              <a:off x="7235953" y="6081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6" name="Plaque 2045"/>
            <p:cNvSpPr/>
            <p:nvPr/>
          </p:nvSpPr>
          <p:spPr>
            <a:xfrm rot="16200000">
              <a:off x="7409489" y="6081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7" name="Plaque 2046"/>
            <p:cNvSpPr/>
            <p:nvPr/>
          </p:nvSpPr>
          <p:spPr>
            <a:xfrm rot="16200000">
              <a:off x="7842217" y="608223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Plaque 2052"/>
            <p:cNvSpPr/>
            <p:nvPr/>
          </p:nvSpPr>
          <p:spPr>
            <a:xfrm rot="16200000">
              <a:off x="7669641" y="608189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Plaque 2053"/>
            <p:cNvSpPr/>
            <p:nvPr/>
          </p:nvSpPr>
          <p:spPr>
            <a:xfrm rot="16200000">
              <a:off x="7583024" y="6081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Plaque 2054"/>
            <p:cNvSpPr/>
            <p:nvPr/>
          </p:nvSpPr>
          <p:spPr>
            <a:xfrm rot="16200000">
              <a:off x="7756559" y="6081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Plaque 2055"/>
            <p:cNvSpPr/>
            <p:nvPr/>
          </p:nvSpPr>
          <p:spPr>
            <a:xfrm rot="16200000">
              <a:off x="7931527" y="607807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Plaque 2056"/>
            <p:cNvSpPr/>
            <p:nvPr/>
          </p:nvSpPr>
          <p:spPr>
            <a:xfrm rot="16200000">
              <a:off x="7148075" y="619863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Plaque 2057"/>
            <p:cNvSpPr/>
            <p:nvPr/>
          </p:nvSpPr>
          <p:spPr>
            <a:xfrm rot="16200000">
              <a:off x="6888882" y="619751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Plaque 2058"/>
            <p:cNvSpPr/>
            <p:nvPr/>
          </p:nvSpPr>
          <p:spPr>
            <a:xfrm rot="16200000">
              <a:off x="7062418" y="619751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Plaque 2059"/>
            <p:cNvSpPr/>
            <p:nvPr/>
          </p:nvSpPr>
          <p:spPr>
            <a:xfrm rot="16200000">
              <a:off x="7495146" y="62001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Plaque 2060"/>
            <p:cNvSpPr/>
            <p:nvPr/>
          </p:nvSpPr>
          <p:spPr>
            <a:xfrm rot="16200000">
              <a:off x="7322571" y="619977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Plaque 2061"/>
            <p:cNvSpPr/>
            <p:nvPr/>
          </p:nvSpPr>
          <p:spPr>
            <a:xfrm rot="16200000">
              <a:off x="7235953" y="61990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Plaque 2062"/>
            <p:cNvSpPr/>
            <p:nvPr/>
          </p:nvSpPr>
          <p:spPr>
            <a:xfrm rot="16200000">
              <a:off x="7669641" y="619977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Plaque 2063"/>
            <p:cNvSpPr/>
            <p:nvPr/>
          </p:nvSpPr>
          <p:spPr>
            <a:xfrm rot="16200000">
              <a:off x="7583024" y="61990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Plaque 2064"/>
            <p:cNvSpPr/>
            <p:nvPr/>
          </p:nvSpPr>
          <p:spPr>
            <a:xfrm rot="16200000">
              <a:off x="7756559" y="61990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Plaque 2065"/>
            <p:cNvSpPr/>
            <p:nvPr/>
          </p:nvSpPr>
          <p:spPr>
            <a:xfrm rot="16200000">
              <a:off x="7931527" y="619596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Plaque 2066"/>
            <p:cNvSpPr/>
            <p:nvPr/>
          </p:nvSpPr>
          <p:spPr>
            <a:xfrm rot="16200000">
              <a:off x="7148075" y="631628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Plaque 2067"/>
            <p:cNvSpPr/>
            <p:nvPr/>
          </p:nvSpPr>
          <p:spPr>
            <a:xfrm rot="16200000">
              <a:off x="6975500" y="631593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Plaque 2068"/>
            <p:cNvSpPr/>
            <p:nvPr/>
          </p:nvSpPr>
          <p:spPr>
            <a:xfrm rot="16200000">
              <a:off x="6888882" y="631516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Plaque 2069"/>
            <p:cNvSpPr/>
            <p:nvPr/>
          </p:nvSpPr>
          <p:spPr>
            <a:xfrm rot="16200000">
              <a:off x="7062418" y="631516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Plaque 2070"/>
            <p:cNvSpPr/>
            <p:nvPr/>
          </p:nvSpPr>
          <p:spPr>
            <a:xfrm rot="16200000">
              <a:off x="7495146" y="631777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Plaque 2071"/>
            <p:cNvSpPr/>
            <p:nvPr/>
          </p:nvSpPr>
          <p:spPr>
            <a:xfrm rot="16200000">
              <a:off x="7322571" y="631742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Plaque 2072"/>
            <p:cNvSpPr/>
            <p:nvPr/>
          </p:nvSpPr>
          <p:spPr>
            <a:xfrm rot="16200000">
              <a:off x="7235953" y="631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Plaque 2073"/>
            <p:cNvSpPr/>
            <p:nvPr/>
          </p:nvSpPr>
          <p:spPr>
            <a:xfrm rot="16200000">
              <a:off x="7409489" y="631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Plaque 2074"/>
            <p:cNvSpPr/>
            <p:nvPr/>
          </p:nvSpPr>
          <p:spPr>
            <a:xfrm rot="16200000">
              <a:off x="7842217" y="631777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Plaque 2075"/>
            <p:cNvSpPr/>
            <p:nvPr/>
          </p:nvSpPr>
          <p:spPr>
            <a:xfrm rot="16200000">
              <a:off x="7669641" y="631742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Plaque 2076"/>
            <p:cNvSpPr/>
            <p:nvPr/>
          </p:nvSpPr>
          <p:spPr>
            <a:xfrm rot="16200000">
              <a:off x="7583024" y="631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Plaque 2077"/>
            <p:cNvSpPr/>
            <p:nvPr/>
          </p:nvSpPr>
          <p:spPr>
            <a:xfrm rot="16200000">
              <a:off x="7756559" y="631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Plaque 2078"/>
            <p:cNvSpPr/>
            <p:nvPr/>
          </p:nvSpPr>
          <p:spPr>
            <a:xfrm rot="16200000">
              <a:off x="7931527" y="6313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Plaque 2079"/>
            <p:cNvSpPr/>
            <p:nvPr/>
          </p:nvSpPr>
          <p:spPr>
            <a:xfrm rot="16200000">
              <a:off x="7540363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Plaque 2080"/>
            <p:cNvSpPr/>
            <p:nvPr/>
          </p:nvSpPr>
          <p:spPr>
            <a:xfrm rot="16200000">
              <a:off x="7366828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Plaque 2081"/>
            <p:cNvSpPr/>
            <p:nvPr/>
          </p:nvSpPr>
          <p:spPr>
            <a:xfrm rot="16200000">
              <a:off x="7193293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Plaque 2082"/>
            <p:cNvSpPr/>
            <p:nvPr/>
          </p:nvSpPr>
          <p:spPr>
            <a:xfrm rot="16200000">
              <a:off x="6931407" y="421638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Plaque 2083"/>
            <p:cNvSpPr/>
            <p:nvPr/>
          </p:nvSpPr>
          <p:spPr>
            <a:xfrm rot="16200000">
              <a:off x="6846222" y="421638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Plaque 2084"/>
            <p:cNvSpPr/>
            <p:nvPr/>
          </p:nvSpPr>
          <p:spPr>
            <a:xfrm rot="16200000">
              <a:off x="7019757" y="421638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Plaque 2085"/>
            <p:cNvSpPr/>
            <p:nvPr/>
          </p:nvSpPr>
          <p:spPr>
            <a:xfrm rot="16200000">
              <a:off x="7106525" y="421638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Plaque 2086"/>
            <p:cNvSpPr/>
            <p:nvPr/>
          </p:nvSpPr>
          <p:spPr>
            <a:xfrm rot="16200000">
              <a:off x="7278478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Plaque 2087"/>
            <p:cNvSpPr/>
            <p:nvPr/>
          </p:nvSpPr>
          <p:spPr>
            <a:xfrm rot="16200000">
              <a:off x="7453596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Plaque 2088"/>
            <p:cNvSpPr/>
            <p:nvPr/>
          </p:nvSpPr>
          <p:spPr>
            <a:xfrm rot="16200000">
              <a:off x="7625549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0" name="Plaque 2089"/>
            <p:cNvSpPr/>
            <p:nvPr/>
          </p:nvSpPr>
          <p:spPr>
            <a:xfrm rot="16200000">
              <a:off x="7713899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Plaque 2090"/>
            <p:cNvSpPr/>
            <p:nvPr/>
          </p:nvSpPr>
          <p:spPr>
            <a:xfrm rot="16200000">
              <a:off x="7800666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Plaque 2091"/>
            <p:cNvSpPr/>
            <p:nvPr/>
          </p:nvSpPr>
          <p:spPr>
            <a:xfrm rot="16200000">
              <a:off x="7540363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Plaque 2092"/>
            <p:cNvSpPr/>
            <p:nvPr/>
          </p:nvSpPr>
          <p:spPr>
            <a:xfrm rot="16200000">
              <a:off x="7366828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Plaque 2093"/>
            <p:cNvSpPr/>
            <p:nvPr/>
          </p:nvSpPr>
          <p:spPr>
            <a:xfrm rot="16200000">
              <a:off x="7193293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Plaque 2094"/>
            <p:cNvSpPr/>
            <p:nvPr/>
          </p:nvSpPr>
          <p:spPr>
            <a:xfrm rot="16200000">
              <a:off x="6931407" y="43350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Plaque 2095"/>
            <p:cNvSpPr/>
            <p:nvPr/>
          </p:nvSpPr>
          <p:spPr>
            <a:xfrm rot="16200000">
              <a:off x="6846222" y="43350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Plaque 2096"/>
            <p:cNvSpPr/>
            <p:nvPr/>
          </p:nvSpPr>
          <p:spPr>
            <a:xfrm rot="16200000">
              <a:off x="7019757" y="43350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Plaque 2097"/>
            <p:cNvSpPr/>
            <p:nvPr/>
          </p:nvSpPr>
          <p:spPr>
            <a:xfrm rot="16200000">
              <a:off x="7106525" y="43350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Plaque 2098"/>
            <p:cNvSpPr/>
            <p:nvPr/>
          </p:nvSpPr>
          <p:spPr>
            <a:xfrm rot="16200000">
              <a:off x="7278478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Plaque 2099"/>
            <p:cNvSpPr/>
            <p:nvPr/>
          </p:nvSpPr>
          <p:spPr>
            <a:xfrm rot="16200000">
              <a:off x="7453596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Plaque 2100"/>
            <p:cNvSpPr/>
            <p:nvPr/>
          </p:nvSpPr>
          <p:spPr>
            <a:xfrm rot="16200000">
              <a:off x="7625549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Plaque 2101"/>
            <p:cNvSpPr/>
            <p:nvPr/>
          </p:nvSpPr>
          <p:spPr>
            <a:xfrm rot="16200000">
              <a:off x="7713899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3" name="Plaque 2102"/>
            <p:cNvSpPr/>
            <p:nvPr/>
          </p:nvSpPr>
          <p:spPr>
            <a:xfrm rot="16200000">
              <a:off x="7800666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Plaque 2103"/>
            <p:cNvSpPr/>
            <p:nvPr/>
          </p:nvSpPr>
          <p:spPr>
            <a:xfrm rot="16200000">
              <a:off x="7540363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Plaque 2104"/>
            <p:cNvSpPr/>
            <p:nvPr/>
          </p:nvSpPr>
          <p:spPr>
            <a:xfrm rot="16200000">
              <a:off x="7366828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Plaque 2105"/>
            <p:cNvSpPr/>
            <p:nvPr/>
          </p:nvSpPr>
          <p:spPr>
            <a:xfrm rot="16200000">
              <a:off x="7193293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Plaque 2106"/>
            <p:cNvSpPr/>
            <p:nvPr/>
          </p:nvSpPr>
          <p:spPr>
            <a:xfrm rot="16200000">
              <a:off x="6931407" y="44527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8" name="Plaque 2107"/>
            <p:cNvSpPr/>
            <p:nvPr/>
          </p:nvSpPr>
          <p:spPr>
            <a:xfrm rot="16200000">
              <a:off x="6846222" y="44527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Plaque 2108"/>
            <p:cNvSpPr/>
            <p:nvPr/>
          </p:nvSpPr>
          <p:spPr>
            <a:xfrm rot="16200000">
              <a:off x="7019757" y="44527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Plaque 2109"/>
            <p:cNvSpPr/>
            <p:nvPr/>
          </p:nvSpPr>
          <p:spPr>
            <a:xfrm rot="16200000">
              <a:off x="7106525" y="44527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Plaque 2110"/>
            <p:cNvSpPr/>
            <p:nvPr/>
          </p:nvSpPr>
          <p:spPr>
            <a:xfrm rot="16200000">
              <a:off x="7278478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Plaque 2111"/>
            <p:cNvSpPr/>
            <p:nvPr/>
          </p:nvSpPr>
          <p:spPr>
            <a:xfrm rot="16200000">
              <a:off x="7453596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3" name="Plaque 2112"/>
            <p:cNvSpPr/>
            <p:nvPr/>
          </p:nvSpPr>
          <p:spPr>
            <a:xfrm rot="16200000">
              <a:off x="7625549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Plaque 2113"/>
            <p:cNvSpPr/>
            <p:nvPr/>
          </p:nvSpPr>
          <p:spPr>
            <a:xfrm rot="16200000">
              <a:off x="7713899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5" name="Plaque 2114"/>
            <p:cNvSpPr/>
            <p:nvPr/>
          </p:nvSpPr>
          <p:spPr>
            <a:xfrm rot="16200000">
              <a:off x="7800666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Plaque 2115"/>
            <p:cNvSpPr/>
            <p:nvPr/>
          </p:nvSpPr>
          <p:spPr>
            <a:xfrm rot="16200000">
              <a:off x="7540363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Plaque 2116"/>
            <p:cNvSpPr/>
            <p:nvPr/>
          </p:nvSpPr>
          <p:spPr>
            <a:xfrm rot="16200000">
              <a:off x="7366828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8" name="Plaque 2117"/>
            <p:cNvSpPr/>
            <p:nvPr/>
          </p:nvSpPr>
          <p:spPr>
            <a:xfrm rot="16200000">
              <a:off x="7193293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9" name="Plaque 2118"/>
            <p:cNvSpPr/>
            <p:nvPr/>
          </p:nvSpPr>
          <p:spPr>
            <a:xfrm rot="16200000">
              <a:off x="6931407" y="45764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0" name="Plaque 2119"/>
            <p:cNvSpPr/>
            <p:nvPr/>
          </p:nvSpPr>
          <p:spPr>
            <a:xfrm rot="16200000">
              <a:off x="6846222" y="45764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1" name="Plaque 2120"/>
            <p:cNvSpPr/>
            <p:nvPr/>
          </p:nvSpPr>
          <p:spPr>
            <a:xfrm rot="16200000">
              <a:off x="7019757" y="45764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2" name="Plaque 2121"/>
            <p:cNvSpPr/>
            <p:nvPr/>
          </p:nvSpPr>
          <p:spPr>
            <a:xfrm rot="16200000">
              <a:off x="7106525" y="45764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Plaque 2122"/>
            <p:cNvSpPr/>
            <p:nvPr/>
          </p:nvSpPr>
          <p:spPr>
            <a:xfrm rot="16200000">
              <a:off x="7278478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Plaque 2123"/>
            <p:cNvSpPr/>
            <p:nvPr/>
          </p:nvSpPr>
          <p:spPr>
            <a:xfrm rot="16200000">
              <a:off x="7453596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5" name="Plaque 2124"/>
            <p:cNvSpPr/>
            <p:nvPr/>
          </p:nvSpPr>
          <p:spPr>
            <a:xfrm rot="16200000">
              <a:off x="7625549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6" name="Plaque 2125"/>
            <p:cNvSpPr/>
            <p:nvPr/>
          </p:nvSpPr>
          <p:spPr>
            <a:xfrm rot="16200000">
              <a:off x="7713899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7" name="Plaque 2126"/>
            <p:cNvSpPr/>
            <p:nvPr/>
          </p:nvSpPr>
          <p:spPr>
            <a:xfrm rot="16200000">
              <a:off x="7800666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8" name="Plaque 2127"/>
            <p:cNvSpPr/>
            <p:nvPr/>
          </p:nvSpPr>
          <p:spPr>
            <a:xfrm rot="16200000">
              <a:off x="7540363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9" name="Plaque 2128"/>
            <p:cNvSpPr/>
            <p:nvPr/>
          </p:nvSpPr>
          <p:spPr>
            <a:xfrm rot="16200000">
              <a:off x="7366828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0" name="Plaque 2129"/>
            <p:cNvSpPr/>
            <p:nvPr/>
          </p:nvSpPr>
          <p:spPr>
            <a:xfrm rot="16200000">
              <a:off x="7193293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Plaque 2130"/>
            <p:cNvSpPr/>
            <p:nvPr/>
          </p:nvSpPr>
          <p:spPr>
            <a:xfrm rot="16200000">
              <a:off x="6931407" y="469435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2" name="Plaque 2131"/>
            <p:cNvSpPr/>
            <p:nvPr/>
          </p:nvSpPr>
          <p:spPr>
            <a:xfrm rot="16200000">
              <a:off x="6846222" y="469435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3" name="Plaque 2132"/>
            <p:cNvSpPr/>
            <p:nvPr/>
          </p:nvSpPr>
          <p:spPr>
            <a:xfrm rot="16200000">
              <a:off x="7019757" y="469435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4" name="Plaque 2133"/>
            <p:cNvSpPr/>
            <p:nvPr/>
          </p:nvSpPr>
          <p:spPr>
            <a:xfrm rot="16200000">
              <a:off x="7106525" y="469435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Plaque 2134"/>
            <p:cNvSpPr/>
            <p:nvPr/>
          </p:nvSpPr>
          <p:spPr>
            <a:xfrm rot="16200000">
              <a:off x="7278478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6" name="Plaque 2135"/>
            <p:cNvSpPr/>
            <p:nvPr/>
          </p:nvSpPr>
          <p:spPr>
            <a:xfrm rot="16200000">
              <a:off x="7453596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7" name="Plaque 2136"/>
            <p:cNvSpPr/>
            <p:nvPr/>
          </p:nvSpPr>
          <p:spPr>
            <a:xfrm rot="16200000">
              <a:off x="7625549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8" name="Plaque 2137"/>
            <p:cNvSpPr/>
            <p:nvPr/>
          </p:nvSpPr>
          <p:spPr>
            <a:xfrm rot="16200000">
              <a:off x="7713899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9" name="Plaque 2138"/>
            <p:cNvSpPr/>
            <p:nvPr/>
          </p:nvSpPr>
          <p:spPr>
            <a:xfrm rot="16200000">
              <a:off x="7800666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0" name="Plaque 2139"/>
            <p:cNvSpPr/>
            <p:nvPr/>
          </p:nvSpPr>
          <p:spPr>
            <a:xfrm rot="16200000">
              <a:off x="7540363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1" name="Plaque 2140"/>
            <p:cNvSpPr/>
            <p:nvPr/>
          </p:nvSpPr>
          <p:spPr>
            <a:xfrm rot="16200000">
              <a:off x="7366828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2" name="Plaque 2141"/>
            <p:cNvSpPr/>
            <p:nvPr/>
          </p:nvSpPr>
          <p:spPr>
            <a:xfrm rot="16200000">
              <a:off x="7193293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3" name="Plaque 2142"/>
            <p:cNvSpPr/>
            <p:nvPr/>
          </p:nvSpPr>
          <p:spPr>
            <a:xfrm rot="16200000">
              <a:off x="6931407" y="481200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4" name="Plaque 2143"/>
            <p:cNvSpPr/>
            <p:nvPr/>
          </p:nvSpPr>
          <p:spPr>
            <a:xfrm rot="16200000">
              <a:off x="6846222" y="481200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5" name="Plaque 2144"/>
            <p:cNvSpPr/>
            <p:nvPr/>
          </p:nvSpPr>
          <p:spPr>
            <a:xfrm rot="16200000">
              <a:off x="7019757" y="481200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6" name="Plaque 2145"/>
            <p:cNvSpPr/>
            <p:nvPr/>
          </p:nvSpPr>
          <p:spPr>
            <a:xfrm rot="16200000">
              <a:off x="7106525" y="481200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Plaque 2146"/>
            <p:cNvSpPr/>
            <p:nvPr/>
          </p:nvSpPr>
          <p:spPr>
            <a:xfrm rot="16200000">
              <a:off x="7278478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Plaque 2147"/>
            <p:cNvSpPr/>
            <p:nvPr/>
          </p:nvSpPr>
          <p:spPr>
            <a:xfrm rot="16200000">
              <a:off x="7453596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9" name="Plaque 2148"/>
            <p:cNvSpPr/>
            <p:nvPr/>
          </p:nvSpPr>
          <p:spPr>
            <a:xfrm rot="16200000">
              <a:off x="7625549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0" name="Plaque 2149"/>
            <p:cNvSpPr/>
            <p:nvPr/>
          </p:nvSpPr>
          <p:spPr>
            <a:xfrm rot="16200000">
              <a:off x="7713899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Plaque 2150"/>
            <p:cNvSpPr/>
            <p:nvPr/>
          </p:nvSpPr>
          <p:spPr>
            <a:xfrm rot="16200000">
              <a:off x="7800666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Plaque 2151"/>
            <p:cNvSpPr/>
            <p:nvPr/>
          </p:nvSpPr>
          <p:spPr>
            <a:xfrm rot="16200000">
              <a:off x="7540363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Plaque 2152"/>
            <p:cNvSpPr/>
            <p:nvPr/>
          </p:nvSpPr>
          <p:spPr>
            <a:xfrm rot="16200000">
              <a:off x="7366828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4" name="Plaque 2153"/>
            <p:cNvSpPr/>
            <p:nvPr/>
          </p:nvSpPr>
          <p:spPr>
            <a:xfrm rot="16200000">
              <a:off x="7193293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5" name="Plaque 2154"/>
            <p:cNvSpPr/>
            <p:nvPr/>
          </p:nvSpPr>
          <p:spPr>
            <a:xfrm rot="16200000">
              <a:off x="6931407" y="493577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6" name="Plaque 2155"/>
            <p:cNvSpPr/>
            <p:nvPr/>
          </p:nvSpPr>
          <p:spPr>
            <a:xfrm rot="16200000">
              <a:off x="6846222" y="493577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7" name="Plaque 2156"/>
            <p:cNvSpPr/>
            <p:nvPr/>
          </p:nvSpPr>
          <p:spPr>
            <a:xfrm rot="16200000">
              <a:off x="7019757" y="493577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8" name="Plaque 2157"/>
            <p:cNvSpPr/>
            <p:nvPr/>
          </p:nvSpPr>
          <p:spPr>
            <a:xfrm rot="16200000">
              <a:off x="7106525" y="493577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9" name="Plaque 2158"/>
            <p:cNvSpPr/>
            <p:nvPr/>
          </p:nvSpPr>
          <p:spPr>
            <a:xfrm rot="16200000">
              <a:off x="7278478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0" name="Plaque 2159"/>
            <p:cNvSpPr/>
            <p:nvPr/>
          </p:nvSpPr>
          <p:spPr>
            <a:xfrm rot="16200000">
              <a:off x="7453596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1" name="Plaque 2160"/>
            <p:cNvSpPr/>
            <p:nvPr/>
          </p:nvSpPr>
          <p:spPr>
            <a:xfrm rot="16200000">
              <a:off x="7625549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2" name="Plaque 2161"/>
            <p:cNvSpPr/>
            <p:nvPr/>
          </p:nvSpPr>
          <p:spPr>
            <a:xfrm rot="16200000">
              <a:off x="7713899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Plaque 2162"/>
            <p:cNvSpPr/>
            <p:nvPr/>
          </p:nvSpPr>
          <p:spPr>
            <a:xfrm rot="16200000">
              <a:off x="7800666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Plaque 2163"/>
            <p:cNvSpPr/>
            <p:nvPr/>
          </p:nvSpPr>
          <p:spPr>
            <a:xfrm rot="16200000">
              <a:off x="7540363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Plaque 2164"/>
            <p:cNvSpPr/>
            <p:nvPr/>
          </p:nvSpPr>
          <p:spPr>
            <a:xfrm rot="16200000">
              <a:off x="7366828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6" name="Plaque 2165"/>
            <p:cNvSpPr/>
            <p:nvPr/>
          </p:nvSpPr>
          <p:spPr>
            <a:xfrm rot="16200000">
              <a:off x="7193293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7" name="Plaque 2166"/>
            <p:cNvSpPr/>
            <p:nvPr/>
          </p:nvSpPr>
          <p:spPr>
            <a:xfrm rot="16200000">
              <a:off x="6931407" y="505444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8" name="Plaque 2167"/>
            <p:cNvSpPr/>
            <p:nvPr/>
          </p:nvSpPr>
          <p:spPr>
            <a:xfrm rot="16200000">
              <a:off x="6846222" y="505444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9" name="Plaque 2168"/>
            <p:cNvSpPr/>
            <p:nvPr/>
          </p:nvSpPr>
          <p:spPr>
            <a:xfrm rot="16200000">
              <a:off x="7019757" y="505444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0" name="Plaque 2169"/>
            <p:cNvSpPr/>
            <p:nvPr/>
          </p:nvSpPr>
          <p:spPr>
            <a:xfrm rot="16200000">
              <a:off x="7106525" y="505444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Plaque 2170"/>
            <p:cNvSpPr/>
            <p:nvPr/>
          </p:nvSpPr>
          <p:spPr>
            <a:xfrm rot="16200000">
              <a:off x="7278478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Plaque 2171"/>
            <p:cNvSpPr/>
            <p:nvPr/>
          </p:nvSpPr>
          <p:spPr>
            <a:xfrm rot="16200000">
              <a:off x="7453596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3" name="Plaque 2172"/>
            <p:cNvSpPr/>
            <p:nvPr/>
          </p:nvSpPr>
          <p:spPr>
            <a:xfrm rot="16200000">
              <a:off x="7625549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4" name="Plaque 2173"/>
            <p:cNvSpPr/>
            <p:nvPr/>
          </p:nvSpPr>
          <p:spPr>
            <a:xfrm rot="16200000">
              <a:off x="7713899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Plaque 2174"/>
            <p:cNvSpPr/>
            <p:nvPr/>
          </p:nvSpPr>
          <p:spPr>
            <a:xfrm rot="16200000">
              <a:off x="7800666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Plaque 2175"/>
            <p:cNvSpPr/>
            <p:nvPr/>
          </p:nvSpPr>
          <p:spPr>
            <a:xfrm rot="16200000">
              <a:off x="7540363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7" name="Plaque 2176"/>
            <p:cNvSpPr/>
            <p:nvPr/>
          </p:nvSpPr>
          <p:spPr>
            <a:xfrm rot="16200000">
              <a:off x="7366828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8" name="Plaque 2177"/>
            <p:cNvSpPr/>
            <p:nvPr/>
          </p:nvSpPr>
          <p:spPr>
            <a:xfrm rot="16200000">
              <a:off x="7193293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Plaque 2178"/>
            <p:cNvSpPr/>
            <p:nvPr/>
          </p:nvSpPr>
          <p:spPr>
            <a:xfrm rot="16200000">
              <a:off x="6931407" y="517209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0" name="Plaque 2179"/>
            <p:cNvSpPr/>
            <p:nvPr/>
          </p:nvSpPr>
          <p:spPr>
            <a:xfrm rot="16200000">
              <a:off x="6846222" y="517209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1" name="Plaque 2180"/>
            <p:cNvSpPr/>
            <p:nvPr/>
          </p:nvSpPr>
          <p:spPr>
            <a:xfrm rot="16200000">
              <a:off x="7019757" y="517209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Plaque 2181"/>
            <p:cNvSpPr/>
            <p:nvPr/>
          </p:nvSpPr>
          <p:spPr>
            <a:xfrm rot="16200000">
              <a:off x="7106525" y="517209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3" name="Plaque 2182"/>
            <p:cNvSpPr/>
            <p:nvPr/>
          </p:nvSpPr>
          <p:spPr>
            <a:xfrm rot="16200000">
              <a:off x="7278478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4" name="Plaque 2183"/>
            <p:cNvSpPr/>
            <p:nvPr/>
          </p:nvSpPr>
          <p:spPr>
            <a:xfrm rot="16200000">
              <a:off x="7453596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5" name="Plaque 2184"/>
            <p:cNvSpPr/>
            <p:nvPr/>
          </p:nvSpPr>
          <p:spPr>
            <a:xfrm rot="16200000">
              <a:off x="7625549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6" name="Plaque 2185"/>
            <p:cNvSpPr/>
            <p:nvPr/>
          </p:nvSpPr>
          <p:spPr>
            <a:xfrm rot="16200000">
              <a:off x="7713899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7" name="Plaque 2186"/>
            <p:cNvSpPr/>
            <p:nvPr/>
          </p:nvSpPr>
          <p:spPr>
            <a:xfrm rot="16200000">
              <a:off x="7800666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8" name="Plaque 2187"/>
            <p:cNvSpPr/>
            <p:nvPr/>
          </p:nvSpPr>
          <p:spPr>
            <a:xfrm rot="16200000">
              <a:off x="7540363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9" name="Plaque 2188"/>
            <p:cNvSpPr/>
            <p:nvPr/>
          </p:nvSpPr>
          <p:spPr>
            <a:xfrm rot="16200000">
              <a:off x="7366828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0" name="Plaque 2189"/>
            <p:cNvSpPr/>
            <p:nvPr/>
          </p:nvSpPr>
          <p:spPr>
            <a:xfrm rot="16200000">
              <a:off x="7193293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1" name="Plaque 2190"/>
            <p:cNvSpPr/>
            <p:nvPr/>
          </p:nvSpPr>
          <p:spPr>
            <a:xfrm rot="16200000">
              <a:off x="6931407" y="529586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2" name="Plaque 2191"/>
            <p:cNvSpPr/>
            <p:nvPr/>
          </p:nvSpPr>
          <p:spPr>
            <a:xfrm rot="16200000">
              <a:off x="6846222" y="529586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Plaque 2192"/>
            <p:cNvSpPr/>
            <p:nvPr/>
          </p:nvSpPr>
          <p:spPr>
            <a:xfrm rot="16200000">
              <a:off x="7019757" y="529586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4" name="Plaque 2193"/>
            <p:cNvSpPr/>
            <p:nvPr/>
          </p:nvSpPr>
          <p:spPr>
            <a:xfrm rot="16200000">
              <a:off x="7106525" y="529586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5" name="Plaque 2194"/>
            <p:cNvSpPr/>
            <p:nvPr/>
          </p:nvSpPr>
          <p:spPr>
            <a:xfrm rot="16200000">
              <a:off x="7278478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Plaque 2195"/>
            <p:cNvSpPr/>
            <p:nvPr/>
          </p:nvSpPr>
          <p:spPr>
            <a:xfrm rot="16200000">
              <a:off x="7453596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7" name="Plaque 2196"/>
            <p:cNvSpPr/>
            <p:nvPr/>
          </p:nvSpPr>
          <p:spPr>
            <a:xfrm rot="16200000">
              <a:off x="7625549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Plaque 2197"/>
            <p:cNvSpPr/>
            <p:nvPr/>
          </p:nvSpPr>
          <p:spPr>
            <a:xfrm rot="16200000">
              <a:off x="7713899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Plaque 2198"/>
            <p:cNvSpPr/>
            <p:nvPr/>
          </p:nvSpPr>
          <p:spPr>
            <a:xfrm rot="16200000">
              <a:off x="7800666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Plaque 2199"/>
            <p:cNvSpPr/>
            <p:nvPr/>
          </p:nvSpPr>
          <p:spPr>
            <a:xfrm rot="16200000">
              <a:off x="7540363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" name="Plaque 2200"/>
            <p:cNvSpPr/>
            <p:nvPr/>
          </p:nvSpPr>
          <p:spPr>
            <a:xfrm rot="16200000">
              <a:off x="7366828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" name="Plaque 2201"/>
            <p:cNvSpPr/>
            <p:nvPr/>
          </p:nvSpPr>
          <p:spPr>
            <a:xfrm rot="16200000">
              <a:off x="7193293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Plaque 2202"/>
            <p:cNvSpPr/>
            <p:nvPr/>
          </p:nvSpPr>
          <p:spPr>
            <a:xfrm rot="16200000">
              <a:off x="6931407" y="541887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Plaque 2203"/>
            <p:cNvSpPr/>
            <p:nvPr/>
          </p:nvSpPr>
          <p:spPr>
            <a:xfrm rot="16200000">
              <a:off x="6846222" y="541887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Plaque 2204"/>
            <p:cNvSpPr/>
            <p:nvPr/>
          </p:nvSpPr>
          <p:spPr>
            <a:xfrm rot="16200000">
              <a:off x="7019757" y="541887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Plaque 2205"/>
            <p:cNvSpPr/>
            <p:nvPr/>
          </p:nvSpPr>
          <p:spPr>
            <a:xfrm rot="16200000">
              <a:off x="7106525" y="541887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Plaque 2206"/>
            <p:cNvSpPr/>
            <p:nvPr/>
          </p:nvSpPr>
          <p:spPr>
            <a:xfrm rot="16200000">
              <a:off x="7278478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Plaque 2207"/>
            <p:cNvSpPr/>
            <p:nvPr/>
          </p:nvSpPr>
          <p:spPr>
            <a:xfrm rot="16200000">
              <a:off x="7453596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Plaque 2208"/>
            <p:cNvSpPr/>
            <p:nvPr/>
          </p:nvSpPr>
          <p:spPr>
            <a:xfrm rot="16200000">
              <a:off x="7625549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Plaque 2209"/>
            <p:cNvSpPr/>
            <p:nvPr/>
          </p:nvSpPr>
          <p:spPr>
            <a:xfrm rot="16200000">
              <a:off x="7713899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Plaque 2210"/>
            <p:cNvSpPr/>
            <p:nvPr/>
          </p:nvSpPr>
          <p:spPr>
            <a:xfrm rot="16200000">
              <a:off x="7800666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Plaque 2211"/>
            <p:cNvSpPr/>
            <p:nvPr/>
          </p:nvSpPr>
          <p:spPr>
            <a:xfrm rot="16200000">
              <a:off x="7540363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Plaque 2212"/>
            <p:cNvSpPr/>
            <p:nvPr/>
          </p:nvSpPr>
          <p:spPr>
            <a:xfrm rot="16200000">
              <a:off x="7366828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Plaque 2213"/>
            <p:cNvSpPr/>
            <p:nvPr/>
          </p:nvSpPr>
          <p:spPr>
            <a:xfrm rot="16200000">
              <a:off x="7193293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Plaque 2214"/>
            <p:cNvSpPr/>
            <p:nvPr/>
          </p:nvSpPr>
          <p:spPr>
            <a:xfrm rot="16200000">
              <a:off x="6931407" y="553652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Plaque 2215"/>
            <p:cNvSpPr/>
            <p:nvPr/>
          </p:nvSpPr>
          <p:spPr>
            <a:xfrm rot="16200000">
              <a:off x="6846222" y="553652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Plaque 2216"/>
            <p:cNvSpPr/>
            <p:nvPr/>
          </p:nvSpPr>
          <p:spPr>
            <a:xfrm rot="16200000">
              <a:off x="7019757" y="553652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Plaque 2217"/>
            <p:cNvSpPr/>
            <p:nvPr/>
          </p:nvSpPr>
          <p:spPr>
            <a:xfrm rot="16200000">
              <a:off x="7106525" y="553652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" name="Plaque 2218"/>
            <p:cNvSpPr/>
            <p:nvPr/>
          </p:nvSpPr>
          <p:spPr>
            <a:xfrm rot="16200000">
              <a:off x="7278478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0" name="Plaque 2219"/>
            <p:cNvSpPr/>
            <p:nvPr/>
          </p:nvSpPr>
          <p:spPr>
            <a:xfrm rot="16200000">
              <a:off x="7453596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1" name="Plaque 2220"/>
            <p:cNvSpPr/>
            <p:nvPr/>
          </p:nvSpPr>
          <p:spPr>
            <a:xfrm rot="16200000">
              <a:off x="7625549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2" name="Plaque 2221"/>
            <p:cNvSpPr/>
            <p:nvPr/>
          </p:nvSpPr>
          <p:spPr>
            <a:xfrm rot="16200000">
              <a:off x="7713899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3" name="Plaque 2222"/>
            <p:cNvSpPr/>
            <p:nvPr/>
          </p:nvSpPr>
          <p:spPr>
            <a:xfrm rot="16200000">
              <a:off x="7800666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4" name="Plaque 2223"/>
            <p:cNvSpPr/>
            <p:nvPr/>
          </p:nvSpPr>
          <p:spPr>
            <a:xfrm rot="16200000">
              <a:off x="7540363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5" name="Plaque 2224"/>
            <p:cNvSpPr/>
            <p:nvPr/>
          </p:nvSpPr>
          <p:spPr>
            <a:xfrm rot="16200000">
              <a:off x="7366828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6" name="Plaque 2225"/>
            <p:cNvSpPr/>
            <p:nvPr/>
          </p:nvSpPr>
          <p:spPr>
            <a:xfrm rot="16200000">
              <a:off x="7193293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7" name="Plaque 2226"/>
            <p:cNvSpPr/>
            <p:nvPr/>
          </p:nvSpPr>
          <p:spPr>
            <a:xfrm rot="16200000">
              <a:off x="6931407" y="56602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8" name="Plaque 2227"/>
            <p:cNvSpPr/>
            <p:nvPr/>
          </p:nvSpPr>
          <p:spPr>
            <a:xfrm rot="16200000">
              <a:off x="6846222" y="56602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9" name="Plaque 2228"/>
            <p:cNvSpPr/>
            <p:nvPr/>
          </p:nvSpPr>
          <p:spPr>
            <a:xfrm rot="16200000">
              <a:off x="7019757" y="56602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0" name="Plaque 2229"/>
            <p:cNvSpPr/>
            <p:nvPr/>
          </p:nvSpPr>
          <p:spPr>
            <a:xfrm rot="16200000">
              <a:off x="7106525" y="56602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1" name="Plaque 2230"/>
            <p:cNvSpPr/>
            <p:nvPr/>
          </p:nvSpPr>
          <p:spPr>
            <a:xfrm rot="16200000">
              <a:off x="7278478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2" name="Plaque 2231"/>
            <p:cNvSpPr/>
            <p:nvPr/>
          </p:nvSpPr>
          <p:spPr>
            <a:xfrm rot="16200000">
              <a:off x="7453596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3" name="Plaque 2232"/>
            <p:cNvSpPr/>
            <p:nvPr/>
          </p:nvSpPr>
          <p:spPr>
            <a:xfrm rot="16200000">
              <a:off x="7625549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4" name="Plaque 2233"/>
            <p:cNvSpPr/>
            <p:nvPr/>
          </p:nvSpPr>
          <p:spPr>
            <a:xfrm rot="16200000">
              <a:off x="7713899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5" name="Plaque 2234"/>
            <p:cNvSpPr/>
            <p:nvPr/>
          </p:nvSpPr>
          <p:spPr>
            <a:xfrm rot="16200000">
              <a:off x="7800666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6" name="Plaque 2235"/>
            <p:cNvSpPr/>
            <p:nvPr/>
          </p:nvSpPr>
          <p:spPr>
            <a:xfrm rot="16200000">
              <a:off x="7540363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7" name="Plaque 2236"/>
            <p:cNvSpPr/>
            <p:nvPr/>
          </p:nvSpPr>
          <p:spPr>
            <a:xfrm rot="16200000">
              <a:off x="7366828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8" name="Plaque 2237"/>
            <p:cNvSpPr/>
            <p:nvPr/>
          </p:nvSpPr>
          <p:spPr>
            <a:xfrm rot="16200000">
              <a:off x="7193293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9" name="Plaque 2238"/>
            <p:cNvSpPr/>
            <p:nvPr/>
          </p:nvSpPr>
          <p:spPr>
            <a:xfrm rot="16200000">
              <a:off x="6931407" y="577896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0" name="Plaque 2239"/>
            <p:cNvSpPr/>
            <p:nvPr/>
          </p:nvSpPr>
          <p:spPr>
            <a:xfrm rot="16200000">
              <a:off x="6846222" y="577896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1" name="Plaque 2240"/>
            <p:cNvSpPr/>
            <p:nvPr/>
          </p:nvSpPr>
          <p:spPr>
            <a:xfrm rot="16200000">
              <a:off x="7019757" y="577896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2" name="Plaque 2241"/>
            <p:cNvSpPr/>
            <p:nvPr/>
          </p:nvSpPr>
          <p:spPr>
            <a:xfrm rot="16200000">
              <a:off x="7106525" y="577896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3" name="Plaque 2242"/>
            <p:cNvSpPr/>
            <p:nvPr/>
          </p:nvSpPr>
          <p:spPr>
            <a:xfrm rot="16200000">
              <a:off x="7278478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4" name="Plaque 2243"/>
            <p:cNvSpPr/>
            <p:nvPr/>
          </p:nvSpPr>
          <p:spPr>
            <a:xfrm rot="16200000">
              <a:off x="7453596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5" name="Plaque 2244"/>
            <p:cNvSpPr/>
            <p:nvPr/>
          </p:nvSpPr>
          <p:spPr>
            <a:xfrm rot="16200000">
              <a:off x="7625549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6" name="Plaque 2245"/>
            <p:cNvSpPr/>
            <p:nvPr/>
          </p:nvSpPr>
          <p:spPr>
            <a:xfrm rot="16200000">
              <a:off x="7713899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7" name="Plaque 2246"/>
            <p:cNvSpPr/>
            <p:nvPr/>
          </p:nvSpPr>
          <p:spPr>
            <a:xfrm rot="16200000">
              <a:off x="7800666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8" name="Plaque 2247"/>
            <p:cNvSpPr/>
            <p:nvPr/>
          </p:nvSpPr>
          <p:spPr>
            <a:xfrm rot="16200000">
              <a:off x="7540363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" name="Plaque 2248"/>
            <p:cNvSpPr/>
            <p:nvPr/>
          </p:nvSpPr>
          <p:spPr>
            <a:xfrm rot="16200000">
              <a:off x="7366828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0" name="Plaque 2249"/>
            <p:cNvSpPr/>
            <p:nvPr/>
          </p:nvSpPr>
          <p:spPr>
            <a:xfrm rot="16200000">
              <a:off x="7193293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1" name="Plaque 2250"/>
            <p:cNvSpPr/>
            <p:nvPr/>
          </p:nvSpPr>
          <p:spPr>
            <a:xfrm rot="16200000">
              <a:off x="6931407" y="589661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" name="Plaque 2251"/>
            <p:cNvSpPr/>
            <p:nvPr/>
          </p:nvSpPr>
          <p:spPr>
            <a:xfrm rot="16200000">
              <a:off x="6846222" y="589661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" name="Plaque 2252"/>
            <p:cNvSpPr/>
            <p:nvPr/>
          </p:nvSpPr>
          <p:spPr>
            <a:xfrm rot="16200000">
              <a:off x="7019757" y="589661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" name="Plaque 2253"/>
            <p:cNvSpPr/>
            <p:nvPr/>
          </p:nvSpPr>
          <p:spPr>
            <a:xfrm rot="16200000">
              <a:off x="7106525" y="589661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" name="Plaque 2254"/>
            <p:cNvSpPr/>
            <p:nvPr/>
          </p:nvSpPr>
          <p:spPr>
            <a:xfrm rot="16200000">
              <a:off x="7278478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6" name="Plaque 2255"/>
            <p:cNvSpPr/>
            <p:nvPr/>
          </p:nvSpPr>
          <p:spPr>
            <a:xfrm rot="16200000">
              <a:off x="7453596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7" name="Plaque 2256"/>
            <p:cNvSpPr/>
            <p:nvPr/>
          </p:nvSpPr>
          <p:spPr>
            <a:xfrm rot="16200000">
              <a:off x="7625549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8" name="Plaque 2257"/>
            <p:cNvSpPr/>
            <p:nvPr/>
          </p:nvSpPr>
          <p:spPr>
            <a:xfrm rot="16200000">
              <a:off x="7713899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9" name="Plaque 2258"/>
            <p:cNvSpPr/>
            <p:nvPr/>
          </p:nvSpPr>
          <p:spPr>
            <a:xfrm rot="16200000">
              <a:off x="7800666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0" name="Plaque 2259"/>
            <p:cNvSpPr/>
            <p:nvPr/>
          </p:nvSpPr>
          <p:spPr>
            <a:xfrm rot="16200000">
              <a:off x="7540363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1" name="Plaque 2260"/>
            <p:cNvSpPr/>
            <p:nvPr/>
          </p:nvSpPr>
          <p:spPr>
            <a:xfrm rot="16200000">
              <a:off x="7366828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2" name="Plaque 2261"/>
            <p:cNvSpPr/>
            <p:nvPr/>
          </p:nvSpPr>
          <p:spPr>
            <a:xfrm rot="16200000">
              <a:off x="7193293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3" name="Plaque 2262"/>
            <p:cNvSpPr/>
            <p:nvPr/>
          </p:nvSpPr>
          <p:spPr>
            <a:xfrm rot="16200000">
              <a:off x="6931407" y="602037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4" name="Plaque 2263"/>
            <p:cNvSpPr/>
            <p:nvPr/>
          </p:nvSpPr>
          <p:spPr>
            <a:xfrm rot="16200000">
              <a:off x="6846222" y="602037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5" name="Plaque 2264"/>
            <p:cNvSpPr/>
            <p:nvPr/>
          </p:nvSpPr>
          <p:spPr>
            <a:xfrm rot="16200000">
              <a:off x="7019757" y="602037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6" name="Plaque 2265"/>
            <p:cNvSpPr/>
            <p:nvPr/>
          </p:nvSpPr>
          <p:spPr>
            <a:xfrm rot="16200000">
              <a:off x="7106525" y="602037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7" name="Plaque 2266"/>
            <p:cNvSpPr/>
            <p:nvPr/>
          </p:nvSpPr>
          <p:spPr>
            <a:xfrm rot="16200000">
              <a:off x="7278478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8" name="Plaque 2267"/>
            <p:cNvSpPr/>
            <p:nvPr/>
          </p:nvSpPr>
          <p:spPr>
            <a:xfrm rot="16200000">
              <a:off x="7453596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9" name="Plaque 2268"/>
            <p:cNvSpPr/>
            <p:nvPr/>
          </p:nvSpPr>
          <p:spPr>
            <a:xfrm rot="16200000">
              <a:off x="7625549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0" name="Plaque 2269"/>
            <p:cNvSpPr/>
            <p:nvPr/>
          </p:nvSpPr>
          <p:spPr>
            <a:xfrm rot="16200000">
              <a:off x="7713899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1" name="Plaque 2270"/>
            <p:cNvSpPr/>
            <p:nvPr/>
          </p:nvSpPr>
          <p:spPr>
            <a:xfrm rot="16200000">
              <a:off x="7800666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2" name="Plaque 2271"/>
            <p:cNvSpPr/>
            <p:nvPr/>
          </p:nvSpPr>
          <p:spPr>
            <a:xfrm rot="16200000">
              <a:off x="7540363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3" name="Plaque 2272"/>
            <p:cNvSpPr/>
            <p:nvPr/>
          </p:nvSpPr>
          <p:spPr>
            <a:xfrm rot="16200000">
              <a:off x="7366828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4" name="Plaque 2273"/>
            <p:cNvSpPr/>
            <p:nvPr/>
          </p:nvSpPr>
          <p:spPr>
            <a:xfrm rot="16200000">
              <a:off x="7193293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5" name="Plaque 2274"/>
            <p:cNvSpPr/>
            <p:nvPr/>
          </p:nvSpPr>
          <p:spPr>
            <a:xfrm rot="16200000">
              <a:off x="6931407" y="613826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6" name="Plaque 2275"/>
            <p:cNvSpPr/>
            <p:nvPr/>
          </p:nvSpPr>
          <p:spPr>
            <a:xfrm rot="16200000">
              <a:off x="6846222" y="613826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7" name="Plaque 2276"/>
            <p:cNvSpPr/>
            <p:nvPr/>
          </p:nvSpPr>
          <p:spPr>
            <a:xfrm rot="16200000">
              <a:off x="7019757" y="613826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" name="Plaque 2277"/>
            <p:cNvSpPr/>
            <p:nvPr/>
          </p:nvSpPr>
          <p:spPr>
            <a:xfrm rot="16200000">
              <a:off x="7106525" y="613826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" name="Plaque 2278"/>
            <p:cNvSpPr/>
            <p:nvPr/>
          </p:nvSpPr>
          <p:spPr>
            <a:xfrm rot="16200000">
              <a:off x="7278478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0" name="Plaque 2279"/>
            <p:cNvSpPr/>
            <p:nvPr/>
          </p:nvSpPr>
          <p:spPr>
            <a:xfrm rot="16200000">
              <a:off x="7453596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1" name="Plaque 2280"/>
            <p:cNvSpPr/>
            <p:nvPr/>
          </p:nvSpPr>
          <p:spPr>
            <a:xfrm rot="16200000">
              <a:off x="7625549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2" name="Plaque 2281"/>
            <p:cNvSpPr/>
            <p:nvPr/>
          </p:nvSpPr>
          <p:spPr>
            <a:xfrm rot="16200000">
              <a:off x="7713899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3" name="Plaque 2282"/>
            <p:cNvSpPr/>
            <p:nvPr/>
          </p:nvSpPr>
          <p:spPr>
            <a:xfrm rot="16200000">
              <a:off x="7800666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4" name="Plaque 2283"/>
            <p:cNvSpPr/>
            <p:nvPr/>
          </p:nvSpPr>
          <p:spPr>
            <a:xfrm rot="16200000">
              <a:off x="7540363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5" name="Plaque 2284"/>
            <p:cNvSpPr/>
            <p:nvPr/>
          </p:nvSpPr>
          <p:spPr>
            <a:xfrm rot="16200000">
              <a:off x="7366828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6" name="Plaque 2285"/>
            <p:cNvSpPr/>
            <p:nvPr/>
          </p:nvSpPr>
          <p:spPr>
            <a:xfrm rot="16200000">
              <a:off x="7193293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7" name="Plaque 2286"/>
            <p:cNvSpPr/>
            <p:nvPr/>
          </p:nvSpPr>
          <p:spPr>
            <a:xfrm rot="16200000">
              <a:off x="6931407" y="625591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8" name="Plaque 2287"/>
            <p:cNvSpPr/>
            <p:nvPr/>
          </p:nvSpPr>
          <p:spPr>
            <a:xfrm rot="16200000">
              <a:off x="6846222" y="625591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9" name="Plaque 2288"/>
            <p:cNvSpPr/>
            <p:nvPr/>
          </p:nvSpPr>
          <p:spPr>
            <a:xfrm rot="16200000">
              <a:off x="7019757" y="625591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0" name="Plaque 2289"/>
            <p:cNvSpPr/>
            <p:nvPr/>
          </p:nvSpPr>
          <p:spPr>
            <a:xfrm rot="16200000">
              <a:off x="7106525" y="625591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1" name="Plaque 2290"/>
            <p:cNvSpPr/>
            <p:nvPr/>
          </p:nvSpPr>
          <p:spPr>
            <a:xfrm rot="16200000">
              <a:off x="7278478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2" name="Plaque 2291"/>
            <p:cNvSpPr/>
            <p:nvPr/>
          </p:nvSpPr>
          <p:spPr>
            <a:xfrm rot="16200000">
              <a:off x="7453596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3" name="Plaque 2292"/>
            <p:cNvSpPr/>
            <p:nvPr/>
          </p:nvSpPr>
          <p:spPr>
            <a:xfrm rot="16200000">
              <a:off x="7625549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4" name="Plaque 2293"/>
            <p:cNvSpPr/>
            <p:nvPr/>
          </p:nvSpPr>
          <p:spPr>
            <a:xfrm rot="16200000">
              <a:off x="7713899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5" name="Plaque 2294"/>
            <p:cNvSpPr/>
            <p:nvPr/>
          </p:nvSpPr>
          <p:spPr>
            <a:xfrm rot="16200000">
              <a:off x="7800666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6" name="Plaque 2295"/>
            <p:cNvSpPr/>
            <p:nvPr/>
          </p:nvSpPr>
          <p:spPr>
            <a:xfrm rot="16200000">
              <a:off x="7540363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7" name="Plaque 2296"/>
            <p:cNvSpPr/>
            <p:nvPr/>
          </p:nvSpPr>
          <p:spPr>
            <a:xfrm rot="16200000">
              <a:off x="7366828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8" name="Plaque 2297"/>
            <p:cNvSpPr/>
            <p:nvPr/>
          </p:nvSpPr>
          <p:spPr>
            <a:xfrm rot="16200000">
              <a:off x="7193293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9" name="Plaque 2298"/>
            <p:cNvSpPr/>
            <p:nvPr/>
          </p:nvSpPr>
          <p:spPr>
            <a:xfrm rot="16200000">
              <a:off x="6931407" y="637967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0" name="Plaque 2299"/>
            <p:cNvSpPr/>
            <p:nvPr/>
          </p:nvSpPr>
          <p:spPr>
            <a:xfrm rot="16200000">
              <a:off x="6846222" y="637967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1" name="Plaque 2300"/>
            <p:cNvSpPr/>
            <p:nvPr/>
          </p:nvSpPr>
          <p:spPr>
            <a:xfrm rot="16200000">
              <a:off x="7019757" y="637967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2" name="Plaque 2301"/>
            <p:cNvSpPr/>
            <p:nvPr/>
          </p:nvSpPr>
          <p:spPr>
            <a:xfrm rot="16200000">
              <a:off x="7106525" y="637967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3" name="Plaque 2302"/>
            <p:cNvSpPr/>
            <p:nvPr/>
          </p:nvSpPr>
          <p:spPr>
            <a:xfrm rot="16200000">
              <a:off x="7278478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4" name="Plaque 2303"/>
            <p:cNvSpPr/>
            <p:nvPr/>
          </p:nvSpPr>
          <p:spPr>
            <a:xfrm rot="16200000">
              <a:off x="7453596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5" name="Plaque 2304"/>
            <p:cNvSpPr/>
            <p:nvPr/>
          </p:nvSpPr>
          <p:spPr>
            <a:xfrm rot="16200000">
              <a:off x="7625549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6" name="Plaque 2305"/>
            <p:cNvSpPr/>
            <p:nvPr/>
          </p:nvSpPr>
          <p:spPr>
            <a:xfrm rot="16200000">
              <a:off x="7713899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7" name="Plaque 2306"/>
            <p:cNvSpPr/>
            <p:nvPr/>
          </p:nvSpPr>
          <p:spPr>
            <a:xfrm rot="16200000">
              <a:off x="7800666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8" name="Plaque 2307"/>
            <p:cNvSpPr/>
            <p:nvPr/>
          </p:nvSpPr>
          <p:spPr>
            <a:xfrm rot="16200000">
              <a:off x="7888867" y="421971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9" name="Plaque 2308"/>
            <p:cNvSpPr/>
            <p:nvPr/>
          </p:nvSpPr>
          <p:spPr>
            <a:xfrm rot="16200000">
              <a:off x="7974052" y="421971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0" name="Plaque 2309"/>
            <p:cNvSpPr/>
            <p:nvPr/>
          </p:nvSpPr>
          <p:spPr>
            <a:xfrm rot="16200000">
              <a:off x="7888867" y="433838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1" name="Plaque 2310"/>
            <p:cNvSpPr/>
            <p:nvPr/>
          </p:nvSpPr>
          <p:spPr>
            <a:xfrm rot="16200000">
              <a:off x="7974052" y="433838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2" name="Plaque 2311"/>
            <p:cNvSpPr/>
            <p:nvPr/>
          </p:nvSpPr>
          <p:spPr>
            <a:xfrm rot="16200000">
              <a:off x="7888867" y="445603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3" name="Plaque 2312"/>
            <p:cNvSpPr/>
            <p:nvPr/>
          </p:nvSpPr>
          <p:spPr>
            <a:xfrm rot="16200000">
              <a:off x="7974052" y="445603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4" name="Plaque 2313"/>
            <p:cNvSpPr/>
            <p:nvPr/>
          </p:nvSpPr>
          <p:spPr>
            <a:xfrm rot="16200000">
              <a:off x="7888867" y="457980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5" name="Plaque 2314"/>
            <p:cNvSpPr/>
            <p:nvPr/>
          </p:nvSpPr>
          <p:spPr>
            <a:xfrm rot="16200000">
              <a:off x="7974052" y="457980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6" name="Plaque 2315"/>
            <p:cNvSpPr/>
            <p:nvPr/>
          </p:nvSpPr>
          <p:spPr>
            <a:xfrm rot="16200000">
              <a:off x="7888867" y="46976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7" name="Plaque 2316"/>
            <p:cNvSpPr/>
            <p:nvPr/>
          </p:nvSpPr>
          <p:spPr>
            <a:xfrm rot="16200000">
              <a:off x="7974052" y="46976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8" name="Plaque 2317"/>
            <p:cNvSpPr/>
            <p:nvPr/>
          </p:nvSpPr>
          <p:spPr>
            <a:xfrm rot="16200000">
              <a:off x="7888867" y="481533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9" name="Plaque 2318"/>
            <p:cNvSpPr/>
            <p:nvPr/>
          </p:nvSpPr>
          <p:spPr>
            <a:xfrm rot="16200000">
              <a:off x="7974052" y="481533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0" name="Plaque 2319"/>
            <p:cNvSpPr/>
            <p:nvPr/>
          </p:nvSpPr>
          <p:spPr>
            <a:xfrm rot="16200000">
              <a:off x="7888867" y="49391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1" name="Plaque 2320"/>
            <p:cNvSpPr/>
            <p:nvPr/>
          </p:nvSpPr>
          <p:spPr>
            <a:xfrm rot="16200000">
              <a:off x="7974052" y="49391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2" name="Plaque 2321"/>
            <p:cNvSpPr/>
            <p:nvPr/>
          </p:nvSpPr>
          <p:spPr>
            <a:xfrm rot="16200000">
              <a:off x="7888867" y="50577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3" name="Plaque 2322"/>
            <p:cNvSpPr/>
            <p:nvPr/>
          </p:nvSpPr>
          <p:spPr>
            <a:xfrm rot="16200000">
              <a:off x="7974052" y="50577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4" name="Plaque 2323"/>
            <p:cNvSpPr/>
            <p:nvPr/>
          </p:nvSpPr>
          <p:spPr>
            <a:xfrm rot="16200000">
              <a:off x="7888867" y="517542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5" name="Plaque 2324"/>
            <p:cNvSpPr/>
            <p:nvPr/>
          </p:nvSpPr>
          <p:spPr>
            <a:xfrm rot="16200000">
              <a:off x="7974052" y="517542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6" name="Plaque 2325"/>
            <p:cNvSpPr/>
            <p:nvPr/>
          </p:nvSpPr>
          <p:spPr>
            <a:xfrm rot="16200000">
              <a:off x="7888867" y="52991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7" name="Plaque 2326"/>
            <p:cNvSpPr/>
            <p:nvPr/>
          </p:nvSpPr>
          <p:spPr>
            <a:xfrm rot="16200000">
              <a:off x="7974052" y="52991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8" name="Plaque 2327"/>
            <p:cNvSpPr/>
            <p:nvPr/>
          </p:nvSpPr>
          <p:spPr>
            <a:xfrm rot="16200000">
              <a:off x="7888867" y="542219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9" name="Plaque 2328"/>
            <p:cNvSpPr/>
            <p:nvPr/>
          </p:nvSpPr>
          <p:spPr>
            <a:xfrm rot="16200000">
              <a:off x="7974052" y="542219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0" name="Plaque 2329"/>
            <p:cNvSpPr/>
            <p:nvPr/>
          </p:nvSpPr>
          <p:spPr>
            <a:xfrm rot="16200000">
              <a:off x="7888867" y="553984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1" name="Plaque 2330"/>
            <p:cNvSpPr/>
            <p:nvPr/>
          </p:nvSpPr>
          <p:spPr>
            <a:xfrm rot="16200000">
              <a:off x="7974052" y="553984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2" name="Plaque 2331"/>
            <p:cNvSpPr/>
            <p:nvPr/>
          </p:nvSpPr>
          <p:spPr>
            <a:xfrm rot="16200000">
              <a:off x="7888867" y="566361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3" name="Plaque 2332"/>
            <p:cNvSpPr/>
            <p:nvPr/>
          </p:nvSpPr>
          <p:spPr>
            <a:xfrm rot="16200000">
              <a:off x="7974052" y="566361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4" name="Plaque 2333"/>
            <p:cNvSpPr/>
            <p:nvPr/>
          </p:nvSpPr>
          <p:spPr>
            <a:xfrm rot="16200000">
              <a:off x="7888867" y="578228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Plaque 2334"/>
            <p:cNvSpPr/>
            <p:nvPr/>
          </p:nvSpPr>
          <p:spPr>
            <a:xfrm rot="16200000">
              <a:off x="7974052" y="578228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6" name="Plaque 2335"/>
            <p:cNvSpPr/>
            <p:nvPr/>
          </p:nvSpPr>
          <p:spPr>
            <a:xfrm rot="16200000">
              <a:off x="7888867" y="589993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7" name="Plaque 2336"/>
            <p:cNvSpPr/>
            <p:nvPr/>
          </p:nvSpPr>
          <p:spPr>
            <a:xfrm rot="16200000">
              <a:off x="7974052" y="589993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8" name="Plaque 2337"/>
            <p:cNvSpPr/>
            <p:nvPr/>
          </p:nvSpPr>
          <p:spPr>
            <a:xfrm rot="16200000">
              <a:off x="7888867" y="60237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9" name="Plaque 2338"/>
            <p:cNvSpPr/>
            <p:nvPr/>
          </p:nvSpPr>
          <p:spPr>
            <a:xfrm rot="16200000">
              <a:off x="7974052" y="60237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0" name="Plaque 2339"/>
            <p:cNvSpPr/>
            <p:nvPr/>
          </p:nvSpPr>
          <p:spPr>
            <a:xfrm rot="16200000">
              <a:off x="7888867" y="614159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1" name="Plaque 2340"/>
            <p:cNvSpPr/>
            <p:nvPr/>
          </p:nvSpPr>
          <p:spPr>
            <a:xfrm rot="16200000">
              <a:off x="7974052" y="614159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2" name="Plaque 2341"/>
            <p:cNvSpPr/>
            <p:nvPr/>
          </p:nvSpPr>
          <p:spPr>
            <a:xfrm rot="16200000">
              <a:off x="7888867" y="625924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3" name="Plaque 2342"/>
            <p:cNvSpPr/>
            <p:nvPr/>
          </p:nvSpPr>
          <p:spPr>
            <a:xfrm rot="16200000">
              <a:off x="7974052" y="625924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4" name="Plaque 2343"/>
            <p:cNvSpPr/>
            <p:nvPr/>
          </p:nvSpPr>
          <p:spPr>
            <a:xfrm rot="16200000">
              <a:off x="7888867" y="63830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5" name="Plaque 2344"/>
            <p:cNvSpPr/>
            <p:nvPr/>
          </p:nvSpPr>
          <p:spPr>
            <a:xfrm rot="16200000">
              <a:off x="7974052" y="63830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6" name="Oval 2345"/>
            <p:cNvSpPr>
              <a:spLocks noChangeAspect="1"/>
            </p:cNvSpPr>
            <p:nvPr/>
          </p:nvSpPr>
          <p:spPr>
            <a:xfrm rot="16200000">
              <a:off x="6894673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7" name="Oval 2346"/>
            <p:cNvSpPr>
              <a:spLocks noChangeAspect="1"/>
            </p:cNvSpPr>
            <p:nvPr/>
          </p:nvSpPr>
          <p:spPr>
            <a:xfrm rot="16200000">
              <a:off x="6981730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8" name="Oval 2347"/>
            <p:cNvSpPr>
              <a:spLocks noChangeAspect="1"/>
            </p:cNvSpPr>
            <p:nvPr/>
          </p:nvSpPr>
          <p:spPr>
            <a:xfrm rot="16200000">
              <a:off x="7154976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9" name="Oval 2348"/>
            <p:cNvSpPr>
              <a:spLocks noChangeAspect="1"/>
            </p:cNvSpPr>
            <p:nvPr/>
          </p:nvSpPr>
          <p:spPr>
            <a:xfrm rot="16200000">
              <a:off x="7068498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0" name="Oval 2349"/>
            <p:cNvSpPr>
              <a:spLocks noChangeAspect="1"/>
            </p:cNvSpPr>
            <p:nvPr/>
          </p:nvSpPr>
          <p:spPr>
            <a:xfrm rot="16200000">
              <a:off x="7241744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1" name="Oval 2350"/>
            <p:cNvSpPr>
              <a:spLocks noChangeAspect="1"/>
            </p:cNvSpPr>
            <p:nvPr/>
          </p:nvSpPr>
          <p:spPr>
            <a:xfrm rot="16200000">
              <a:off x="7328801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2" name="Oval 2351"/>
            <p:cNvSpPr>
              <a:spLocks noChangeAspect="1"/>
            </p:cNvSpPr>
            <p:nvPr/>
          </p:nvSpPr>
          <p:spPr>
            <a:xfrm rot="16200000">
              <a:off x="7502047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3" name="Oval 2352"/>
            <p:cNvSpPr>
              <a:spLocks noChangeAspect="1"/>
            </p:cNvSpPr>
            <p:nvPr/>
          </p:nvSpPr>
          <p:spPr>
            <a:xfrm rot="16200000">
              <a:off x="7415569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4" name="Oval 2353"/>
            <p:cNvSpPr>
              <a:spLocks noChangeAspect="1"/>
            </p:cNvSpPr>
            <p:nvPr/>
          </p:nvSpPr>
          <p:spPr>
            <a:xfrm rot="16200000">
              <a:off x="7588815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" name="Oval 2354"/>
            <p:cNvSpPr>
              <a:spLocks noChangeAspect="1"/>
            </p:cNvSpPr>
            <p:nvPr/>
          </p:nvSpPr>
          <p:spPr>
            <a:xfrm rot="16200000">
              <a:off x="7675872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6" name="Oval 2355"/>
            <p:cNvSpPr>
              <a:spLocks noChangeAspect="1"/>
            </p:cNvSpPr>
            <p:nvPr/>
          </p:nvSpPr>
          <p:spPr>
            <a:xfrm rot="16200000">
              <a:off x="7849118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7" name="Oval 2356"/>
            <p:cNvSpPr>
              <a:spLocks noChangeAspect="1"/>
            </p:cNvSpPr>
            <p:nvPr/>
          </p:nvSpPr>
          <p:spPr>
            <a:xfrm rot="16200000">
              <a:off x="7762639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8" name="Oval 2357"/>
            <p:cNvSpPr>
              <a:spLocks noChangeAspect="1"/>
            </p:cNvSpPr>
            <p:nvPr/>
          </p:nvSpPr>
          <p:spPr>
            <a:xfrm rot="16200000">
              <a:off x="7937318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9" name="Oval 2358"/>
            <p:cNvSpPr>
              <a:spLocks noChangeAspect="1"/>
            </p:cNvSpPr>
            <p:nvPr/>
          </p:nvSpPr>
          <p:spPr>
            <a:xfrm rot="16200000">
              <a:off x="8024375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0" name="Oval 2359"/>
            <p:cNvSpPr/>
            <p:nvPr/>
          </p:nvSpPr>
          <p:spPr>
            <a:xfrm rot="16200000">
              <a:off x="6928301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1" name="Oval 2360"/>
            <p:cNvSpPr/>
            <p:nvPr/>
          </p:nvSpPr>
          <p:spPr>
            <a:xfrm rot="16200000">
              <a:off x="7015069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2" name="Oval 2361"/>
            <p:cNvSpPr/>
            <p:nvPr/>
          </p:nvSpPr>
          <p:spPr>
            <a:xfrm rot="16200000">
              <a:off x="7015069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3" name="Oval 2362"/>
            <p:cNvSpPr/>
            <p:nvPr/>
          </p:nvSpPr>
          <p:spPr>
            <a:xfrm rot="16200000">
              <a:off x="7101837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4" name="Oval 2363"/>
            <p:cNvSpPr/>
            <p:nvPr/>
          </p:nvSpPr>
          <p:spPr>
            <a:xfrm rot="16200000">
              <a:off x="7188604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5" name="Oval 2364"/>
            <p:cNvSpPr/>
            <p:nvPr/>
          </p:nvSpPr>
          <p:spPr>
            <a:xfrm rot="16200000">
              <a:off x="7275372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6" name="Oval 2365"/>
            <p:cNvSpPr/>
            <p:nvPr/>
          </p:nvSpPr>
          <p:spPr>
            <a:xfrm rot="16200000">
              <a:off x="7362140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7" name="Oval 2366"/>
            <p:cNvSpPr/>
            <p:nvPr/>
          </p:nvSpPr>
          <p:spPr>
            <a:xfrm rot="16200000">
              <a:off x="7448908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8" name="Oval 2367"/>
            <p:cNvSpPr/>
            <p:nvPr/>
          </p:nvSpPr>
          <p:spPr>
            <a:xfrm rot="16200000">
              <a:off x="7535675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9" name="Oval 2368"/>
            <p:cNvSpPr/>
            <p:nvPr/>
          </p:nvSpPr>
          <p:spPr>
            <a:xfrm rot="16200000">
              <a:off x="7622443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0" name="Oval 2369"/>
            <p:cNvSpPr/>
            <p:nvPr/>
          </p:nvSpPr>
          <p:spPr>
            <a:xfrm rot="16200000">
              <a:off x="7709211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1" name="Oval 2370"/>
            <p:cNvSpPr/>
            <p:nvPr/>
          </p:nvSpPr>
          <p:spPr>
            <a:xfrm rot="16200000">
              <a:off x="7709211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2" name="Oval 2371"/>
            <p:cNvSpPr/>
            <p:nvPr/>
          </p:nvSpPr>
          <p:spPr>
            <a:xfrm rot="16200000">
              <a:off x="7795978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3" name="Oval 2372"/>
            <p:cNvSpPr/>
            <p:nvPr/>
          </p:nvSpPr>
          <p:spPr>
            <a:xfrm rot="16200000">
              <a:off x="7882746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4" name="Oval 2373"/>
            <p:cNvSpPr/>
            <p:nvPr/>
          </p:nvSpPr>
          <p:spPr>
            <a:xfrm rot="16200000">
              <a:off x="7970946" y="42440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5" name="Oval 2374"/>
            <p:cNvSpPr/>
            <p:nvPr/>
          </p:nvSpPr>
          <p:spPr>
            <a:xfrm rot="16200000">
              <a:off x="7230541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6" name="Oval 2375"/>
            <p:cNvSpPr/>
            <p:nvPr/>
          </p:nvSpPr>
          <p:spPr>
            <a:xfrm rot="16200000">
              <a:off x="7317309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7" name="Oval 2376"/>
            <p:cNvSpPr/>
            <p:nvPr/>
          </p:nvSpPr>
          <p:spPr>
            <a:xfrm rot="16200000">
              <a:off x="7404077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8" name="Oval 2377"/>
            <p:cNvSpPr/>
            <p:nvPr/>
          </p:nvSpPr>
          <p:spPr>
            <a:xfrm rot="16200000">
              <a:off x="7490844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9" name="Oval 2378"/>
            <p:cNvSpPr/>
            <p:nvPr/>
          </p:nvSpPr>
          <p:spPr>
            <a:xfrm rot="16200000">
              <a:off x="7577612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0" name="Oval 2379"/>
            <p:cNvSpPr/>
            <p:nvPr/>
          </p:nvSpPr>
          <p:spPr>
            <a:xfrm rot="16200000">
              <a:off x="7664380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1" name="Oval 2380"/>
            <p:cNvSpPr/>
            <p:nvPr/>
          </p:nvSpPr>
          <p:spPr>
            <a:xfrm rot="16200000">
              <a:off x="7751147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2" name="Oval 2381"/>
            <p:cNvSpPr/>
            <p:nvPr/>
          </p:nvSpPr>
          <p:spPr>
            <a:xfrm rot="16200000">
              <a:off x="7837915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3" name="Oval 2382"/>
            <p:cNvSpPr/>
            <p:nvPr/>
          </p:nvSpPr>
          <p:spPr>
            <a:xfrm rot="16200000">
              <a:off x="6883471" y="430410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4" name="Oval 2383"/>
            <p:cNvSpPr/>
            <p:nvPr/>
          </p:nvSpPr>
          <p:spPr>
            <a:xfrm rot="16200000">
              <a:off x="6970238" y="430410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5" name="Oval 2384"/>
            <p:cNvSpPr>
              <a:spLocks noChangeAspect="1"/>
            </p:cNvSpPr>
            <p:nvPr/>
          </p:nvSpPr>
          <p:spPr>
            <a:xfrm rot="16200000">
              <a:off x="6938056" y="431133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6" name="Oval 2385"/>
            <p:cNvSpPr>
              <a:spLocks noChangeAspect="1"/>
            </p:cNvSpPr>
            <p:nvPr/>
          </p:nvSpPr>
          <p:spPr>
            <a:xfrm rot="16200000">
              <a:off x="7023378" y="431133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7" name="Oval 2386"/>
            <p:cNvSpPr/>
            <p:nvPr/>
          </p:nvSpPr>
          <p:spPr>
            <a:xfrm rot="16200000">
              <a:off x="7057006" y="430410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8" name="Oval 2387"/>
            <p:cNvSpPr/>
            <p:nvPr/>
          </p:nvSpPr>
          <p:spPr>
            <a:xfrm rot="16200000">
              <a:off x="7143774" y="430410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9" name="Oval 2388"/>
            <p:cNvSpPr>
              <a:spLocks noChangeAspect="1"/>
            </p:cNvSpPr>
            <p:nvPr/>
          </p:nvSpPr>
          <p:spPr>
            <a:xfrm rot="16200000">
              <a:off x="7110145" y="431133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0" name="Oval 2389"/>
            <p:cNvSpPr>
              <a:spLocks noChangeAspect="1"/>
            </p:cNvSpPr>
            <p:nvPr/>
          </p:nvSpPr>
          <p:spPr>
            <a:xfrm rot="16200000">
              <a:off x="7198359" y="431133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1" name="Oval 2390"/>
            <p:cNvSpPr>
              <a:spLocks noChangeAspect="1"/>
            </p:cNvSpPr>
            <p:nvPr/>
          </p:nvSpPr>
          <p:spPr>
            <a:xfrm rot="16200000">
              <a:off x="7197249" y="43124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2" name="Oval 2391"/>
            <p:cNvSpPr>
              <a:spLocks noChangeAspect="1"/>
            </p:cNvSpPr>
            <p:nvPr/>
          </p:nvSpPr>
          <p:spPr>
            <a:xfrm rot="16200000">
              <a:off x="7285127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3" name="Oval 2392"/>
            <p:cNvSpPr>
              <a:spLocks noChangeAspect="1"/>
            </p:cNvSpPr>
            <p:nvPr/>
          </p:nvSpPr>
          <p:spPr>
            <a:xfrm rot="16200000">
              <a:off x="7370448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4" name="Oval 2393"/>
            <p:cNvSpPr>
              <a:spLocks noChangeAspect="1"/>
            </p:cNvSpPr>
            <p:nvPr/>
          </p:nvSpPr>
          <p:spPr>
            <a:xfrm rot="16200000">
              <a:off x="7457216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5" name="Oval 2394"/>
            <p:cNvSpPr>
              <a:spLocks noChangeAspect="1"/>
            </p:cNvSpPr>
            <p:nvPr/>
          </p:nvSpPr>
          <p:spPr>
            <a:xfrm rot="16200000">
              <a:off x="7545430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6" name="Oval 2395"/>
            <p:cNvSpPr>
              <a:spLocks noChangeAspect="1"/>
            </p:cNvSpPr>
            <p:nvPr/>
          </p:nvSpPr>
          <p:spPr>
            <a:xfrm rot="16200000">
              <a:off x="7544319" y="43139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7" name="Oval 2396"/>
            <p:cNvSpPr>
              <a:spLocks noChangeAspect="1"/>
            </p:cNvSpPr>
            <p:nvPr/>
          </p:nvSpPr>
          <p:spPr>
            <a:xfrm rot="16200000">
              <a:off x="7632198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8" name="Oval 2397"/>
            <p:cNvSpPr>
              <a:spLocks noChangeAspect="1"/>
            </p:cNvSpPr>
            <p:nvPr/>
          </p:nvSpPr>
          <p:spPr>
            <a:xfrm rot="16200000">
              <a:off x="7717519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9" name="Oval 2398"/>
            <p:cNvSpPr>
              <a:spLocks noChangeAspect="1"/>
            </p:cNvSpPr>
            <p:nvPr/>
          </p:nvSpPr>
          <p:spPr>
            <a:xfrm rot="16200000">
              <a:off x="7804287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0" name="Oval 2399"/>
            <p:cNvSpPr>
              <a:spLocks noChangeAspect="1"/>
            </p:cNvSpPr>
            <p:nvPr/>
          </p:nvSpPr>
          <p:spPr>
            <a:xfrm rot="16200000">
              <a:off x="7892501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1" name="Oval 2400"/>
            <p:cNvSpPr>
              <a:spLocks noChangeAspect="1"/>
            </p:cNvSpPr>
            <p:nvPr/>
          </p:nvSpPr>
          <p:spPr>
            <a:xfrm rot="16200000">
              <a:off x="7891390" y="43139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2" name="Oval 2401"/>
            <p:cNvSpPr/>
            <p:nvPr/>
          </p:nvSpPr>
          <p:spPr>
            <a:xfrm rot="16200000">
              <a:off x="7926115" y="430255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3" name="Oval 2402"/>
            <p:cNvSpPr/>
            <p:nvPr/>
          </p:nvSpPr>
          <p:spPr>
            <a:xfrm rot="16200000">
              <a:off x="8012883" y="430255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4" name="Oval 2403"/>
            <p:cNvSpPr>
              <a:spLocks noChangeAspect="1"/>
            </p:cNvSpPr>
            <p:nvPr/>
          </p:nvSpPr>
          <p:spPr>
            <a:xfrm rot="16200000">
              <a:off x="7980701" y="430978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5" name="Oval 2404"/>
            <p:cNvSpPr>
              <a:spLocks noChangeAspect="1"/>
            </p:cNvSpPr>
            <p:nvPr/>
          </p:nvSpPr>
          <p:spPr>
            <a:xfrm rot="16200000">
              <a:off x="6894673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6" name="Oval 2405"/>
            <p:cNvSpPr>
              <a:spLocks noChangeAspect="1"/>
            </p:cNvSpPr>
            <p:nvPr/>
          </p:nvSpPr>
          <p:spPr>
            <a:xfrm rot="16200000">
              <a:off x="6981730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7" name="Oval 2406"/>
            <p:cNvSpPr>
              <a:spLocks noChangeAspect="1"/>
            </p:cNvSpPr>
            <p:nvPr/>
          </p:nvSpPr>
          <p:spPr>
            <a:xfrm rot="16200000">
              <a:off x="7154976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8" name="Oval 2407"/>
            <p:cNvSpPr>
              <a:spLocks noChangeAspect="1"/>
            </p:cNvSpPr>
            <p:nvPr/>
          </p:nvSpPr>
          <p:spPr>
            <a:xfrm rot="16200000">
              <a:off x="7068498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9" name="Oval 2408"/>
            <p:cNvSpPr>
              <a:spLocks noChangeAspect="1"/>
            </p:cNvSpPr>
            <p:nvPr/>
          </p:nvSpPr>
          <p:spPr>
            <a:xfrm rot="16200000">
              <a:off x="7241744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0" name="Oval 2409"/>
            <p:cNvSpPr>
              <a:spLocks noChangeAspect="1"/>
            </p:cNvSpPr>
            <p:nvPr/>
          </p:nvSpPr>
          <p:spPr>
            <a:xfrm rot="16200000">
              <a:off x="7328801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1" name="Oval 2410"/>
            <p:cNvSpPr>
              <a:spLocks noChangeAspect="1"/>
            </p:cNvSpPr>
            <p:nvPr/>
          </p:nvSpPr>
          <p:spPr>
            <a:xfrm rot="16200000">
              <a:off x="7502047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2" name="Oval 2411"/>
            <p:cNvSpPr>
              <a:spLocks noChangeAspect="1"/>
            </p:cNvSpPr>
            <p:nvPr/>
          </p:nvSpPr>
          <p:spPr>
            <a:xfrm rot="16200000">
              <a:off x="7415569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3" name="Oval 2412"/>
            <p:cNvSpPr>
              <a:spLocks noChangeAspect="1"/>
            </p:cNvSpPr>
            <p:nvPr/>
          </p:nvSpPr>
          <p:spPr>
            <a:xfrm rot="16200000">
              <a:off x="7588815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4" name="Oval 2413"/>
            <p:cNvSpPr>
              <a:spLocks noChangeAspect="1"/>
            </p:cNvSpPr>
            <p:nvPr/>
          </p:nvSpPr>
          <p:spPr>
            <a:xfrm rot="16200000">
              <a:off x="7675872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5" name="Oval 2414"/>
            <p:cNvSpPr>
              <a:spLocks noChangeAspect="1"/>
            </p:cNvSpPr>
            <p:nvPr/>
          </p:nvSpPr>
          <p:spPr>
            <a:xfrm rot="16200000">
              <a:off x="7849118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6" name="Oval 2415"/>
            <p:cNvSpPr>
              <a:spLocks noChangeAspect="1"/>
            </p:cNvSpPr>
            <p:nvPr/>
          </p:nvSpPr>
          <p:spPr>
            <a:xfrm rot="16200000">
              <a:off x="7762639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7" name="Oval 2416"/>
            <p:cNvSpPr>
              <a:spLocks noChangeAspect="1"/>
            </p:cNvSpPr>
            <p:nvPr/>
          </p:nvSpPr>
          <p:spPr>
            <a:xfrm rot="16200000">
              <a:off x="7937318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8" name="Oval 2417"/>
            <p:cNvSpPr>
              <a:spLocks noChangeAspect="1"/>
            </p:cNvSpPr>
            <p:nvPr/>
          </p:nvSpPr>
          <p:spPr>
            <a:xfrm rot="16200000">
              <a:off x="8024375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9" name="Oval 2418"/>
            <p:cNvSpPr/>
            <p:nvPr/>
          </p:nvSpPr>
          <p:spPr>
            <a:xfrm rot="16200000">
              <a:off x="6928301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0" name="Oval 2419"/>
            <p:cNvSpPr/>
            <p:nvPr/>
          </p:nvSpPr>
          <p:spPr>
            <a:xfrm rot="16200000">
              <a:off x="7015069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1" name="Oval 2420"/>
            <p:cNvSpPr/>
            <p:nvPr/>
          </p:nvSpPr>
          <p:spPr>
            <a:xfrm rot="16200000">
              <a:off x="7015069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2" name="Oval 2421"/>
            <p:cNvSpPr/>
            <p:nvPr/>
          </p:nvSpPr>
          <p:spPr>
            <a:xfrm rot="16200000">
              <a:off x="7101837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3" name="Oval 2422"/>
            <p:cNvSpPr/>
            <p:nvPr/>
          </p:nvSpPr>
          <p:spPr>
            <a:xfrm rot="16200000">
              <a:off x="7188604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4" name="Oval 2423"/>
            <p:cNvSpPr/>
            <p:nvPr/>
          </p:nvSpPr>
          <p:spPr>
            <a:xfrm rot="16200000">
              <a:off x="7275372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5" name="Oval 2424"/>
            <p:cNvSpPr/>
            <p:nvPr/>
          </p:nvSpPr>
          <p:spPr>
            <a:xfrm rot="16200000">
              <a:off x="7362140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6" name="Oval 2425"/>
            <p:cNvSpPr/>
            <p:nvPr/>
          </p:nvSpPr>
          <p:spPr>
            <a:xfrm rot="16200000">
              <a:off x="7448908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7" name="Oval 2426"/>
            <p:cNvSpPr/>
            <p:nvPr/>
          </p:nvSpPr>
          <p:spPr>
            <a:xfrm rot="16200000">
              <a:off x="7535675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8" name="Oval 2427"/>
            <p:cNvSpPr/>
            <p:nvPr/>
          </p:nvSpPr>
          <p:spPr>
            <a:xfrm rot="16200000">
              <a:off x="7622443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9" name="Oval 2428"/>
            <p:cNvSpPr/>
            <p:nvPr/>
          </p:nvSpPr>
          <p:spPr>
            <a:xfrm rot="16200000">
              <a:off x="7709211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0" name="Oval 2429"/>
            <p:cNvSpPr/>
            <p:nvPr/>
          </p:nvSpPr>
          <p:spPr>
            <a:xfrm rot="16200000">
              <a:off x="7709211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1" name="Oval 2430"/>
            <p:cNvSpPr/>
            <p:nvPr/>
          </p:nvSpPr>
          <p:spPr>
            <a:xfrm rot="16200000">
              <a:off x="7795978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2" name="Oval 2431"/>
            <p:cNvSpPr/>
            <p:nvPr/>
          </p:nvSpPr>
          <p:spPr>
            <a:xfrm rot="16200000">
              <a:off x="7882746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3" name="Oval 2432"/>
            <p:cNvSpPr/>
            <p:nvPr/>
          </p:nvSpPr>
          <p:spPr>
            <a:xfrm rot="16200000">
              <a:off x="7970946" y="43635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4" name="Oval 2433"/>
            <p:cNvSpPr/>
            <p:nvPr/>
          </p:nvSpPr>
          <p:spPr>
            <a:xfrm rot="16200000">
              <a:off x="7230541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5" name="Oval 2434"/>
            <p:cNvSpPr/>
            <p:nvPr/>
          </p:nvSpPr>
          <p:spPr>
            <a:xfrm rot="16200000">
              <a:off x="7317309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6" name="Oval 2435"/>
            <p:cNvSpPr/>
            <p:nvPr/>
          </p:nvSpPr>
          <p:spPr>
            <a:xfrm rot="16200000">
              <a:off x="7404077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7" name="Oval 2436"/>
            <p:cNvSpPr/>
            <p:nvPr/>
          </p:nvSpPr>
          <p:spPr>
            <a:xfrm rot="16200000">
              <a:off x="7490844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8" name="Oval 2437"/>
            <p:cNvSpPr/>
            <p:nvPr/>
          </p:nvSpPr>
          <p:spPr>
            <a:xfrm rot="16200000">
              <a:off x="7577612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9" name="Oval 2438"/>
            <p:cNvSpPr/>
            <p:nvPr/>
          </p:nvSpPr>
          <p:spPr>
            <a:xfrm rot="16200000">
              <a:off x="7664380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0" name="Oval 2439"/>
            <p:cNvSpPr/>
            <p:nvPr/>
          </p:nvSpPr>
          <p:spPr>
            <a:xfrm rot="16200000">
              <a:off x="7751147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1" name="Oval 2440"/>
            <p:cNvSpPr/>
            <p:nvPr/>
          </p:nvSpPr>
          <p:spPr>
            <a:xfrm rot="16200000">
              <a:off x="7837915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2" name="Oval 2441"/>
            <p:cNvSpPr/>
            <p:nvPr/>
          </p:nvSpPr>
          <p:spPr>
            <a:xfrm rot="16200000">
              <a:off x="6883471" y="442365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3" name="Oval 2442"/>
            <p:cNvSpPr/>
            <p:nvPr/>
          </p:nvSpPr>
          <p:spPr>
            <a:xfrm rot="16200000">
              <a:off x="6970238" y="442365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4" name="Oval 2443"/>
            <p:cNvSpPr>
              <a:spLocks noChangeAspect="1"/>
            </p:cNvSpPr>
            <p:nvPr/>
          </p:nvSpPr>
          <p:spPr>
            <a:xfrm rot="16200000">
              <a:off x="6938056" y="44308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5" name="Oval 2444"/>
            <p:cNvSpPr/>
            <p:nvPr/>
          </p:nvSpPr>
          <p:spPr>
            <a:xfrm rot="16200000">
              <a:off x="7057006" y="442365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6" name="Oval 2445"/>
            <p:cNvSpPr/>
            <p:nvPr/>
          </p:nvSpPr>
          <p:spPr>
            <a:xfrm rot="16200000">
              <a:off x="7143774" y="442365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7" name="Oval 2446"/>
            <p:cNvSpPr>
              <a:spLocks noChangeAspect="1"/>
            </p:cNvSpPr>
            <p:nvPr/>
          </p:nvSpPr>
          <p:spPr>
            <a:xfrm rot="16200000">
              <a:off x="7110145" y="44308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8" name="Oval 2447"/>
            <p:cNvSpPr>
              <a:spLocks noChangeAspect="1"/>
            </p:cNvSpPr>
            <p:nvPr/>
          </p:nvSpPr>
          <p:spPr>
            <a:xfrm rot="16200000">
              <a:off x="7198359" y="44308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9" name="Oval 2448"/>
            <p:cNvSpPr>
              <a:spLocks noChangeAspect="1"/>
            </p:cNvSpPr>
            <p:nvPr/>
          </p:nvSpPr>
          <p:spPr>
            <a:xfrm rot="16200000">
              <a:off x="7197249" y="443199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0" name="Oval 2449"/>
            <p:cNvSpPr>
              <a:spLocks noChangeAspect="1"/>
            </p:cNvSpPr>
            <p:nvPr/>
          </p:nvSpPr>
          <p:spPr>
            <a:xfrm rot="16200000">
              <a:off x="7285127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1" name="Oval 2450"/>
            <p:cNvSpPr>
              <a:spLocks noChangeAspect="1"/>
            </p:cNvSpPr>
            <p:nvPr/>
          </p:nvSpPr>
          <p:spPr>
            <a:xfrm rot="16200000">
              <a:off x="7370448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2" name="Oval 2451"/>
            <p:cNvSpPr>
              <a:spLocks noChangeAspect="1"/>
            </p:cNvSpPr>
            <p:nvPr/>
          </p:nvSpPr>
          <p:spPr>
            <a:xfrm rot="16200000">
              <a:off x="7545430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3" name="Oval 2452"/>
            <p:cNvSpPr>
              <a:spLocks noChangeAspect="1"/>
            </p:cNvSpPr>
            <p:nvPr/>
          </p:nvSpPr>
          <p:spPr>
            <a:xfrm rot="16200000">
              <a:off x="7544319" y="443348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4" name="Oval 2453"/>
            <p:cNvSpPr>
              <a:spLocks noChangeAspect="1"/>
            </p:cNvSpPr>
            <p:nvPr/>
          </p:nvSpPr>
          <p:spPr>
            <a:xfrm rot="16200000">
              <a:off x="7632198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5" name="Oval 2454"/>
            <p:cNvSpPr>
              <a:spLocks noChangeAspect="1"/>
            </p:cNvSpPr>
            <p:nvPr/>
          </p:nvSpPr>
          <p:spPr>
            <a:xfrm rot="16200000">
              <a:off x="7717519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6" name="Oval 2455"/>
            <p:cNvSpPr>
              <a:spLocks noChangeAspect="1"/>
            </p:cNvSpPr>
            <p:nvPr/>
          </p:nvSpPr>
          <p:spPr>
            <a:xfrm rot="16200000">
              <a:off x="7804287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7" name="Oval 2456"/>
            <p:cNvSpPr/>
            <p:nvPr/>
          </p:nvSpPr>
          <p:spPr>
            <a:xfrm rot="16200000">
              <a:off x="7926115" y="44220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8" name="Oval 2457"/>
            <p:cNvSpPr/>
            <p:nvPr/>
          </p:nvSpPr>
          <p:spPr>
            <a:xfrm rot="16200000">
              <a:off x="8012883" y="44220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9" name="Oval 2458"/>
            <p:cNvSpPr>
              <a:spLocks noChangeAspect="1"/>
            </p:cNvSpPr>
            <p:nvPr/>
          </p:nvSpPr>
          <p:spPr>
            <a:xfrm rot="16200000">
              <a:off x="7980701" y="44293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0" name="Oval 2459"/>
            <p:cNvSpPr>
              <a:spLocks noChangeAspect="1"/>
            </p:cNvSpPr>
            <p:nvPr/>
          </p:nvSpPr>
          <p:spPr>
            <a:xfrm rot="16200000">
              <a:off x="6894673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1" name="Oval 2460"/>
            <p:cNvSpPr>
              <a:spLocks noChangeAspect="1"/>
            </p:cNvSpPr>
            <p:nvPr/>
          </p:nvSpPr>
          <p:spPr>
            <a:xfrm rot="16200000">
              <a:off x="6981730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2" name="Oval 2461"/>
            <p:cNvSpPr>
              <a:spLocks noChangeAspect="1"/>
            </p:cNvSpPr>
            <p:nvPr/>
          </p:nvSpPr>
          <p:spPr>
            <a:xfrm rot="16200000">
              <a:off x="7154976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3" name="Oval 2462"/>
            <p:cNvSpPr>
              <a:spLocks noChangeAspect="1"/>
            </p:cNvSpPr>
            <p:nvPr/>
          </p:nvSpPr>
          <p:spPr>
            <a:xfrm rot="16200000">
              <a:off x="7068498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4" name="Oval 2463"/>
            <p:cNvSpPr>
              <a:spLocks noChangeAspect="1"/>
            </p:cNvSpPr>
            <p:nvPr/>
          </p:nvSpPr>
          <p:spPr>
            <a:xfrm rot="16200000">
              <a:off x="7241744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5" name="Oval 2464"/>
            <p:cNvSpPr>
              <a:spLocks noChangeAspect="1"/>
            </p:cNvSpPr>
            <p:nvPr/>
          </p:nvSpPr>
          <p:spPr>
            <a:xfrm rot="16200000">
              <a:off x="7328801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6" name="Oval 2465"/>
            <p:cNvSpPr>
              <a:spLocks noChangeAspect="1"/>
            </p:cNvSpPr>
            <p:nvPr/>
          </p:nvSpPr>
          <p:spPr>
            <a:xfrm rot="16200000">
              <a:off x="7502047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7" name="Oval 2466"/>
            <p:cNvSpPr>
              <a:spLocks noChangeAspect="1"/>
            </p:cNvSpPr>
            <p:nvPr/>
          </p:nvSpPr>
          <p:spPr>
            <a:xfrm rot="16200000">
              <a:off x="7415569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8" name="Oval 2467"/>
            <p:cNvSpPr>
              <a:spLocks noChangeAspect="1"/>
            </p:cNvSpPr>
            <p:nvPr/>
          </p:nvSpPr>
          <p:spPr>
            <a:xfrm rot="16200000">
              <a:off x="7588815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9" name="Oval 2468"/>
            <p:cNvSpPr>
              <a:spLocks noChangeAspect="1"/>
            </p:cNvSpPr>
            <p:nvPr/>
          </p:nvSpPr>
          <p:spPr>
            <a:xfrm rot="16200000">
              <a:off x="7675872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0" name="Oval 2469"/>
            <p:cNvSpPr>
              <a:spLocks noChangeAspect="1"/>
            </p:cNvSpPr>
            <p:nvPr/>
          </p:nvSpPr>
          <p:spPr>
            <a:xfrm rot="16200000">
              <a:off x="7849118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1" name="Oval 2470"/>
            <p:cNvSpPr>
              <a:spLocks noChangeAspect="1"/>
            </p:cNvSpPr>
            <p:nvPr/>
          </p:nvSpPr>
          <p:spPr>
            <a:xfrm rot="16200000">
              <a:off x="7762639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2" name="Oval 2471"/>
            <p:cNvSpPr>
              <a:spLocks noChangeAspect="1"/>
            </p:cNvSpPr>
            <p:nvPr/>
          </p:nvSpPr>
          <p:spPr>
            <a:xfrm rot="16200000">
              <a:off x="7937318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3" name="Oval 2472"/>
            <p:cNvSpPr>
              <a:spLocks noChangeAspect="1"/>
            </p:cNvSpPr>
            <p:nvPr/>
          </p:nvSpPr>
          <p:spPr>
            <a:xfrm rot="16200000">
              <a:off x="8024375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4" name="Oval 2473"/>
            <p:cNvSpPr/>
            <p:nvPr/>
          </p:nvSpPr>
          <p:spPr>
            <a:xfrm rot="16200000">
              <a:off x="6928301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5" name="Oval 2474"/>
            <p:cNvSpPr/>
            <p:nvPr/>
          </p:nvSpPr>
          <p:spPr>
            <a:xfrm rot="16200000">
              <a:off x="7015069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6" name="Oval 2475"/>
            <p:cNvSpPr/>
            <p:nvPr/>
          </p:nvSpPr>
          <p:spPr>
            <a:xfrm rot="16200000">
              <a:off x="7015069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7" name="Oval 2476"/>
            <p:cNvSpPr/>
            <p:nvPr/>
          </p:nvSpPr>
          <p:spPr>
            <a:xfrm rot="16200000">
              <a:off x="7101837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8" name="Oval 2477"/>
            <p:cNvSpPr/>
            <p:nvPr/>
          </p:nvSpPr>
          <p:spPr>
            <a:xfrm rot="16200000">
              <a:off x="7188604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9" name="Oval 2478"/>
            <p:cNvSpPr/>
            <p:nvPr/>
          </p:nvSpPr>
          <p:spPr>
            <a:xfrm rot="16200000">
              <a:off x="7275372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0" name="Oval 2479"/>
            <p:cNvSpPr/>
            <p:nvPr/>
          </p:nvSpPr>
          <p:spPr>
            <a:xfrm rot="16200000">
              <a:off x="7362140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1" name="Oval 2480"/>
            <p:cNvSpPr/>
            <p:nvPr/>
          </p:nvSpPr>
          <p:spPr>
            <a:xfrm rot="16200000">
              <a:off x="7448908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2" name="Oval 2481"/>
            <p:cNvSpPr/>
            <p:nvPr/>
          </p:nvSpPr>
          <p:spPr>
            <a:xfrm rot="16200000">
              <a:off x="7535675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3" name="Oval 2482"/>
            <p:cNvSpPr/>
            <p:nvPr/>
          </p:nvSpPr>
          <p:spPr>
            <a:xfrm rot="16200000">
              <a:off x="7622443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4" name="Oval 2483"/>
            <p:cNvSpPr/>
            <p:nvPr/>
          </p:nvSpPr>
          <p:spPr>
            <a:xfrm rot="16200000">
              <a:off x="7709211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5" name="Oval 2484"/>
            <p:cNvSpPr/>
            <p:nvPr/>
          </p:nvSpPr>
          <p:spPr>
            <a:xfrm rot="16200000">
              <a:off x="7709211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6" name="Oval 2485"/>
            <p:cNvSpPr/>
            <p:nvPr/>
          </p:nvSpPr>
          <p:spPr>
            <a:xfrm rot="16200000">
              <a:off x="7795978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7" name="Oval 2486"/>
            <p:cNvSpPr/>
            <p:nvPr/>
          </p:nvSpPr>
          <p:spPr>
            <a:xfrm rot="16200000">
              <a:off x="7882746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8" name="Oval 2487"/>
            <p:cNvSpPr/>
            <p:nvPr/>
          </p:nvSpPr>
          <p:spPr>
            <a:xfrm rot="16200000">
              <a:off x="7970946" y="44812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9" name="Oval 2488"/>
            <p:cNvSpPr/>
            <p:nvPr/>
          </p:nvSpPr>
          <p:spPr>
            <a:xfrm rot="16200000">
              <a:off x="7230541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0" name="Oval 2489"/>
            <p:cNvSpPr/>
            <p:nvPr/>
          </p:nvSpPr>
          <p:spPr>
            <a:xfrm rot="16200000">
              <a:off x="7317309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1" name="Oval 2490"/>
            <p:cNvSpPr/>
            <p:nvPr/>
          </p:nvSpPr>
          <p:spPr>
            <a:xfrm rot="16200000">
              <a:off x="7404077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2" name="Oval 2491"/>
            <p:cNvSpPr/>
            <p:nvPr/>
          </p:nvSpPr>
          <p:spPr>
            <a:xfrm rot="16200000">
              <a:off x="7490844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3" name="Oval 2492"/>
            <p:cNvSpPr/>
            <p:nvPr/>
          </p:nvSpPr>
          <p:spPr>
            <a:xfrm rot="16200000">
              <a:off x="7577612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4" name="Oval 2493"/>
            <p:cNvSpPr/>
            <p:nvPr/>
          </p:nvSpPr>
          <p:spPr>
            <a:xfrm rot="16200000">
              <a:off x="7664380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5" name="Oval 2494"/>
            <p:cNvSpPr/>
            <p:nvPr/>
          </p:nvSpPr>
          <p:spPr>
            <a:xfrm rot="16200000">
              <a:off x="7751147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6" name="Oval 2495"/>
            <p:cNvSpPr/>
            <p:nvPr/>
          </p:nvSpPr>
          <p:spPr>
            <a:xfrm rot="16200000">
              <a:off x="7837915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7" name="Oval 2496"/>
            <p:cNvSpPr/>
            <p:nvPr/>
          </p:nvSpPr>
          <p:spPr>
            <a:xfrm rot="16200000">
              <a:off x="6883471" y="45413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8" name="Oval 2497"/>
            <p:cNvSpPr/>
            <p:nvPr/>
          </p:nvSpPr>
          <p:spPr>
            <a:xfrm rot="16200000">
              <a:off x="6970238" y="45413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9" name="Oval 2498"/>
            <p:cNvSpPr>
              <a:spLocks noChangeAspect="1"/>
            </p:cNvSpPr>
            <p:nvPr/>
          </p:nvSpPr>
          <p:spPr>
            <a:xfrm rot="16200000">
              <a:off x="6938056" y="454856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0" name="Oval 2499"/>
            <p:cNvSpPr>
              <a:spLocks noChangeAspect="1"/>
            </p:cNvSpPr>
            <p:nvPr/>
          </p:nvSpPr>
          <p:spPr>
            <a:xfrm rot="16200000">
              <a:off x="7023378" y="454856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1" name="Oval 2500"/>
            <p:cNvSpPr/>
            <p:nvPr/>
          </p:nvSpPr>
          <p:spPr>
            <a:xfrm rot="16200000">
              <a:off x="7057006" y="45413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2" name="Oval 2501"/>
            <p:cNvSpPr/>
            <p:nvPr/>
          </p:nvSpPr>
          <p:spPr>
            <a:xfrm rot="16200000">
              <a:off x="7143774" y="45413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3" name="Oval 2502"/>
            <p:cNvSpPr>
              <a:spLocks noChangeAspect="1"/>
            </p:cNvSpPr>
            <p:nvPr/>
          </p:nvSpPr>
          <p:spPr>
            <a:xfrm rot="16200000">
              <a:off x="7110145" y="454856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4" name="Oval 2503"/>
            <p:cNvSpPr>
              <a:spLocks noChangeAspect="1"/>
            </p:cNvSpPr>
            <p:nvPr/>
          </p:nvSpPr>
          <p:spPr>
            <a:xfrm rot="16200000">
              <a:off x="7198359" y="454856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5" name="Oval 2504"/>
            <p:cNvSpPr>
              <a:spLocks noChangeAspect="1"/>
            </p:cNvSpPr>
            <p:nvPr/>
          </p:nvSpPr>
          <p:spPr>
            <a:xfrm rot="16200000">
              <a:off x="7197249" y="454967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6" name="Oval 2505"/>
            <p:cNvSpPr>
              <a:spLocks noChangeAspect="1"/>
            </p:cNvSpPr>
            <p:nvPr/>
          </p:nvSpPr>
          <p:spPr>
            <a:xfrm rot="16200000">
              <a:off x="7285127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7" name="Oval 2506"/>
            <p:cNvSpPr>
              <a:spLocks noChangeAspect="1"/>
            </p:cNvSpPr>
            <p:nvPr/>
          </p:nvSpPr>
          <p:spPr>
            <a:xfrm rot="16200000">
              <a:off x="7370448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8" name="Oval 2507"/>
            <p:cNvSpPr>
              <a:spLocks noChangeAspect="1"/>
            </p:cNvSpPr>
            <p:nvPr/>
          </p:nvSpPr>
          <p:spPr>
            <a:xfrm rot="16200000">
              <a:off x="7457216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9" name="Oval 2508"/>
            <p:cNvSpPr>
              <a:spLocks noChangeAspect="1"/>
            </p:cNvSpPr>
            <p:nvPr/>
          </p:nvSpPr>
          <p:spPr>
            <a:xfrm rot="16200000">
              <a:off x="7545430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0" name="Oval 2509"/>
            <p:cNvSpPr>
              <a:spLocks noChangeAspect="1"/>
            </p:cNvSpPr>
            <p:nvPr/>
          </p:nvSpPr>
          <p:spPr>
            <a:xfrm rot="16200000">
              <a:off x="7544319" y="455116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1" name="Oval 2510"/>
            <p:cNvSpPr>
              <a:spLocks noChangeAspect="1"/>
            </p:cNvSpPr>
            <p:nvPr/>
          </p:nvSpPr>
          <p:spPr>
            <a:xfrm rot="16200000">
              <a:off x="7632198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2" name="Oval 2511"/>
            <p:cNvSpPr>
              <a:spLocks noChangeAspect="1"/>
            </p:cNvSpPr>
            <p:nvPr/>
          </p:nvSpPr>
          <p:spPr>
            <a:xfrm rot="16200000">
              <a:off x="7717519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3" name="Oval 2512"/>
            <p:cNvSpPr>
              <a:spLocks noChangeAspect="1"/>
            </p:cNvSpPr>
            <p:nvPr/>
          </p:nvSpPr>
          <p:spPr>
            <a:xfrm rot="16200000">
              <a:off x="7804287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4" name="Oval 2513"/>
            <p:cNvSpPr>
              <a:spLocks noChangeAspect="1"/>
            </p:cNvSpPr>
            <p:nvPr/>
          </p:nvSpPr>
          <p:spPr>
            <a:xfrm rot="16200000">
              <a:off x="7892501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5" name="Oval 2514"/>
            <p:cNvSpPr>
              <a:spLocks noChangeAspect="1"/>
            </p:cNvSpPr>
            <p:nvPr/>
          </p:nvSpPr>
          <p:spPr>
            <a:xfrm rot="16200000">
              <a:off x="7891390" y="455116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6" name="Oval 2515"/>
            <p:cNvSpPr/>
            <p:nvPr/>
          </p:nvSpPr>
          <p:spPr>
            <a:xfrm rot="16200000">
              <a:off x="7926115" y="453977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7" name="Oval 2516"/>
            <p:cNvSpPr/>
            <p:nvPr/>
          </p:nvSpPr>
          <p:spPr>
            <a:xfrm rot="16200000">
              <a:off x="8012883" y="453977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8" name="Oval 2517"/>
            <p:cNvSpPr>
              <a:spLocks noChangeAspect="1"/>
            </p:cNvSpPr>
            <p:nvPr/>
          </p:nvSpPr>
          <p:spPr>
            <a:xfrm rot="16200000">
              <a:off x="7980701" y="45470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9" name="Oval 2518"/>
            <p:cNvSpPr>
              <a:spLocks noChangeAspect="1"/>
            </p:cNvSpPr>
            <p:nvPr/>
          </p:nvSpPr>
          <p:spPr>
            <a:xfrm rot="16200000">
              <a:off x="6894673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0" name="Oval 2519"/>
            <p:cNvSpPr>
              <a:spLocks noChangeAspect="1"/>
            </p:cNvSpPr>
            <p:nvPr/>
          </p:nvSpPr>
          <p:spPr>
            <a:xfrm rot="16200000">
              <a:off x="6981730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1" name="Oval 2520"/>
            <p:cNvSpPr>
              <a:spLocks noChangeAspect="1"/>
            </p:cNvSpPr>
            <p:nvPr/>
          </p:nvSpPr>
          <p:spPr>
            <a:xfrm rot="16200000">
              <a:off x="7154976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2" name="Oval 2521"/>
            <p:cNvSpPr>
              <a:spLocks noChangeAspect="1"/>
            </p:cNvSpPr>
            <p:nvPr/>
          </p:nvSpPr>
          <p:spPr>
            <a:xfrm rot="16200000">
              <a:off x="7068498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3" name="Oval 2522"/>
            <p:cNvSpPr>
              <a:spLocks noChangeAspect="1"/>
            </p:cNvSpPr>
            <p:nvPr/>
          </p:nvSpPr>
          <p:spPr>
            <a:xfrm rot="16200000">
              <a:off x="7241744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4" name="Oval 2523"/>
            <p:cNvSpPr>
              <a:spLocks noChangeAspect="1"/>
            </p:cNvSpPr>
            <p:nvPr/>
          </p:nvSpPr>
          <p:spPr>
            <a:xfrm rot="16200000">
              <a:off x="7328801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5" name="Oval 2524"/>
            <p:cNvSpPr>
              <a:spLocks noChangeAspect="1"/>
            </p:cNvSpPr>
            <p:nvPr/>
          </p:nvSpPr>
          <p:spPr>
            <a:xfrm rot="16200000">
              <a:off x="7502047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6" name="Oval 2525"/>
            <p:cNvSpPr>
              <a:spLocks noChangeAspect="1"/>
            </p:cNvSpPr>
            <p:nvPr/>
          </p:nvSpPr>
          <p:spPr>
            <a:xfrm rot="16200000">
              <a:off x="7415569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7" name="Oval 2526"/>
            <p:cNvSpPr>
              <a:spLocks noChangeAspect="1"/>
            </p:cNvSpPr>
            <p:nvPr/>
          </p:nvSpPr>
          <p:spPr>
            <a:xfrm rot="16200000">
              <a:off x="7588815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8" name="Oval 2527"/>
            <p:cNvSpPr>
              <a:spLocks noChangeAspect="1"/>
            </p:cNvSpPr>
            <p:nvPr/>
          </p:nvSpPr>
          <p:spPr>
            <a:xfrm rot="16200000">
              <a:off x="7675872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9" name="Oval 2528"/>
            <p:cNvSpPr>
              <a:spLocks noChangeAspect="1"/>
            </p:cNvSpPr>
            <p:nvPr/>
          </p:nvSpPr>
          <p:spPr>
            <a:xfrm rot="16200000">
              <a:off x="7849118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0" name="Oval 2529"/>
            <p:cNvSpPr>
              <a:spLocks noChangeAspect="1"/>
            </p:cNvSpPr>
            <p:nvPr/>
          </p:nvSpPr>
          <p:spPr>
            <a:xfrm rot="16200000">
              <a:off x="7762639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1" name="Oval 2530"/>
            <p:cNvSpPr>
              <a:spLocks noChangeAspect="1"/>
            </p:cNvSpPr>
            <p:nvPr/>
          </p:nvSpPr>
          <p:spPr>
            <a:xfrm rot="16200000">
              <a:off x="7937318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2" name="Oval 2531"/>
            <p:cNvSpPr>
              <a:spLocks noChangeAspect="1"/>
            </p:cNvSpPr>
            <p:nvPr/>
          </p:nvSpPr>
          <p:spPr>
            <a:xfrm rot="16200000">
              <a:off x="8024375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3" name="Oval 2532"/>
            <p:cNvSpPr/>
            <p:nvPr/>
          </p:nvSpPr>
          <p:spPr>
            <a:xfrm rot="16200000">
              <a:off x="6928301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4" name="Oval 2533"/>
            <p:cNvSpPr/>
            <p:nvPr/>
          </p:nvSpPr>
          <p:spPr>
            <a:xfrm rot="16200000">
              <a:off x="7015069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5" name="Oval 2534"/>
            <p:cNvSpPr/>
            <p:nvPr/>
          </p:nvSpPr>
          <p:spPr>
            <a:xfrm rot="16200000">
              <a:off x="7015069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6" name="Oval 2535"/>
            <p:cNvSpPr/>
            <p:nvPr/>
          </p:nvSpPr>
          <p:spPr>
            <a:xfrm rot="16200000">
              <a:off x="7101837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7" name="Oval 2536"/>
            <p:cNvSpPr/>
            <p:nvPr/>
          </p:nvSpPr>
          <p:spPr>
            <a:xfrm rot="16200000">
              <a:off x="7188604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8" name="Oval 2537"/>
            <p:cNvSpPr/>
            <p:nvPr/>
          </p:nvSpPr>
          <p:spPr>
            <a:xfrm rot="16200000">
              <a:off x="7275372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9" name="Oval 2538"/>
            <p:cNvSpPr/>
            <p:nvPr/>
          </p:nvSpPr>
          <p:spPr>
            <a:xfrm rot="16200000">
              <a:off x="7362140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0" name="Oval 2539"/>
            <p:cNvSpPr/>
            <p:nvPr/>
          </p:nvSpPr>
          <p:spPr>
            <a:xfrm rot="16200000">
              <a:off x="7448908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1" name="Oval 2540"/>
            <p:cNvSpPr/>
            <p:nvPr/>
          </p:nvSpPr>
          <p:spPr>
            <a:xfrm rot="16200000">
              <a:off x="7535675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2" name="Oval 2541"/>
            <p:cNvSpPr/>
            <p:nvPr/>
          </p:nvSpPr>
          <p:spPr>
            <a:xfrm rot="16200000">
              <a:off x="7622443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3" name="Oval 2542"/>
            <p:cNvSpPr/>
            <p:nvPr/>
          </p:nvSpPr>
          <p:spPr>
            <a:xfrm rot="16200000">
              <a:off x="7709211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4" name="Oval 2543"/>
            <p:cNvSpPr/>
            <p:nvPr/>
          </p:nvSpPr>
          <p:spPr>
            <a:xfrm rot="16200000">
              <a:off x="7709211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5" name="Oval 2544"/>
            <p:cNvSpPr/>
            <p:nvPr/>
          </p:nvSpPr>
          <p:spPr>
            <a:xfrm rot="16200000">
              <a:off x="7795978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6" name="Oval 2545"/>
            <p:cNvSpPr/>
            <p:nvPr/>
          </p:nvSpPr>
          <p:spPr>
            <a:xfrm rot="16200000">
              <a:off x="7882746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7" name="Oval 2546"/>
            <p:cNvSpPr/>
            <p:nvPr/>
          </p:nvSpPr>
          <p:spPr>
            <a:xfrm rot="16200000">
              <a:off x="7970946" y="46007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8" name="Oval 2547"/>
            <p:cNvSpPr/>
            <p:nvPr/>
          </p:nvSpPr>
          <p:spPr>
            <a:xfrm rot="16200000">
              <a:off x="7230541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9" name="Oval 2548"/>
            <p:cNvSpPr/>
            <p:nvPr/>
          </p:nvSpPr>
          <p:spPr>
            <a:xfrm rot="16200000">
              <a:off x="7317309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0" name="Oval 2549"/>
            <p:cNvSpPr/>
            <p:nvPr/>
          </p:nvSpPr>
          <p:spPr>
            <a:xfrm rot="16200000">
              <a:off x="7404077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1" name="Oval 2550"/>
            <p:cNvSpPr/>
            <p:nvPr/>
          </p:nvSpPr>
          <p:spPr>
            <a:xfrm rot="16200000">
              <a:off x="7490844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2" name="Oval 2551"/>
            <p:cNvSpPr/>
            <p:nvPr/>
          </p:nvSpPr>
          <p:spPr>
            <a:xfrm rot="16200000">
              <a:off x="7577612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3" name="Oval 2552"/>
            <p:cNvSpPr/>
            <p:nvPr/>
          </p:nvSpPr>
          <p:spPr>
            <a:xfrm rot="16200000">
              <a:off x="7664380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4" name="Oval 2553"/>
            <p:cNvSpPr/>
            <p:nvPr/>
          </p:nvSpPr>
          <p:spPr>
            <a:xfrm rot="16200000">
              <a:off x="7751147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5" name="Oval 2554"/>
            <p:cNvSpPr/>
            <p:nvPr/>
          </p:nvSpPr>
          <p:spPr>
            <a:xfrm rot="16200000">
              <a:off x="7837915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6" name="Oval 2555"/>
            <p:cNvSpPr/>
            <p:nvPr/>
          </p:nvSpPr>
          <p:spPr>
            <a:xfrm rot="16200000">
              <a:off x="6883471" y="46608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7" name="Oval 2556"/>
            <p:cNvSpPr/>
            <p:nvPr/>
          </p:nvSpPr>
          <p:spPr>
            <a:xfrm rot="16200000">
              <a:off x="6970238" y="46608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8" name="Oval 2557"/>
            <p:cNvSpPr>
              <a:spLocks noChangeAspect="1"/>
            </p:cNvSpPr>
            <p:nvPr/>
          </p:nvSpPr>
          <p:spPr>
            <a:xfrm rot="16200000">
              <a:off x="6938056" y="46681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9" name="Oval 2558"/>
            <p:cNvSpPr>
              <a:spLocks noChangeAspect="1"/>
            </p:cNvSpPr>
            <p:nvPr/>
          </p:nvSpPr>
          <p:spPr>
            <a:xfrm rot="16200000">
              <a:off x="7023378" y="46681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0" name="Oval 2559"/>
            <p:cNvSpPr/>
            <p:nvPr/>
          </p:nvSpPr>
          <p:spPr>
            <a:xfrm rot="16200000">
              <a:off x="7057006" y="46608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1" name="Oval 2560"/>
            <p:cNvSpPr/>
            <p:nvPr/>
          </p:nvSpPr>
          <p:spPr>
            <a:xfrm rot="16200000">
              <a:off x="7143774" y="46608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2" name="Oval 2561"/>
            <p:cNvSpPr>
              <a:spLocks noChangeAspect="1"/>
            </p:cNvSpPr>
            <p:nvPr/>
          </p:nvSpPr>
          <p:spPr>
            <a:xfrm rot="16200000">
              <a:off x="7110145" y="46681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3" name="Oval 2562"/>
            <p:cNvSpPr>
              <a:spLocks noChangeAspect="1"/>
            </p:cNvSpPr>
            <p:nvPr/>
          </p:nvSpPr>
          <p:spPr>
            <a:xfrm rot="16200000">
              <a:off x="7198359" y="46681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4" name="Oval 2563"/>
            <p:cNvSpPr>
              <a:spLocks noChangeAspect="1"/>
            </p:cNvSpPr>
            <p:nvPr/>
          </p:nvSpPr>
          <p:spPr>
            <a:xfrm rot="16200000">
              <a:off x="7197249" y="466921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5" name="Oval 2564"/>
            <p:cNvSpPr>
              <a:spLocks noChangeAspect="1"/>
            </p:cNvSpPr>
            <p:nvPr/>
          </p:nvSpPr>
          <p:spPr>
            <a:xfrm rot="16200000">
              <a:off x="7285127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6" name="Oval 2565"/>
            <p:cNvSpPr>
              <a:spLocks noChangeAspect="1"/>
            </p:cNvSpPr>
            <p:nvPr/>
          </p:nvSpPr>
          <p:spPr>
            <a:xfrm rot="16200000">
              <a:off x="7370448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7" name="Oval 2566"/>
            <p:cNvSpPr>
              <a:spLocks noChangeAspect="1"/>
            </p:cNvSpPr>
            <p:nvPr/>
          </p:nvSpPr>
          <p:spPr>
            <a:xfrm rot="16200000">
              <a:off x="7457216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8" name="Oval 2567"/>
            <p:cNvSpPr>
              <a:spLocks noChangeAspect="1"/>
            </p:cNvSpPr>
            <p:nvPr/>
          </p:nvSpPr>
          <p:spPr>
            <a:xfrm rot="16200000">
              <a:off x="7545430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9" name="Oval 2568"/>
            <p:cNvSpPr>
              <a:spLocks noChangeAspect="1"/>
            </p:cNvSpPr>
            <p:nvPr/>
          </p:nvSpPr>
          <p:spPr>
            <a:xfrm rot="16200000">
              <a:off x="7544319" y="46707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0" name="Oval 2569"/>
            <p:cNvSpPr>
              <a:spLocks noChangeAspect="1"/>
            </p:cNvSpPr>
            <p:nvPr/>
          </p:nvSpPr>
          <p:spPr>
            <a:xfrm rot="16200000">
              <a:off x="7632198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1" name="Oval 2570"/>
            <p:cNvSpPr>
              <a:spLocks noChangeAspect="1"/>
            </p:cNvSpPr>
            <p:nvPr/>
          </p:nvSpPr>
          <p:spPr>
            <a:xfrm rot="16200000">
              <a:off x="7717519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2" name="Oval 2571"/>
            <p:cNvSpPr>
              <a:spLocks noChangeAspect="1"/>
            </p:cNvSpPr>
            <p:nvPr/>
          </p:nvSpPr>
          <p:spPr>
            <a:xfrm rot="16200000">
              <a:off x="7804287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3" name="Oval 2572"/>
            <p:cNvSpPr>
              <a:spLocks noChangeAspect="1"/>
            </p:cNvSpPr>
            <p:nvPr/>
          </p:nvSpPr>
          <p:spPr>
            <a:xfrm rot="16200000">
              <a:off x="7892501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4" name="Oval 2573"/>
            <p:cNvSpPr>
              <a:spLocks noChangeAspect="1"/>
            </p:cNvSpPr>
            <p:nvPr/>
          </p:nvSpPr>
          <p:spPr>
            <a:xfrm rot="16200000">
              <a:off x="7891390" y="46707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5" name="Oval 2574"/>
            <p:cNvSpPr/>
            <p:nvPr/>
          </p:nvSpPr>
          <p:spPr>
            <a:xfrm rot="16200000">
              <a:off x="7926115" y="465932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6" name="Oval 2575"/>
            <p:cNvSpPr/>
            <p:nvPr/>
          </p:nvSpPr>
          <p:spPr>
            <a:xfrm rot="16200000">
              <a:off x="8012883" y="465932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7" name="Oval 2576"/>
            <p:cNvSpPr>
              <a:spLocks noChangeAspect="1"/>
            </p:cNvSpPr>
            <p:nvPr/>
          </p:nvSpPr>
          <p:spPr>
            <a:xfrm rot="16200000">
              <a:off x="7980701" y="46665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8" name="Oval 2577"/>
            <p:cNvSpPr>
              <a:spLocks noChangeAspect="1"/>
            </p:cNvSpPr>
            <p:nvPr/>
          </p:nvSpPr>
          <p:spPr>
            <a:xfrm rot="16200000">
              <a:off x="6894346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9" name="Oval 2578"/>
            <p:cNvSpPr>
              <a:spLocks noChangeAspect="1"/>
            </p:cNvSpPr>
            <p:nvPr/>
          </p:nvSpPr>
          <p:spPr>
            <a:xfrm rot="16200000">
              <a:off x="6981403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0" name="Oval 2579"/>
            <p:cNvSpPr>
              <a:spLocks noChangeAspect="1"/>
            </p:cNvSpPr>
            <p:nvPr/>
          </p:nvSpPr>
          <p:spPr>
            <a:xfrm rot="16200000">
              <a:off x="7154649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1" name="Oval 2580"/>
            <p:cNvSpPr>
              <a:spLocks noChangeAspect="1"/>
            </p:cNvSpPr>
            <p:nvPr/>
          </p:nvSpPr>
          <p:spPr>
            <a:xfrm rot="16200000">
              <a:off x="7068171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2" name="Oval 2581"/>
            <p:cNvSpPr>
              <a:spLocks noChangeAspect="1"/>
            </p:cNvSpPr>
            <p:nvPr/>
          </p:nvSpPr>
          <p:spPr>
            <a:xfrm rot="16200000">
              <a:off x="7241417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3" name="Oval 2582"/>
            <p:cNvSpPr>
              <a:spLocks noChangeAspect="1"/>
            </p:cNvSpPr>
            <p:nvPr/>
          </p:nvSpPr>
          <p:spPr>
            <a:xfrm rot="16200000">
              <a:off x="7328474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4" name="Oval 2583"/>
            <p:cNvSpPr>
              <a:spLocks noChangeAspect="1"/>
            </p:cNvSpPr>
            <p:nvPr/>
          </p:nvSpPr>
          <p:spPr>
            <a:xfrm rot="16200000">
              <a:off x="7501720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5" name="Oval 2584"/>
            <p:cNvSpPr>
              <a:spLocks noChangeAspect="1"/>
            </p:cNvSpPr>
            <p:nvPr/>
          </p:nvSpPr>
          <p:spPr>
            <a:xfrm rot="16200000">
              <a:off x="7415242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9" name="Oval 3108"/>
            <p:cNvSpPr>
              <a:spLocks noChangeAspect="1"/>
            </p:cNvSpPr>
            <p:nvPr/>
          </p:nvSpPr>
          <p:spPr>
            <a:xfrm rot="16200000">
              <a:off x="7588488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0" name="Oval 3109"/>
            <p:cNvSpPr>
              <a:spLocks noChangeAspect="1"/>
            </p:cNvSpPr>
            <p:nvPr/>
          </p:nvSpPr>
          <p:spPr>
            <a:xfrm rot="16200000">
              <a:off x="7675545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8" name="Oval 3177"/>
            <p:cNvSpPr>
              <a:spLocks noChangeAspect="1"/>
            </p:cNvSpPr>
            <p:nvPr/>
          </p:nvSpPr>
          <p:spPr>
            <a:xfrm rot="16200000">
              <a:off x="7848791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9" name="Oval 3178"/>
            <p:cNvSpPr>
              <a:spLocks noChangeAspect="1"/>
            </p:cNvSpPr>
            <p:nvPr/>
          </p:nvSpPr>
          <p:spPr>
            <a:xfrm rot="16200000">
              <a:off x="7762312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0" name="Oval 3179"/>
            <p:cNvSpPr>
              <a:spLocks noChangeAspect="1"/>
            </p:cNvSpPr>
            <p:nvPr/>
          </p:nvSpPr>
          <p:spPr>
            <a:xfrm rot="16200000">
              <a:off x="7936991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1" name="Oval 3180"/>
            <p:cNvSpPr>
              <a:spLocks noChangeAspect="1"/>
            </p:cNvSpPr>
            <p:nvPr/>
          </p:nvSpPr>
          <p:spPr>
            <a:xfrm rot="16200000">
              <a:off x="8024048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6" name="Oval 3185"/>
            <p:cNvSpPr/>
            <p:nvPr/>
          </p:nvSpPr>
          <p:spPr>
            <a:xfrm rot="16200000">
              <a:off x="6927974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7" name="Oval 3186"/>
            <p:cNvSpPr/>
            <p:nvPr/>
          </p:nvSpPr>
          <p:spPr>
            <a:xfrm rot="16200000">
              <a:off x="7014742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2" name="Oval 3191"/>
            <p:cNvSpPr/>
            <p:nvPr/>
          </p:nvSpPr>
          <p:spPr>
            <a:xfrm rot="16200000">
              <a:off x="7014742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3" name="Oval 3192"/>
            <p:cNvSpPr/>
            <p:nvPr/>
          </p:nvSpPr>
          <p:spPr>
            <a:xfrm rot="16200000">
              <a:off x="7101510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4" name="Oval 3193"/>
            <p:cNvSpPr/>
            <p:nvPr/>
          </p:nvSpPr>
          <p:spPr>
            <a:xfrm rot="16200000">
              <a:off x="7188277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9" name="Oval 3268"/>
            <p:cNvSpPr/>
            <p:nvPr/>
          </p:nvSpPr>
          <p:spPr>
            <a:xfrm rot="16200000">
              <a:off x="7275045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0" name="Oval 3269"/>
            <p:cNvSpPr/>
            <p:nvPr/>
          </p:nvSpPr>
          <p:spPr>
            <a:xfrm rot="16200000">
              <a:off x="7361813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1" name="Oval 3270"/>
            <p:cNvSpPr/>
            <p:nvPr/>
          </p:nvSpPr>
          <p:spPr>
            <a:xfrm rot="16200000">
              <a:off x="7448581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2" name="Oval 3271"/>
            <p:cNvSpPr/>
            <p:nvPr/>
          </p:nvSpPr>
          <p:spPr>
            <a:xfrm rot="16200000">
              <a:off x="7535348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3" name="Oval 3272"/>
            <p:cNvSpPr/>
            <p:nvPr/>
          </p:nvSpPr>
          <p:spPr>
            <a:xfrm rot="16200000">
              <a:off x="7622116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4" name="Oval 3273"/>
            <p:cNvSpPr/>
            <p:nvPr/>
          </p:nvSpPr>
          <p:spPr>
            <a:xfrm rot="16200000">
              <a:off x="7708884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5" name="Oval 3274"/>
            <p:cNvSpPr/>
            <p:nvPr/>
          </p:nvSpPr>
          <p:spPr>
            <a:xfrm rot="16200000">
              <a:off x="7708884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6" name="Oval 3275"/>
            <p:cNvSpPr/>
            <p:nvPr/>
          </p:nvSpPr>
          <p:spPr>
            <a:xfrm rot="16200000">
              <a:off x="7795651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7" name="Oval 3276"/>
            <p:cNvSpPr/>
            <p:nvPr/>
          </p:nvSpPr>
          <p:spPr>
            <a:xfrm rot="16200000">
              <a:off x="7882419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8" name="Oval 3277"/>
            <p:cNvSpPr/>
            <p:nvPr/>
          </p:nvSpPr>
          <p:spPr>
            <a:xfrm rot="16200000">
              <a:off x="7970619" y="47221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9" name="Oval 3278"/>
            <p:cNvSpPr/>
            <p:nvPr/>
          </p:nvSpPr>
          <p:spPr>
            <a:xfrm rot="16200000">
              <a:off x="7230215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0" name="Oval 3279"/>
            <p:cNvSpPr/>
            <p:nvPr/>
          </p:nvSpPr>
          <p:spPr>
            <a:xfrm rot="16200000">
              <a:off x="7316983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1" name="Oval 3280"/>
            <p:cNvSpPr/>
            <p:nvPr/>
          </p:nvSpPr>
          <p:spPr>
            <a:xfrm rot="16200000">
              <a:off x="7403751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2" name="Oval 3281"/>
            <p:cNvSpPr/>
            <p:nvPr/>
          </p:nvSpPr>
          <p:spPr>
            <a:xfrm rot="16200000">
              <a:off x="7490518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3" name="Oval 3282"/>
            <p:cNvSpPr/>
            <p:nvPr/>
          </p:nvSpPr>
          <p:spPr>
            <a:xfrm rot="16200000">
              <a:off x="7577286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4" name="Oval 3283"/>
            <p:cNvSpPr/>
            <p:nvPr/>
          </p:nvSpPr>
          <p:spPr>
            <a:xfrm rot="16200000">
              <a:off x="7664054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5" name="Oval 3284"/>
            <p:cNvSpPr/>
            <p:nvPr/>
          </p:nvSpPr>
          <p:spPr>
            <a:xfrm rot="16200000">
              <a:off x="7750821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6" name="Oval 3285"/>
            <p:cNvSpPr/>
            <p:nvPr/>
          </p:nvSpPr>
          <p:spPr>
            <a:xfrm rot="16200000">
              <a:off x="7837589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7" name="Oval 3286"/>
            <p:cNvSpPr/>
            <p:nvPr/>
          </p:nvSpPr>
          <p:spPr>
            <a:xfrm rot="16200000">
              <a:off x="6883145" y="478224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8" name="Oval 3287"/>
            <p:cNvSpPr/>
            <p:nvPr/>
          </p:nvSpPr>
          <p:spPr>
            <a:xfrm rot="16200000">
              <a:off x="6969912" y="478224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9" name="Oval 3288"/>
            <p:cNvSpPr>
              <a:spLocks noChangeAspect="1"/>
            </p:cNvSpPr>
            <p:nvPr/>
          </p:nvSpPr>
          <p:spPr>
            <a:xfrm rot="16200000">
              <a:off x="6937730" y="478947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0" name="Oval 3289"/>
            <p:cNvSpPr>
              <a:spLocks noChangeAspect="1"/>
            </p:cNvSpPr>
            <p:nvPr/>
          </p:nvSpPr>
          <p:spPr>
            <a:xfrm rot="16200000">
              <a:off x="7023052" y="478947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1" name="Oval 3290"/>
            <p:cNvSpPr/>
            <p:nvPr/>
          </p:nvSpPr>
          <p:spPr>
            <a:xfrm rot="16200000">
              <a:off x="7056680" y="478224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2" name="Oval 3291"/>
            <p:cNvSpPr/>
            <p:nvPr/>
          </p:nvSpPr>
          <p:spPr>
            <a:xfrm rot="16200000">
              <a:off x="7143448" y="478224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3" name="Oval 3292"/>
            <p:cNvSpPr>
              <a:spLocks noChangeAspect="1"/>
            </p:cNvSpPr>
            <p:nvPr/>
          </p:nvSpPr>
          <p:spPr>
            <a:xfrm rot="16200000">
              <a:off x="7109819" y="478947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4" name="Oval 3293"/>
            <p:cNvSpPr>
              <a:spLocks noChangeAspect="1"/>
            </p:cNvSpPr>
            <p:nvPr/>
          </p:nvSpPr>
          <p:spPr>
            <a:xfrm rot="16200000">
              <a:off x="7198033" y="478947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5" name="Oval 3294"/>
            <p:cNvSpPr>
              <a:spLocks noChangeAspect="1"/>
            </p:cNvSpPr>
            <p:nvPr/>
          </p:nvSpPr>
          <p:spPr>
            <a:xfrm rot="16200000">
              <a:off x="7196923" y="479059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6" name="Oval 3295"/>
            <p:cNvSpPr>
              <a:spLocks noChangeAspect="1"/>
            </p:cNvSpPr>
            <p:nvPr/>
          </p:nvSpPr>
          <p:spPr>
            <a:xfrm rot="16200000">
              <a:off x="7284801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7" name="Oval 3296"/>
            <p:cNvSpPr>
              <a:spLocks noChangeAspect="1"/>
            </p:cNvSpPr>
            <p:nvPr/>
          </p:nvSpPr>
          <p:spPr>
            <a:xfrm rot="16200000">
              <a:off x="7370122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8" name="Oval 3297"/>
            <p:cNvSpPr>
              <a:spLocks noChangeAspect="1"/>
            </p:cNvSpPr>
            <p:nvPr/>
          </p:nvSpPr>
          <p:spPr>
            <a:xfrm rot="16200000">
              <a:off x="7456890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9" name="Oval 3298"/>
            <p:cNvSpPr>
              <a:spLocks noChangeAspect="1"/>
            </p:cNvSpPr>
            <p:nvPr/>
          </p:nvSpPr>
          <p:spPr>
            <a:xfrm rot="16200000">
              <a:off x="7545104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0" name="Oval 3299"/>
            <p:cNvSpPr>
              <a:spLocks noChangeAspect="1"/>
            </p:cNvSpPr>
            <p:nvPr/>
          </p:nvSpPr>
          <p:spPr>
            <a:xfrm rot="16200000">
              <a:off x="7543993" y="479208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1" name="Oval 3300"/>
            <p:cNvSpPr>
              <a:spLocks noChangeAspect="1"/>
            </p:cNvSpPr>
            <p:nvPr/>
          </p:nvSpPr>
          <p:spPr>
            <a:xfrm rot="16200000">
              <a:off x="7631872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2" name="Oval 3301"/>
            <p:cNvSpPr>
              <a:spLocks noChangeAspect="1"/>
            </p:cNvSpPr>
            <p:nvPr/>
          </p:nvSpPr>
          <p:spPr>
            <a:xfrm rot="16200000">
              <a:off x="7717193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3" name="Oval 3302"/>
            <p:cNvSpPr>
              <a:spLocks noChangeAspect="1"/>
            </p:cNvSpPr>
            <p:nvPr/>
          </p:nvSpPr>
          <p:spPr>
            <a:xfrm rot="16200000">
              <a:off x="7803961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4" name="Oval 3303"/>
            <p:cNvSpPr>
              <a:spLocks noChangeAspect="1"/>
            </p:cNvSpPr>
            <p:nvPr/>
          </p:nvSpPr>
          <p:spPr>
            <a:xfrm rot="16200000">
              <a:off x="7892175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5" name="Oval 3304"/>
            <p:cNvSpPr>
              <a:spLocks noChangeAspect="1"/>
            </p:cNvSpPr>
            <p:nvPr/>
          </p:nvSpPr>
          <p:spPr>
            <a:xfrm rot="16200000">
              <a:off x="7891064" y="479208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6" name="Oval 3305"/>
            <p:cNvSpPr/>
            <p:nvPr/>
          </p:nvSpPr>
          <p:spPr>
            <a:xfrm rot="16200000">
              <a:off x="7925789" y="478069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7" name="Oval 3306"/>
            <p:cNvSpPr/>
            <p:nvPr/>
          </p:nvSpPr>
          <p:spPr>
            <a:xfrm rot="16200000">
              <a:off x="8012557" y="478069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8" name="Oval 3307"/>
            <p:cNvSpPr>
              <a:spLocks noChangeAspect="1"/>
            </p:cNvSpPr>
            <p:nvPr/>
          </p:nvSpPr>
          <p:spPr>
            <a:xfrm rot="16200000">
              <a:off x="7980375" y="47879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9" name="Oval 3308"/>
            <p:cNvSpPr>
              <a:spLocks noChangeAspect="1"/>
            </p:cNvSpPr>
            <p:nvPr/>
          </p:nvSpPr>
          <p:spPr>
            <a:xfrm rot="16200000">
              <a:off x="6894346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0" name="Oval 3309"/>
            <p:cNvSpPr>
              <a:spLocks noChangeAspect="1"/>
            </p:cNvSpPr>
            <p:nvPr/>
          </p:nvSpPr>
          <p:spPr>
            <a:xfrm rot="16200000">
              <a:off x="6981403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1" name="Oval 3310"/>
            <p:cNvSpPr>
              <a:spLocks noChangeAspect="1"/>
            </p:cNvSpPr>
            <p:nvPr/>
          </p:nvSpPr>
          <p:spPr>
            <a:xfrm rot="16200000">
              <a:off x="7154649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2" name="Oval 3311"/>
            <p:cNvSpPr>
              <a:spLocks noChangeAspect="1"/>
            </p:cNvSpPr>
            <p:nvPr/>
          </p:nvSpPr>
          <p:spPr>
            <a:xfrm rot="16200000">
              <a:off x="7068171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3" name="Oval 3312"/>
            <p:cNvSpPr>
              <a:spLocks noChangeAspect="1"/>
            </p:cNvSpPr>
            <p:nvPr/>
          </p:nvSpPr>
          <p:spPr>
            <a:xfrm rot="16200000">
              <a:off x="7241417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4" name="Oval 3313"/>
            <p:cNvSpPr>
              <a:spLocks noChangeAspect="1"/>
            </p:cNvSpPr>
            <p:nvPr/>
          </p:nvSpPr>
          <p:spPr>
            <a:xfrm rot="16200000">
              <a:off x="7328474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5" name="Oval 3314"/>
            <p:cNvSpPr>
              <a:spLocks noChangeAspect="1"/>
            </p:cNvSpPr>
            <p:nvPr/>
          </p:nvSpPr>
          <p:spPr>
            <a:xfrm rot="16200000">
              <a:off x="7501720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6" name="Oval 3315"/>
            <p:cNvSpPr>
              <a:spLocks noChangeAspect="1"/>
            </p:cNvSpPr>
            <p:nvPr/>
          </p:nvSpPr>
          <p:spPr>
            <a:xfrm rot="16200000">
              <a:off x="7415242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7" name="Oval 3316"/>
            <p:cNvSpPr>
              <a:spLocks noChangeAspect="1"/>
            </p:cNvSpPr>
            <p:nvPr/>
          </p:nvSpPr>
          <p:spPr>
            <a:xfrm rot="16200000">
              <a:off x="7588488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8" name="Oval 3317"/>
            <p:cNvSpPr>
              <a:spLocks noChangeAspect="1"/>
            </p:cNvSpPr>
            <p:nvPr/>
          </p:nvSpPr>
          <p:spPr>
            <a:xfrm rot="16200000">
              <a:off x="7675545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9" name="Oval 3318"/>
            <p:cNvSpPr>
              <a:spLocks noChangeAspect="1"/>
            </p:cNvSpPr>
            <p:nvPr/>
          </p:nvSpPr>
          <p:spPr>
            <a:xfrm rot="16200000">
              <a:off x="7848791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0" name="Oval 3319"/>
            <p:cNvSpPr>
              <a:spLocks noChangeAspect="1"/>
            </p:cNvSpPr>
            <p:nvPr/>
          </p:nvSpPr>
          <p:spPr>
            <a:xfrm rot="16200000">
              <a:off x="7762312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1" name="Oval 3320"/>
            <p:cNvSpPr>
              <a:spLocks noChangeAspect="1"/>
            </p:cNvSpPr>
            <p:nvPr/>
          </p:nvSpPr>
          <p:spPr>
            <a:xfrm rot="16200000">
              <a:off x="7936991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2" name="Oval 3321"/>
            <p:cNvSpPr>
              <a:spLocks noChangeAspect="1"/>
            </p:cNvSpPr>
            <p:nvPr/>
          </p:nvSpPr>
          <p:spPr>
            <a:xfrm rot="16200000">
              <a:off x="8024048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3" name="Oval 3322"/>
            <p:cNvSpPr/>
            <p:nvPr/>
          </p:nvSpPr>
          <p:spPr>
            <a:xfrm rot="16200000">
              <a:off x="6927974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4" name="Oval 3323"/>
            <p:cNvSpPr/>
            <p:nvPr/>
          </p:nvSpPr>
          <p:spPr>
            <a:xfrm rot="16200000">
              <a:off x="7014742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5" name="Oval 3324"/>
            <p:cNvSpPr/>
            <p:nvPr/>
          </p:nvSpPr>
          <p:spPr>
            <a:xfrm rot="16200000">
              <a:off x="7014742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6" name="Oval 3325"/>
            <p:cNvSpPr/>
            <p:nvPr/>
          </p:nvSpPr>
          <p:spPr>
            <a:xfrm rot="16200000">
              <a:off x="7101510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7" name="Oval 3326"/>
            <p:cNvSpPr/>
            <p:nvPr/>
          </p:nvSpPr>
          <p:spPr>
            <a:xfrm rot="16200000">
              <a:off x="7188277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8" name="Oval 3327"/>
            <p:cNvSpPr/>
            <p:nvPr/>
          </p:nvSpPr>
          <p:spPr>
            <a:xfrm rot="16200000">
              <a:off x="7275045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9" name="Oval 3328"/>
            <p:cNvSpPr/>
            <p:nvPr/>
          </p:nvSpPr>
          <p:spPr>
            <a:xfrm rot="16200000">
              <a:off x="7361813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0" name="Oval 3329"/>
            <p:cNvSpPr/>
            <p:nvPr/>
          </p:nvSpPr>
          <p:spPr>
            <a:xfrm rot="16200000">
              <a:off x="7448581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1" name="Oval 3330"/>
            <p:cNvSpPr/>
            <p:nvPr/>
          </p:nvSpPr>
          <p:spPr>
            <a:xfrm rot="16200000">
              <a:off x="7535348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2" name="Oval 3331"/>
            <p:cNvSpPr/>
            <p:nvPr/>
          </p:nvSpPr>
          <p:spPr>
            <a:xfrm rot="16200000">
              <a:off x="7622116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3" name="Oval 3332"/>
            <p:cNvSpPr/>
            <p:nvPr/>
          </p:nvSpPr>
          <p:spPr>
            <a:xfrm rot="16200000">
              <a:off x="7708884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4" name="Oval 3333"/>
            <p:cNvSpPr/>
            <p:nvPr/>
          </p:nvSpPr>
          <p:spPr>
            <a:xfrm rot="16200000">
              <a:off x="7708884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5" name="Oval 3334"/>
            <p:cNvSpPr/>
            <p:nvPr/>
          </p:nvSpPr>
          <p:spPr>
            <a:xfrm rot="16200000">
              <a:off x="7795651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6" name="Oval 3335"/>
            <p:cNvSpPr/>
            <p:nvPr/>
          </p:nvSpPr>
          <p:spPr>
            <a:xfrm rot="16200000">
              <a:off x="7882419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7" name="Oval 3336"/>
            <p:cNvSpPr/>
            <p:nvPr/>
          </p:nvSpPr>
          <p:spPr>
            <a:xfrm rot="16200000">
              <a:off x="7970619" y="48417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8" name="Oval 3337"/>
            <p:cNvSpPr/>
            <p:nvPr/>
          </p:nvSpPr>
          <p:spPr>
            <a:xfrm rot="16200000">
              <a:off x="7230215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9" name="Oval 3338"/>
            <p:cNvSpPr/>
            <p:nvPr/>
          </p:nvSpPr>
          <p:spPr>
            <a:xfrm rot="16200000">
              <a:off x="7316983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0" name="Oval 3339"/>
            <p:cNvSpPr/>
            <p:nvPr/>
          </p:nvSpPr>
          <p:spPr>
            <a:xfrm rot="16200000">
              <a:off x="7403751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1" name="Oval 3340"/>
            <p:cNvSpPr/>
            <p:nvPr/>
          </p:nvSpPr>
          <p:spPr>
            <a:xfrm rot="16200000">
              <a:off x="7490518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2" name="Oval 3341"/>
            <p:cNvSpPr/>
            <p:nvPr/>
          </p:nvSpPr>
          <p:spPr>
            <a:xfrm rot="16200000">
              <a:off x="7577286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3" name="Oval 3342"/>
            <p:cNvSpPr/>
            <p:nvPr/>
          </p:nvSpPr>
          <p:spPr>
            <a:xfrm rot="16200000">
              <a:off x="7664054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4" name="Oval 3343"/>
            <p:cNvSpPr/>
            <p:nvPr/>
          </p:nvSpPr>
          <p:spPr>
            <a:xfrm rot="16200000">
              <a:off x="7750821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5" name="Oval 3344"/>
            <p:cNvSpPr/>
            <p:nvPr/>
          </p:nvSpPr>
          <p:spPr>
            <a:xfrm rot="16200000">
              <a:off x="7837589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6" name="Oval 3345"/>
            <p:cNvSpPr/>
            <p:nvPr/>
          </p:nvSpPr>
          <p:spPr>
            <a:xfrm rot="16200000">
              <a:off x="6883145" y="4901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7" name="Oval 3346"/>
            <p:cNvSpPr/>
            <p:nvPr/>
          </p:nvSpPr>
          <p:spPr>
            <a:xfrm rot="16200000">
              <a:off x="6969912" y="4901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8" name="Oval 3347"/>
            <p:cNvSpPr>
              <a:spLocks noChangeAspect="1"/>
            </p:cNvSpPr>
            <p:nvPr/>
          </p:nvSpPr>
          <p:spPr>
            <a:xfrm rot="16200000">
              <a:off x="6937730" y="49090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9" name="Oval 3348"/>
            <p:cNvSpPr>
              <a:spLocks noChangeAspect="1"/>
            </p:cNvSpPr>
            <p:nvPr/>
          </p:nvSpPr>
          <p:spPr>
            <a:xfrm rot="16200000">
              <a:off x="7023052" y="49090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0" name="Oval 3349"/>
            <p:cNvSpPr/>
            <p:nvPr/>
          </p:nvSpPr>
          <p:spPr>
            <a:xfrm rot="16200000">
              <a:off x="7056680" y="4901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1" name="Oval 3350"/>
            <p:cNvSpPr/>
            <p:nvPr/>
          </p:nvSpPr>
          <p:spPr>
            <a:xfrm rot="16200000">
              <a:off x="7143448" y="4901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2" name="Oval 3351"/>
            <p:cNvSpPr>
              <a:spLocks noChangeAspect="1"/>
            </p:cNvSpPr>
            <p:nvPr/>
          </p:nvSpPr>
          <p:spPr>
            <a:xfrm rot="16200000">
              <a:off x="7109819" y="49090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3" name="Oval 3352"/>
            <p:cNvSpPr>
              <a:spLocks noChangeAspect="1"/>
            </p:cNvSpPr>
            <p:nvPr/>
          </p:nvSpPr>
          <p:spPr>
            <a:xfrm rot="16200000">
              <a:off x="7198033" y="49090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4" name="Oval 3353"/>
            <p:cNvSpPr>
              <a:spLocks noChangeAspect="1"/>
            </p:cNvSpPr>
            <p:nvPr/>
          </p:nvSpPr>
          <p:spPr>
            <a:xfrm rot="16200000">
              <a:off x="7196923" y="491013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5" name="Oval 3354"/>
            <p:cNvSpPr>
              <a:spLocks noChangeAspect="1"/>
            </p:cNvSpPr>
            <p:nvPr/>
          </p:nvSpPr>
          <p:spPr>
            <a:xfrm rot="16200000">
              <a:off x="7284801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6" name="Oval 3355"/>
            <p:cNvSpPr>
              <a:spLocks noChangeAspect="1"/>
            </p:cNvSpPr>
            <p:nvPr/>
          </p:nvSpPr>
          <p:spPr>
            <a:xfrm rot="16200000">
              <a:off x="7370122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7" name="Oval 3356"/>
            <p:cNvSpPr>
              <a:spLocks noChangeAspect="1"/>
            </p:cNvSpPr>
            <p:nvPr/>
          </p:nvSpPr>
          <p:spPr>
            <a:xfrm rot="16200000">
              <a:off x="7456890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8" name="Oval 3357"/>
            <p:cNvSpPr>
              <a:spLocks noChangeAspect="1"/>
            </p:cNvSpPr>
            <p:nvPr/>
          </p:nvSpPr>
          <p:spPr>
            <a:xfrm rot="16200000">
              <a:off x="7545104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9" name="Oval 3358"/>
            <p:cNvSpPr>
              <a:spLocks noChangeAspect="1"/>
            </p:cNvSpPr>
            <p:nvPr/>
          </p:nvSpPr>
          <p:spPr>
            <a:xfrm rot="16200000">
              <a:off x="7543993" y="49116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0" name="Oval 3359"/>
            <p:cNvSpPr>
              <a:spLocks noChangeAspect="1"/>
            </p:cNvSpPr>
            <p:nvPr/>
          </p:nvSpPr>
          <p:spPr>
            <a:xfrm rot="16200000">
              <a:off x="7631872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1" name="Oval 3360"/>
            <p:cNvSpPr>
              <a:spLocks noChangeAspect="1"/>
            </p:cNvSpPr>
            <p:nvPr/>
          </p:nvSpPr>
          <p:spPr>
            <a:xfrm rot="16200000">
              <a:off x="7717193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2" name="Oval 3361"/>
            <p:cNvSpPr>
              <a:spLocks noChangeAspect="1"/>
            </p:cNvSpPr>
            <p:nvPr/>
          </p:nvSpPr>
          <p:spPr>
            <a:xfrm rot="16200000">
              <a:off x="7803961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3" name="Oval 3362"/>
            <p:cNvSpPr>
              <a:spLocks noChangeAspect="1"/>
            </p:cNvSpPr>
            <p:nvPr/>
          </p:nvSpPr>
          <p:spPr>
            <a:xfrm rot="16200000">
              <a:off x="7892175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4" name="Oval 3363"/>
            <p:cNvSpPr>
              <a:spLocks noChangeAspect="1"/>
            </p:cNvSpPr>
            <p:nvPr/>
          </p:nvSpPr>
          <p:spPr>
            <a:xfrm rot="16200000">
              <a:off x="7891064" y="49116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5" name="Oval 3364"/>
            <p:cNvSpPr/>
            <p:nvPr/>
          </p:nvSpPr>
          <p:spPr>
            <a:xfrm rot="16200000">
              <a:off x="7925789" y="49002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6" name="Oval 3365"/>
            <p:cNvSpPr/>
            <p:nvPr/>
          </p:nvSpPr>
          <p:spPr>
            <a:xfrm rot="16200000">
              <a:off x="8012557" y="49002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7" name="Oval 3366"/>
            <p:cNvSpPr>
              <a:spLocks noChangeAspect="1"/>
            </p:cNvSpPr>
            <p:nvPr/>
          </p:nvSpPr>
          <p:spPr>
            <a:xfrm rot="16200000">
              <a:off x="7980375" y="49074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8" name="Oval 3367"/>
            <p:cNvSpPr>
              <a:spLocks noChangeAspect="1"/>
            </p:cNvSpPr>
            <p:nvPr/>
          </p:nvSpPr>
          <p:spPr>
            <a:xfrm rot="16200000">
              <a:off x="6895653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9" name="Oval 3368"/>
            <p:cNvSpPr>
              <a:spLocks noChangeAspect="1"/>
            </p:cNvSpPr>
            <p:nvPr/>
          </p:nvSpPr>
          <p:spPr>
            <a:xfrm rot="16200000">
              <a:off x="6982710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0" name="Oval 3369"/>
            <p:cNvSpPr>
              <a:spLocks noChangeAspect="1"/>
            </p:cNvSpPr>
            <p:nvPr/>
          </p:nvSpPr>
          <p:spPr>
            <a:xfrm rot="16200000">
              <a:off x="7155956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1" name="Oval 3370"/>
            <p:cNvSpPr>
              <a:spLocks noChangeAspect="1"/>
            </p:cNvSpPr>
            <p:nvPr/>
          </p:nvSpPr>
          <p:spPr>
            <a:xfrm rot="16200000">
              <a:off x="7069478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2" name="Oval 3371"/>
            <p:cNvSpPr>
              <a:spLocks noChangeAspect="1"/>
            </p:cNvSpPr>
            <p:nvPr/>
          </p:nvSpPr>
          <p:spPr>
            <a:xfrm rot="16200000">
              <a:off x="7242724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3" name="Oval 3372"/>
            <p:cNvSpPr>
              <a:spLocks noChangeAspect="1"/>
            </p:cNvSpPr>
            <p:nvPr/>
          </p:nvSpPr>
          <p:spPr>
            <a:xfrm rot="16200000">
              <a:off x="7329781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4" name="Oval 3373"/>
            <p:cNvSpPr>
              <a:spLocks noChangeAspect="1"/>
            </p:cNvSpPr>
            <p:nvPr/>
          </p:nvSpPr>
          <p:spPr>
            <a:xfrm rot="16200000">
              <a:off x="7503027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5" name="Oval 3374"/>
            <p:cNvSpPr>
              <a:spLocks noChangeAspect="1"/>
            </p:cNvSpPr>
            <p:nvPr/>
          </p:nvSpPr>
          <p:spPr>
            <a:xfrm rot="16200000">
              <a:off x="7416549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6" name="Oval 3375"/>
            <p:cNvSpPr>
              <a:spLocks noChangeAspect="1"/>
            </p:cNvSpPr>
            <p:nvPr/>
          </p:nvSpPr>
          <p:spPr>
            <a:xfrm rot="16200000">
              <a:off x="7589795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7" name="Oval 3376"/>
            <p:cNvSpPr>
              <a:spLocks noChangeAspect="1"/>
            </p:cNvSpPr>
            <p:nvPr/>
          </p:nvSpPr>
          <p:spPr>
            <a:xfrm rot="16200000">
              <a:off x="7676852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8" name="Oval 3377"/>
            <p:cNvSpPr>
              <a:spLocks noChangeAspect="1"/>
            </p:cNvSpPr>
            <p:nvPr/>
          </p:nvSpPr>
          <p:spPr>
            <a:xfrm rot="16200000">
              <a:off x="7850098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9" name="Oval 3378"/>
            <p:cNvSpPr>
              <a:spLocks noChangeAspect="1"/>
            </p:cNvSpPr>
            <p:nvPr/>
          </p:nvSpPr>
          <p:spPr>
            <a:xfrm rot="16200000">
              <a:off x="7763619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0" name="Oval 3379"/>
            <p:cNvSpPr>
              <a:spLocks noChangeAspect="1"/>
            </p:cNvSpPr>
            <p:nvPr/>
          </p:nvSpPr>
          <p:spPr>
            <a:xfrm rot="16200000">
              <a:off x="7938298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1" name="Oval 3380"/>
            <p:cNvSpPr>
              <a:spLocks noChangeAspect="1"/>
            </p:cNvSpPr>
            <p:nvPr/>
          </p:nvSpPr>
          <p:spPr>
            <a:xfrm rot="16200000">
              <a:off x="8025355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2" name="Oval 3381"/>
            <p:cNvSpPr/>
            <p:nvPr/>
          </p:nvSpPr>
          <p:spPr>
            <a:xfrm rot="16200000">
              <a:off x="6929281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3" name="Oval 3382"/>
            <p:cNvSpPr/>
            <p:nvPr/>
          </p:nvSpPr>
          <p:spPr>
            <a:xfrm rot="16200000">
              <a:off x="7016049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4" name="Oval 3383"/>
            <p:cNvSpPr/>
            <p:nvPr/>
          </p:nvSpPr>
          <p:spPr>
            <a:xfrm rot="16200000">
              <a:off x="7016049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5" name="Oval 3384"/>
            <p:cNvSpPr/>
            <p:nvPr/>
          </p:nvSpPr>
          <p:spPr>
            <a:xfrm rot="16200000">
              <a:off x="7102817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6" name="Oval 3385"/>
            <p:cNvSpPr/>
            <p:nvPr/>
          </p:nvSpPr>
          <p:spPr>
            <a:xfrm rot="16200000">
              <a:off x="7189584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7" name="Oval 3386"/>
            <p:cNvSpPr/>
            <p:nvPr/>
          </p:nvSpPr>
          <p:spPr>
            <a:xfrm rot="16200000">
              <a:off x="7276352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8" name="Oval 3387"/>
            <p:cNvSpPr/>
            <p:nvPr/>
          </p:nvSpPr>
          <p:spPr>
            <a:xfrm rot="16200000">
              <a:off x="7363120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9" name="Oval 3388"/>
            <p:cNvSpPr/>
            <p:nvPr/>
          </p:nvSpPr>
          <p:spPr>
            <a:xfrm rot="16200000">
              <a:off x="7449888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0" name="Oval 3389"/>
            <p:cNvSpPr/>
            <p:nvPr/>
          </p:nvSpPr>
          <p:spPr>
            <a:xfrm rot="16200000">
              <a:off x="7536655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1" name="Oval 3390"/>
            <p:cNvSpPr/>
            <p:nvPr/>
          </p:nvSpPr>
          <p:spPr>
            <a:xfrm rot="16200000">
              <a:off x="7623423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2" name="Oval 3391"/>
            <p:cNvSpPr/>
            <p:nvPr/>
          </p:nvSpPr>
          <p:spPr>
            <a:xfrm rot="16200000">
              <a:off x="7710191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3" name="Oval 3392"/>
            <p:cNvSpPr/>
            <p:nvPr/>
          </p:nvSpPr>
          <p:spPr>
            <a:xfrm rot="16200000">
              <a:off x="7710191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4" name="Oval 3393"/>
            <p:cNvSpPr/>
            <p:nvPr/>
          </p:nvSpPr>
          <p:spPr>
            <a:xfrm rot="16200000">
              <a:off x="7796958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5" name="Oval 3394"/>
            <p:cNvSpPr/>
            <p:nvPr/>
          </p:nvSpPr>
          <p:spPr>
            <a:xfrm rot="16200000">
              <a:off x="7883726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6" name="Oval 3395"/>
            <p:cNvSpPr/>
            <p:nvPr/>
          </p:nvSpPr>
          <p:spPr>
            <a:xfrm rot="16200000">
              <a:off x="7971926" y="496721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7" name="Oval 3396"/>
            <p:cNvSpPr/>
            <p:nvPr/>
          </p:nvSpPr>
          <p:spPr>
            <a:xfrm rot="16200000">
              <a:off x="7231522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8" name="Oval 3397"/>
            <p:cNvSpPr/>
            <p:nvPr/>
          </p:nvSpPr>
          <p:spPr>
            <a:xfrm rot="16200000">
              <a:off x="7318290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9" name="Oval 3398"/>
            <p:cNvSpPr/>
            <p:nvPr/>
          </p:nvSpPr>
          <p:spPr>
            <a:xfrm rot="16200000">
              <a:off x="7405058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0" name="Oval 3399"/>
            <p:cNvSpPr/>
            <p:nvPr/>
          </p:nvSpPr>
          <p:spPr>
            <a:xfrm rot="16200000">
              <a:off x="7491825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1" name="Oval 3400"/>
            <p:cNvSpPr/>
            <p:nvPr/>
          </p:nvSpPr>
          <p:spPr>
            <a:xfrm rot="16200000">
              <a:off x="7578593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2" name="Oval 3401"/>
            <p:cNvSpPr/>
            <p:nvPr/>
          </p:nvSpPr>
          <p:spPr>
            <a:xfrm rot="16200000">
              <a:off x="7665361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3" name="Oval 3402"/>
            <p:cNvSpPr/>
            <p:nvPr/>
          </p:nvSpPr>
          <p:spPr>
            <a:xfrm rot="16200000">
              <a:off x="7752128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4" name="Oval 3403"/>
            <p:cNvSpPr/>
            <p:nvPr/>
          </p:nvSpPr>
          <p:spPr>
            <a:xfrm rot="16200000">
              <a:off x="7838896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5" name="Oval 3404"/>
            <p:cNvSpPr/>
            <p:nvPr/>
          </p:nvSpPr>
          <p:spPr>
            <a:xfrm rot="16200000">
              <a:off x="6884452" y="502730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6" name="Oval 3405"/>
            <p:cNvSpPr/>
            <p:nvPr/>
          </p:nvSpPr>
          <p:spPr>
            <a:xfrm rot="16200000">
              <a:off x="6971219" y="502730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7" name="Oval 3406"/>
            <p:cNvSpPr>
              <a:spLocks noChangeAspect="1"/>
            </p:cNvSpPr>
            <p:nvPr/>
          </p:nvSpPr>
          <p:spPr>
            <a:xfrm rot="16200000">
              <a:off x="6939037" y="503453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8" name="Oval 3407"/>
            <p:cNvSpPr/>
            <p:nvPr/>
          </p:nvSpPr>
          <p:spPr>
            <a:xfrm rot="16200000">
              <a:off x="7057987" y="502730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9" name="Oval 3408"/>
            <p:cNvSpPr/>
            <p:nvPr/>
          </p:nvSpPr>
          <p:spPr>
            <a:xfrm rot="16200000">
              <a:off x="7144755" y="502730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0" name="Oval 3409"/>
            <p:cNvSpPr>
              <a:spLocks noChangeAspect="1"/>
            </p:cNvSpPr>
            <p:nvPr/>
          </p:nvSpPr>
          <p:spPr>
            <a:xfrm rot="16200000">
              <a:off x="7111126" y="503453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1" name="Oval 3410"/>
            <p:cNvSpPr>
              <a:spLocks noChangeAspect="1"/>
            </p:cNvSpPr>
            <p:nvPr/>
          </p:nvSpPr>
          <p:spPr>
            <a:xfrm rot="16200000">
              <a:off x="7199340" y="503453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2" name="Oval 3411"/>
            <p:cNvSpPr>
              <a:spLocks noChangeAspect="1"/>
            </p:cNvSpPr>
            <p:nvPr/>
          </p:nvSpPr>
          <p:spPr>
            <a:xfrm rot="16200000">
              <a:off x="7198230" y="50356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3" name="Oval 3412"/>
            <p:cNvSpPr>
              <a:spLocks noChangeAspect="1"/>
            </p:cNvSpPr>
            <p:nvPr/>
          </p:nvSpPr>
          <p:spPr>
            <a:xfrm rot="16200000">
              <a:off x="7286108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4" name="Oval 3413"/>
            <p:cNvSpPr>
              <a:spLocks noChangeAspect="1"/>
            </p:cNvSpPr>
            <p:nvPr/>
          </p:nvSpPr>
          <p:spPr>
            <a:xfrm rot="16200000">
              <a:off x="7371429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5" name="Oval 3414"/>
            <p:cNvSpPr>
              <a:spLocks noChangeAspect="1"/>
            </p:cNvSpPr>
            <p:nvPr/>
          </p:nvSpPr>
          <p:spPr>
            <a:xfrm rot="16200000">
              <a:off x="7546411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6" name="Oval 3415"/>
            <p:cNvSpPr>
              <a:spLocks noChangeAspect="1"/>
            </p:cNvSpPr>
            <p:nvPr/>
          </p:nvSpPr>
          <p:spPr>
            <a:xfrm rot="16200000">
              <a:off x="7545300" y="50371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7" name="Oval 3416"/>
            <p:cNvSpPr>
              <a:spLocks noChangeAspect="1"/>
            </p:cNvSpPr>
            <p:nvPr/>
          </p:nvSpPr>
          <p:spPr>
            <a:xfrm rot="16200000">
              <a:off x="7633179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8" name="Oval 3417"/>
            <p:cNvSpPr>
              <a:spLocks noChangeAspect="1"/>
            </p:cNvSpPr>
            <p:nvPr/>
          </p:nvSpPr>
          <p:spPr>
            <a:xfrm rot="16200000">
              <a:off x="7718500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9" name="Oval 3418"/>
            <p:cNvSpPr>
              <a:spLocks noChangeAspect="1"/>
            </p:cNvSpPr>
            <p:nvPr/>
          </p:nvSpPr>
          <p:spPr>
            <a:xfrm rot="16200000">
              <a:off x="7805268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0" name="Oval 3419"/>
            <p:cNvSpPr/>
            <p:nvPr/>
          </p:nvSpPr>
          <p:spPr>
            <a:xfrm rot="16200000">
              <a:off x="7927096" y="502574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1" name="Oval 3420"/>
            <p:cNvSpPr/>
            <p:nvPr/>
          </p:nvSpPr>
          <p:spPr>
            <a:xfrm rot="16200000">
              <a:off x="8013864" y="502574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2" name="Oval 3421"/>
            <p:cNvSpPr>
              <a:spLocks noChangeAspect="1"/>
            </p:cNvSpPr>
            <p:nvPr/>
          </p:nvSpPr>
          <p:spPr>
            <a:xfrm rot="16200000">
              <a:off x="7981682" y="50329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3" name="Oval 3422"/>
            <p:cNvSpPr>
              <a:spLocks noChangeAspect="1"/>
            </p:cNvSpPr>
            <p:nvPr/>
          </p:nvSpPr>
          <p:spPr>
            <a:xfrm rot="16200000">
              <a:off x="6895653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4" name="Oval 3423"/>
            <p:cNvSpPr>
              <a:spLocks noChangeAspect="1"/>
            </p:cNvSpPr>
            <p:nvPr/>
          </p:nvSpPr>
          <p:spPr>
            <a:xfrm rot="16200000">
              <a:off x="6982710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5" name="Oval 3424"/>
            <p:cNvSpPr>
              <a:spLocks noChangeAspect="1"/>
            </p:cNvSpPr>
            <p:nvPr/>
          </p:nvSpPr>
          <p:spPr>
            <a:xfrm rot="16200000">
              <a:off x="7155956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6" name="Oval 3425"/>
            <p:cNvSpPr>
              <a:spLocks noChangeAspect="1"/>
            </p:cNvSpPr>
            <p:nvPr/>
          </p:nvSpPr>
          <p:spPr>
            <a:xfrm rot="16200000">
              <a:off x="7069478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7" name="Oval 3426"/>
            <p:cNvSpPr>
              <a:spLocks noChangeAspect="1"/>
            </p:cNvSpPr>
            <p:nvPr/>
          </p:nvSpPr>
          <p:spPr>
            <a:xfrm rot="16200000">
              <a:off x="7242724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8" name="Oval 3427"/>
            <p:cNvSpPr>
              <a:spLocks noChangeAspect="1"/>
            </p:cNvSpPr>
            <p:nvPr/>
          </p:nvSpPr>
          <p:spPr>
            <a:xfrm rot="16200000">
              <a:off x="7329781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9" name="Oval 3428"/>
            <p:cNvSpPr>
              <a:spLocks noChangeAspect="1"/>
            </p:cNvSpPr>
            <p:nvPr/>
          </p:nvSpPr>
          <p:spPr>
            <a:xfrm rot="16200000">
              <a:off x="7503027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0" name="Oval 3429"/>
            <p:cNvSpPr>
              <a:spLocks noChangeAspect="1"/>
            </p:cNvSpPr>
            <p:nvPr/>
          </p:nvSpPr>
          <p:spPr>
            <a:xfrm rot="16200000">
              <a:off x="7416549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1" name="Oval 3430"/>
            <p:cNvSpPr>
              <a:spLocks noChangeAspect="1"/>
            </p:cNvSpPr>
            <p:nvPr/>
          </p:nvSpPr>
          <p:spPr>
            <a:xfrm rot="16200000">
              <a:off x="7589795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2" name="Oval 3431"/>
            <p:cNvSpPr>
              <a:spLocks noChangeAspect="1"/>
            </p:cNvSpPr>
            <p:nvPr/>
          </p:nvSpPr>
          <p:spPr>
            <a:xfrm rot="16200000">
              <a:off x="7676852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3" name="Oval 3432"/>
            <p:cNvSpPr>
              <a:spLocks noChangeAspect="1"/>
            </p:cNvSpPr>
            <p:nvPr/>
          </p:nvSpPr>
          <p:spPr>
            <a:xfrm rot="16200000">
              <a:off x="7850098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4" name="Oval 3433"/>
            <p:cNvSpPr>
              <a:spLocks noChangeAspect="1"/>
            </p:cNvSpPr>
            <p:nvPr/>
          </p:nvSpPr>
          <p:spPr>
            <a:xfrm rot="16200000">
              <a:off x="7763619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5" name="Oval 3434"/>
            <p:cNvSpPr>
              <a:spLocks noChangeAspect="1"/>
            </p:cNvSpPr>
            <p:nvPr/>
          </p:nvSpPr>
          <p:spPr>
            <a:xfrm rot="16200000">
              <a:off x="7938298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6" name="Oval 3435"/>
            <p:cNvSpPr>
              <a:spLocks noChangeAspect="1"/>
            </p:cNvSpPr>
            <p:nvPr/>
          </p:nvSpPr>
          <p:spPr>
            <a:xfrm rot="16200000">
              <a:off x="8025355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7" name="Oval 3436"/>
            <p:cNvSpPr/>
            <p:nvPr/>
          </p:nvSpPr>
          <p:spPr>
            <a:xfrm rot="16200000">
              <a:off x="6929281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8" name="Oval 3437"/>
            <p:cNvSpPr/>
            <p:nvPr/>
          </p:nvSpPr>
          <p:spPr>
            <a:xfrm rot="16200000">
              <a:off x="7016049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9" name="Oval 3438"/>
            <p:cNvSpPr/>
            <p:nvPr/>
          </p:nvSpPr>
          <p:spPr>
            <a:xfrm rot="16200000">
              <a:off x="7016049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0" name="Oval 3439"/>
            <p:cNvSpPr/>
            <p:nvPr/>
          </p:nvSpPr>
          <p:spPr>
            <a:xfrm rot="16200000">
              <a:off x="7102817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1" name="Oval 3440"/>
            <p:cNvSpPr/>
            <p:nvPr/>
          </p:nvSpPr>
          <p:spPr>
            <a:xfrm rot="16200000">
              <a:off x="7189584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2" name="Oval 3441"/>
            <p:cNvSpPr/>
            <p:nvPr/>
          </p:nvSpPr>
          <p:spPr>
            <a:xfrm rot="16200000">
              <a:off x="7276352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3" name="Oval 3442"/>
            <p:cNvSpPr/>
            <p:nvPr/>
          </p:nvSpPr>
          <p:spPr>
            <a:xfrm rot="16200000">
              <a:off x="7363120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4" name="Oval 3443"/>
            <p:cNvSpPr/>
            <p:nvPr/>
          </p:nvSpPr>
          <p:spPr>
            <a:xfrm rot="16200000">
              <a:off x="7449888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5" name="Oval 3444"/>
            <p:cNvSpPr/>
            <p:nvPr/>
          </p:nvSpPr>
          <p:spPr>
            <a:xfrm rot="16200000">
              <a:off x="7536655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6" name="Oval 3445"/>
            <p:cNvSpPr/>
            <p:nvPr/>
          </p:nvSpPr>
          <p:spPr>
            <a:xfrm rot="16200000">
              <a:off x="7623423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7" name="Oval 3446"/>
            <p:cNvSpPr/>
            <p:nvPr/>
          </p:nvSpPr>
          <p:spPr>
            <a:xfrm rot="16200000">
              <a:off x="7710191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8" name="Oval 3447"/>
            <p:cNvSpPr/>
            <p:nvPr/>
          </p:nvSpPr>
          <p:spPr>
            <a:xfrm rot="16200000">
              <a:off x="7710191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9" name="Oval 3448"/>
            <p:cNvSpPr/>
            <p:nvPr/>
          </p:nvSpPr>
          <p:spPr>
            <a:xfrm rot="16200000">
              <a:off x="7796958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0" name="Oval 3449"/>
            <p:cNvSpPr/>
            <p:nvPr/>
          </p:nvSpPr>
          <p:spPr>
            <a:xfrm rot="16200000">
              <a:off x="7883726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1" name="Oval 3450"/>
            <p:cNvSpPr/>
            <p:nvPr/>
          </p:nvSpPr>
          <p:spPr>
            <a:xfrm rot="16200000">
              <a:off x="7971926" y="508676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2" name="Oval 3451"/>
            <p:cNvSpPr/>
            <p:nvPr/>
          </p:nvSpPr>
          <p:spPr>
            <a:xfrm rot="16200000">
              <a:off x="7231522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3" name="Oval 3452"/>
            <p:cNvSpPr/>
            <p:nvPr/>
          </p:nvSpPr>
          <p:spPr>
            <a:xfrm rot="16200000">
              <a:off x="7318290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4" name="Oval 3453"/>
            <p:cNvSpPr/>
            <p:nvPr/>
          </p:nvSpPr>
          <p:spPr>
            <a:xfrm rot="16200000">
              <a:off x="7405058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5" name="Oval 3454"/>
            <p:cNvSpPr/>
            <p:nvPr/>
          </p:nvSpPr>
          <p:spPr>
            <a:xfrm rot="16200000">
              <a:off x="7491825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6" name="Oval 3455"/>
            <p:cNvSpPr/>
            <p:nvPr/>
          </p:nvSpPr>
          <p:spPr>
            <a:xfrm rot="16200000">
              <a:off x="7578593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7" name="Oval 3456"/>
            <p:cNvSpPr/>
            <p:nvPr/>
          </p:nvSpPr>
          <p:spPr>
            <a:xfrm rot="16200000">
              <a:off x="7665361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8" name="Oval 3457"/>
            <p:cNvSpPr/>
            <p:nvPr/>
          </p:nvSpPr>
          <p:spPr>
            <a:xfrm rot="16200000">
              <a:off x="7752128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9" name="Oval 3458"/>
            <p:cNvSpPr/>
            <p:nvPr/>
          </p:nvSpPr>
          <p:spPr>
            <a:xfrm rot="16200000">
              <a:off x="7838896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0" name="Oval 3459"/>
            <p:cNvSpPr/>
            <p:nvPr/>
          </p:nvSpPr>
          <p:spPr>
            <a:xfrm rot="16200000">
              <a:off x="6884452" y="514685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1" name="Oval 3460"/>
            <p:cNvSpPr/>
            <p:nvPr/>
          </p:nvSpPr>
          <p:spPr>
            <a:xfrm rot="16200000">
              <a:off x="6971219" y="514685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2" name="Oval 3461"/>
            <p:cNvSpPr>
              <a:spLocks noChangeAspect="1"/>
            </p:cNvSpPr>
            <p:nvPr/>
          </p:nvSpPr>
          <p:spPr>
            <a:xfrm rot="16200000">
              <a:off x="6939037" y="515408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3" name="Oval 3462"/>
            <p:cNvSpPr>
              <a:spLocks noChangeAspect="1"/>
            </p:cNvSpPr>
            <p:nvPr/>
          </p:nvSpPr>
          <p:spPr>
            <a:xfrm rot="16200000">
              <a:off x="7024359" y="515408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4" name="Oval 3463"/>
            <p:cNvSpPr/>
            <p:nvPr/>
          </p:nvSpPr>
          <p:spPr>
            <a:xfrm rot="16200000">
              <a:off x="7057987" y="514685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5" name="Oval 3464"/>
            <p:cNvSpPr/>
            <p:nvPr/>
          </p:nvSpPr>
          <p:spPr>
            <a:xfrm rot="16200000">
              <a:off x="7144755" y="514685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6" name="Oval 3465"/>
            <p:cNvSpPr>
              <a:spLocks noChangeAspect="1"/>
            </p:cNvSpPr>
            <p:nvPr/>
          </p:nvSpPr>
          <p:spPr>
            <a:xfrm rot="16200000">
              <a:off x="7111126" y="515408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7" name="Oval 3466"/>
            <p:cNvSpPr>
              <a:spLocks noChangeAspect="1"/>
            </p:cNvSpPr>
            <p:nvPr/>
          </p:nvSpPr>
          <p:spPr>
            <a:xfrm rot="16200000">
              <a:off x="7199340" y="515408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8" name="Oval 3467"/>
            <p:cNvSpPr>
              <a:spLocks noChangeAspect="1"/>
            </p:cNvSpPr>
            <p:nvPr/>
          </p:nvSpPr>
          <p:spPr>
            <a:xfrm rot="16200000">
              <a:off x="7198230" y="515519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9" name="Oval 3468"/>
            <p:cNvSpPr>
              <a:spLocks noChangeAspect="1"/>
            </p:cNvSpPr>
            <p:nvPr/>
          </p:nvSpPr>
          <p:spPr>
            <a:xfrm rot="16200000">
              <a:off x="7286108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0" name="Oval 3469"/>
            <p:cNvSpPr>
              <a:spLocks noChangeAspect="1"/>
            </p:cNvSpPr>
            <p:nvPr/>
          </p:nvSpPr>
          <p:spPr>
            <a:xfrm rot="16200000">
              <a:off x="7371429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1" name="Oval 3470"/>
            <p:cNvSpPr>
              <a:spLocks noChangeAspect="1"/>
            </p:cNvSpPr>
            <p:nvPr/>
          </p:nvSpPr>
          <p:spPr>
            <a:xfrm rot="16200000">
              <a:off x="7458197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2" name="Oval 3471"/>
            <p:cNvSpPr>
              <a:spLocks noChangeAspect="1"/>
            </p:cNvSpPr>
            <p:nvPr/>
          </p:nvSpPr>
          <p:spPr>
            <a:xfrm rot="16200000">
              <a:off x="7546411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3" name="Oval 3472"/>
            <p:cNvSpPr>
              <a:spLocks noChangeAspect="1"/>
            </p:cNvSpPr>
            <p:nvPr/>
          </p:nvSpPr>
          <p:spPr>
            <a:xfrm rot="16200000">
              <a:off x="7545300" y="51566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4" name="Oval 3473"/>
            <p:cNvSpPr>
              <a:spLocks noChangeAspect="1"/>
            </p:cNvSpPr>
            <p:nvPr/>
          </p:nvSpPr>
          <p:spPr>
            <a:xfrm rot="16200000">
              <a:off x="7633179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5" name="Oval 3474"/>
            <p:cNvSpPr>
              <a:spLocks noChangeAspect="1"/>
            </p:cNvSpPr>
            <p:nvPr/>
          </p:nvSpPr>
          <p:spPr>
            <a:xfrm rot="16200000">
              <a:off x="7718500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6" name="Oval 3475"/>
            <p:cNvSpPr>
              <a:spLocks noChangeAspect="1"/>
            </p:cNvSpPr>
            <p:nvPr/>
          </p:nvSpPr>
          <p:spPr>
            <a:xfrm rot="16200000">
              <a:off x="7805268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7" name="Oval 3476"/>
            <p:cNvSpPr>
              <a:spLocks noChangeAspect="1"/>
            </p:cNvSpPr>
            <p:nvPr/>
          </p:nvSpPr>
          <p:spPr>
            <a:xfrm rot="16200000">
              <a:off x="7893482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8" name="Oval 3477"/>
            <p:cNvSpPr>
              <a:spLocks noChangeAspect="1"/>
            </p:cNvSpPr>
            <p:nvPr/>
          </p:nvSpPr>
          <p:spPr>
            <a:xfrm rot="16200000">
              <a:off x="7892371" y="51566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9" name="Oval 3478"/>
            <p:cNvSpPr/>
            <p:nvPr/>
          </p:nvSpPr>
          <p:spPr>
            <a:xfrm rot="16200000">
              <a:off x="7927096" y="514529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0" name="Oval 3479"/>
            <p:cNvSpPr/>
            <p:nvPr/>
          </p:nvSpPr>
          <p:spPr>
            <a:xfrm rot="16200000">
              <a:off x="8013864" y="514529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1" name="Oval 3480"/>
            <p:cNvSpPr>
              <a:spLocks noChangeAspect="1"/>
            </p:cNvSpPr>
            <p:nvPr/>
          </p:nvSpPr>
          <p:spPr>
            <a:xfrm rot="16200000">
              <a:off x="7981682" y="51525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2" name="Oval 3481"/>
            <p:cNvSpPr>
              <a:spLocks noChangeAspect="1"/>
            </p:cNvSpPr>
            <p:nvPr/>
          </p:nvSpPr>
          <p:spPr>
            <a:xfrm rot="16200000">
              <a:off x="6895327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3" name="Oval 3482"/>
            <p:cNvSpPr>
              <a:spLocks noChangeAspect="1"/>
            </p:cNvSpPr>
            <p:nvPr/>
          </p:nvSpPr>
          <p:spPr>
            <a:xfrm rot="16200000">
              <a:off x="6982384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4" name="Oval 3483"/>
            <p:cNvSpPr>
              <a:spLocks noChangeAspect="1"/>
            </p:cNvSpPr>
            <p:nvPr/>
          </p:nvSpPr>
          <p:spPr>
            <a:xfrm rot="16200000">
              <a:off x="7155630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5" name="Oval 3484"/>
            <p:cNvSpPr>
              <a:spLocks noChangeAspect="1"/>
            </p:cNvSpPr>
            <p:nvPr/>
          </p:nvSpPr>
          <p:spPr>
            <a:xfrm rot="16200000">
              <a:off x="7069152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6" name="Oval 3485"/>
            <p:cNvSpPr>
              <a:spLocks noChangeAspect="1"/>
            </p:cNvSpPr>
            <p:nvPr/>
          </p:nvSpPr>
          <p:spPr>
            <a:xfrm rot="16200000">
              <a:off x="7242398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7" name="Oval 3486"/>
            <p:cNvSpPr>
              <a:spLocks noChangeAspect="1"/>
            </p:cNvSpPr>
            <p:nvPr/>
          </p:nvSpPr>
          <p:spPr>
            <a:xfrm rot="16200000">
              <a:off x="7329455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8" name="Oval 3487"/>
            <p:cNvSpPr>
              <a:spLocks noChangeAspect="1"/>
            </p:cNvSpPr>
            <p:nvPr/>
          </p:nvSpPr>
          <p:spPr>
            <a:xfrm rot="16200000">
              <a:off x="7502701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9" name="Oval 3488"/>
            <p:cNvSpPr>
              <a:spLocks noChangeAspect="1"/>
            </p:cNvSpPr>
            <p:nvPr/>
          </p:nvSpPr>
          <p:spPr>
            <a:xfrm rot="16200000">
              <a:off x="7416223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0" name="Oval 3489"/>
            <p:cNvSpPr>
              <a:spLocks noChangeAspect="1"/>
            </p:cNvSpPr>
            <p:nvPr/>
          </p:nvSpPr>
          <p:spPr>
            <a:xfrm rot="16200000">
              <a:off x="7589469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1" name="Oval 3490"/>
            <p:cNvSpPr>
              <a:spLocks noChangeAspect="1"/>
            </p:cNvSpPr>
            <p:nvPr/>
          </p:nvSpPr>
          <p:spPr>
            <a:xfrm rot="16200000">
              <a:off x="7676526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2" name="Oval 3491"/>
            <p:cNvSpPr>
              <a:spLocks noChangeAspect="1"/>
            </p:cNvSpPr>
            <p:nvPr/>
          </p:nvSpPr>
          <p:spPr>
            <a:xfrm rot="16200000">
              <a:off x="7849772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3" name="Oval 3492"/>
            <p:cNvSpPr>
              <a:spLocks noChangeAspect="1"/>
            </p:cNvSpPr>
            <p:nvPr/>
          </p:nvSpPr>
          <p:spPr>
            <a:xfrm rot="16200000">
              <a:off x="7763293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4" name="Oval 3493"/>
            <p:cNvSpPr>
              <a:spLocks noChangeAspect="1"/>
            </p:cNvSpPr>
            <p:nvPr/>
          </p:nvSpPr>
          <p:spPr>
            <a:xfrm rot="16200000">
              <a:off x="7937972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5" name="Oval 3494"/>
            <p:cNvSpPr>
              <a:spLocks noChangeAspect="1"/>
            </p:cNvSpPr>
            <p:nvPr/>
          </p:nvSpPr>
          <p:spPr>
            <a:xfrm rot="16200000">
              <a:off x="8025029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6" name="Oval 3495"/>
            <p:cNvSpPr/>
            <p:nvPr/>
          </p:nvSpPr>
          <p:spPr>
            <a:xfrm rot="16200000">
              <a:off x="6928955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7" name="Oval 3496"/>
            <p:cNvSpPr/>
            <p:nvPr/>
          </p:nvSpPr>
          <p:spPr>
            <a:xfrm rot="16200000">
              <a:off x="7015723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8" name="Oval 3497"/>
            <p:cNvSpPr/>
            <p:nvPr/>
          </p:nvSpPr>
          <p:spPr>
            <a:xfrm rot="16200000">
              <a:off x="7015723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9" name="Oval 3498"/>
            <p:cNvSpPr/>
            <p:nvPr/>
          </p:nvSpPr>
          <p:spPr>
            <a:xfrm rot="16200000">
              <a:off x="7102491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0" name="Oval 3499"/>
            <p:cNvSpPr/>
            <p:nvPr/>
          </p:nvSpPr>
          <p:spPr>
            <a:xfrm rot="16200000">
              <a:off x="7189258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1" name="Oval 3500"/>
            <p:cNvSpPr/>
            <p:nvPr/>
          </p:nvSpPr>
          <p:spPr>
            <a:xfrm rot="16200000">
              <a:off x="7276026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2" name="Oval 3501"/>
            <p:cNvSpPr/>
            <p:nvPr/>
          </p:nvSpPr>
          <p:spPr>
            <a:xfrm rot="16200000">
              <a:off x="7362794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3" name="Oval 3502"/>
            <p:cNvSpPr/>
            <p:nvPr/>
          </p:nvSpPr>
          <p:spPr>
            <a:xfrm rot="16200000">
              <a:off x="7449562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4" name="Oval 3503"/>
            <p:cNvSpPr/>
            <p:nvPr/>
          </p:nvSpPr>
          <p:spPr>
            <a:xfrm rot="16200000">
              <a:off x="7536329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5" name="Oval 3504"/>
            <p:cNvSpPr/>
            <p:nvPr/>
          </p:nvSpPr>
          <p:spPr>
            <a:xfrm rot="16200000">
              <a:off x="7623097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6" name="Oval 3505"/>
            <p:cNvSpPr/>
            <p:nvPr/>
          </p:nvSpPr>
          <p:spPr>
            <a:xfrm rot="16200000">
              <a:off x="7709865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7" name="Oval 3506"/>
            <p:cNvSpPr/>
            <p:nvPr/>
          </p:nvSpPr>
          <p:spPr>
            <a:xfrm rot="16200000">
              <a:off x="7709865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8" name="Oval 3507"/>
            <p:cNvSpPr/>
            <p:nvPr/>
          </p:nvSpPr>
          <p:spPr>
            <a:xfrm rot="16200000">
              <a:off x="7796632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9" name="Oval 3508"/>
            <p:cNvSpPr/>
            <p:nvPr/>
          </p:nvSpPr>
          <p:spPr>
            <a:xfrm rot="16200000">
              <a:off x="7883400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0" name="Oval 3509"/>
            <p:cNvSpPr/>
            <p:nvPr/>
          </p:nvSpPr>
          <p:spPr>
            <a:xfrm rot="16200000">
              <a:off x="7971600" y="520813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1" name="Oval 3510"/>
            <p:cNvSpPr/>
            <p:nvPr/>
          </p:nvSpPr>
          <p:spPr>
            <a:xfrm rot="16200000">
              <a:off x="7231195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2" name="Oval 3511"/>
            <p:cNvSpPr/>
            <p:nvPr/>
          </p:nvSpPr>
          <p:spPr>
            <a:xfrm rot="16200000">
              <a:off x="7317963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3" name="Oval 3512"/>
            <p:cNvSpPr/>
            <p:nvPr/>
          </p:nvSpPr>
          <p:spPr>
            <a:xfrm rot="16200000">
              <a:off x="7404731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4" name="Oval 3513"/>
            <p:cNvSpPr/>
            <p:nvPr/>
          </p:nvSpPr>
          <p:spPr>
            <a:xfrm rot="16200000">
              <a:off x="7491498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5" name="Oval 3514"/>
            <p:cNvSpPr/>
            <p:nvPr/>
          </p:nvSpPr>
          <p:spPr>
            <a:xfrm rot="16200000">
              <a:off x="7578266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6" name="Oval 3515"/>
            <p:cNvSpPr/>
            <p:nvPr/>
          </p:nvSpPr>
          <p:spPr>
            <a:xfrm rot="16200000">
              <a:off x="7665034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7" name="Oval 3516"/>
            <p:cNvSpPr/>
            <p:nvPr/>
          </p:nvSpPr>
          <p:spPr>
            <a:xfrm rot="16200000">
              <a:off x="7751801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8" name="Oval 3517"/>
            <p:cNvSpPr/>
            <p:nvPr/>
          </p:nvSpPr>
          <p:spPr>
            <a:xfrm rot="16200000">
              <a:off x="7838569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9" name="Oval 3518"/>
            <p:cNvSpPr/>
            <p:nvPr/>
          </p:nvSpPr>
          <p:spPr>
            <a:xfrm rot="16200000">
              <a:off x="6884125" y="526822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0" name="Oval 3519"/>
            <p:cNvSpPr/>
            <p:nvPr/>
          </p:nvSpPr>
          <p:spPr>
            <a:xfrm rot="16200000">
              <a:off x="6970892" y="526822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1" name="Oval 3520"/>
            <p:cNvSpPr>
              <a:spLocks noChangeAspect="1"/>
            </p:cNvSpPr>
            <p:nvPr/>
          </p:nvSpPr>
          <p:spPr>
            <a:xfrm rot="16200000">
              <a:off x="6938710" y="527545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2" name="Oval 3521"/>
            <p:cNvSpPr>
              <a:spLocks noChangeAspect="1"/>
            </p:cNvSpPr>
            <p:nvPr/>
          </p:nvSpPr>
          <p:spPr>
            <a:xfrm rot="16200000">
              <a:off x="7024032" y="527545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3" name="Oval 3522"/>
            <p:cNvSpPr/>
            <p:nvPr/>
          </p:nvSpPr>
          <p:spPr>
            <a:xfrm rot="16200000">
              <a:off x="7057660" y="526822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4" name="Oval 3523"/>
            <p:cNvSpPr/>
            <p:nvPr/>
          </p:nvSpPr>
          <p:spPr>
            <a:xfrm rot="16200000">
              <a:off x="7144428" y="526822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5" name="Oval 3524"/>
            <p:cNvSpPr>
              <a:spLocks noChangeAspect="1"/>
            </p:cNvSpPr>
            <p:nvPr/>
          </p:nvSpPr>
          <p:spPr>
            <a:xfrm rot="16200000">
              <a:off x="7110799" y="527545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6" name="Oval 3525"/>
            <p:cNvSpPr>
              <a:spLocks noChangeAspect="1"/>
            </p:cNvSpPr>
            <p:nvPr/>
          </p:nvSpPr>
          <p:spPr>
            <a:xfrm rot="16200000">
              <a:off x="7199013" y="527545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7" name="Oval 3526"/>
            <p:cNvSpPr>
              <a:spLocks noChangeAspect="1"/>
            </p:cNvSpPr>
            <p:nvPr/>
          </p:nvSpPr>
          <p:spPr>
            <a:xfrm rot="16200000">
              <a:off x="7197903" y="527656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8" name="Oval 3527"/>
            <p:cNvSpPr>
              <a:spLocks noChangeAspect="1"/>
            </p:cNvSpPr>
            <p:nvPr/>
          </p:nvSpPr>
          <p:spPr>
            <a:xfrm rot="16200000">
              <a:off x="7285781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9" name="Oval 3528"/>
            <p:cNvSpPr>
              <a:spLocks noChangeAspect="1"/>
            </p:cNvSpPr>
            <p:nvPr/>
          </p:nvSpPr>
          <p:spPr>
            <a:xfrm rot="16200000">
              <a:off x="7371102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0" name="Oval 3529"/>
            <p:cNvSpPr>
              <a:spLocks noChangeAspect="1"/>
            </p:cNvSpPr>
            <p:nvPr/>
          </p:nvSpPr>
          <p:spPr>
            <a:xfrm rot="16200000">
              <a:off x="7457870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1" name="Oval 3530"/>
            <p:cNvSpPr>
              <a:spLocks noChangeAspect="1"/>
            </p:cNvSpPr>
            <p:nvPr/>
          </p:nvSpPr>
          <p:spPr>
            <a:xfrm rot="16200000">
              <a:off x="7546084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2" name="Oval 3531"/>
            <p:cNvSpPr>
              <a:spLocks noChangeAspect="1"/>
            </p:cNvSpPr>
            <p:nvPr/>
          </p:nvSpPr>
          <p:spPr>
            <a:xfrm rot="16200000">
              <a:off x="7544973" y="52780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3" name="Oval 3532"/>
            <p:cNvSpPr>
              <a:spLocks noChangeAspect="1"/>
            </p:cNvSpPr>
            <p:nvPr/>
          </p:nvSpPr>
          <p:spPr>
            <a:xfrm rot="16200000">
              <a:off x="7632852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4" name="Oval 3533"/>
            <p:cNvSpPr>
              <a:spLocks noChangeAspect="1"/>
            </p:cNvSpPr>
            <p:nvPr/>
          </p:nvSpPr>
          <p:spPr>
            <a:xfrm rot="16200000">
              <a:off x="7718173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5" name="Oval 3534"/>
            <p:cNvSpPr>
              <a:spLocks noChangeAspect="1"/>
            </p:cNvSpPr>
            <p:nvPr/>
          </p:nvSpPr>
          <p:spPr>
            <a:xfrm rot="16200000">
              <a:off x="7804941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6" name="Oval 3535"/>
            <p:cNvSpPr>
              <a:spLocks noChangeAspect="1"/>
            </p:cNvSpPr>
            <p:nvPr/>
          </p:nvSpPr>
          <p:spPr>
            <a:xfrm rot="16200000">
              <a:off x="7893155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7" name="Oval 3536"/>
            <p:cNvSpPr>
              <a:spLocks noChangeAspect="1"/>
            </p:cNvSpPr>
            <p:nvPr/>
          </p:nvSpPr>
          <p:spPr>
            <a:xfrm rot="16200000">
              <a:off x="7892044" y="52780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8" name="Oval 3537"/>
            <p:cNvSpPr/>
            <p:nvPr/>
          </p:nvSpPr>
          <p:spPr>
            <a:xfrm rot="16200000">
              <a:off x="7926769" y="526666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9" name="Oval 3538"/>
            <p:cNvSpPr/>
            <p:nvPr/>
          </p:nvSpPr>
          <p:spPr>
            <a:xfrm rot="16200000">
              <a:off x="8013537" y="526666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0" name="Oval 3539"/>
            <p:cNvSpPr>
              <a:spLocks noChangeAspect="1"/>
            </p:cNvSpPr>
            <p:nvPr/>
          </p:nvSpPr>
          <p:spPr>
            <a:xfrm rot="16200000">
              <a:off x="7981355" y="527389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1" name="Oval 3540"/>
            <p:cNvSpPr>
              <a:spLocks noChangeAspect="1"/>
            </p:cNvSpPr>
            <p:nvPr/>
          </p:nvSpPr>
          <p:spPr>
            <a:xfrm rot="16200000">
              <a:off x="6895327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2" name="Oval 3541"/>
            <p:cNvSpPr>
              <a:spLocks noChangeAspect="1"/>
            </p:cNvSpPr>
            <p:nvPr/>
          </p:nvSpPr>
          <p:spPr>
            <a:xfrm rot="16200000">
              <a:off x="6982384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3" name="Oval 3542"/>
            <p:cNvSpPr>
              <a:spLocks noChangeAspect="1"/>
            </p:cNvSpPr>
            <p:nvPr/>
          </p:nvSpPr>
          <p:spPr>
            <a:xfrm rot="16200000">
              <a:off x="7155630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4" name="Oval 3543"/>
            <p:cNvSpPr>
              <a:spLocks noChangeAspect="1"/>
            </p:cNvSpPr>
            <p:nvPr/>
          </p:nvSpPr>
          <p:spPr>
            <a:xfrm rot="16200000">
              <a:off x="7069152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5" name="Oval 3544"/>
            <p:cNvSpPr>
              <a:spLocks noChangeAspect="1"/>
            </p:cNvSpPr>
            <p:nvPr/>
          </p:nvSpPr>
          <p:spPr>
            <a:xfrm rot="16200000">
              <a:off x="7242398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6" name="Oval 3545"/>
            <p:cNvSpPr>
              <a:spLocks noChangeAspect="1"/>
            </p:cNvSpPr>
            <p:nvPr/>
          </p:nvSpPr>
          <p:spPr>
            <a:xfrm rot="16200000">
              <a:off x="7329455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7" name="Oval 3546"/>
            <p:cNvSpPr>
              <a:spLocks noChangeAspect="1"/>
            </p:cNvSpPr>
            <p:nvPr/>
          </p:nvSpPr>
          <p:spPr>
            <a:xfrm rot="16200000">
              <a:off x="7502701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8" name="Oval 3547"/>
            <p:cNvSpPr>
              <a:spLocks noChangeAspect="1"/>
            </p:cNvSpPr>
            <p:nvPr/>
          </p:nvSpPr>
          <p:spPr>
            <a:xfrm rot="16200000">
              <a:off x="7416223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9" name="Oval 3548"/>
            <p:cNvSpPr>
              <a:spLocks noChangeAspect="1"/>
            </p:cNvSpPr>
            <p:nvPr/>
          </p:nvSpPr>
          <p:spPr>
            <a:xfrm rot="16200000">
              <a:off x="7589469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0" name="Oval 3549"/>
            <p:cNvSpPr>
              <a:spLocks noChangeAspect="1"/>
            </p:cNvSpPr>
            <p:nvPr/>
          </p:nvSpPr>
          <p:spPr>
            <a:xfrm rot="16200000">
              <a:off x="7676526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1" name="Oval 3550"/>
            <p:cNvSpPr>
              <a:spLocks noChangeAspect="1"/>
            </p:cNvSpPr>
            <p:nvPr/>
          </p:nvSpPr>
          <p:spPr>
            <a:xfrm rot="16200000">
              <a:off x="7849772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2" name="Oval 3551"/>
            <p:cNvSpPr>
              <a:spLocks noChangeAspect="1"/>
            </p:cNvSpPr>
            <p:nvPr/>
          </p:nvSpPr>
          <p:spPr>
            <a:xfrm rot="16200000">
              <a:off x="7763293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3" name="Oval 3552"/>
            <p:cNvSpPr>
              <a:spLocks noChangeAspect="1"/>
            </p:cNvSpPr>
            <p:nvPr/>
          </p:nvSpPr>
          <p:spPr>
            <a:xfrm rot="16200000">
              <a:off x="7937972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4" name="Oval 3553"/>
            <p:cNvSpPr>
              <a:spLocks noChangeAspect="1"/>
            </p:cNvSpPr>
            <p:nvPr/>
          </p:nvSpPr>
          <p:spPr>
            <a:xfrm rot="16200000">
              <a:off x="8025029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5" name="Oval 3554"/>
            <p:cNvSpPr/>
            <p:nvPr/>
          </p:nvSpPr>
          <p:spPr>
            <a:xfrm rot="16200000">
              <a:off x="6928955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6" name="Oval 3555"/>
            <p:cNvSpPr/>
            <p:nvPr/>
          </p:nvSpPr>
          <p:spPr>
            <a:xfrm rot="16200000">
              <a:off x="7015723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7" name="Oval 3556"/>
            <p:cNvSpPr/>
            <p:nvPr/>
          </p:nvSpPr>
          <p:spPr>
            <a:xfrm rot="16200000">
              <a:off x="7015723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8" name="Oval 3557"/>
            <p:cNvSpPr/>
            <p:nvPr/>
          </p:nvSpPr>
          <p:spPr>
            <a:xfrm rot="16200000">
              <a:off x="7102491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9" name="Oval 3558"/>
            <p:cNvSpPr/>
            <p:nvPr/>
          </p:nvSpPr>
          <p:spPr>
            <a:xfrm rot="16200000">
              <a:off x="7189258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0" name="Oval 3559"/>
            <p:cNvSpPr/>
            <p:nvPr/>
          </p:nvSpPr>
          <p:spPr>
            <a:xfrm rot="16200000">
              <a:off x="7276026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1" name="Oval 3560"/>
            <p:cNvSpPr/>
            <p:nvPr/>
          </p:nvSpPr>
          <p:spPr>
            <a:xfrm rot="16200000">
              <a:off x="7362794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2" name="Oval 3561"/>
            <p:cNvSpPr/>
            <p:nvPr/>
          </p:nvSpPr>
          <p:spPr>
            <a:xfrm rot="16200000">
              <a:off x="7449562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3" name="Oval 3562"/>
            <p:cNvSpPr/>
            <p:nvPr/>
          </p:nvSpPr>
          <p:spPr>
            <a:xfrm rot="16200000">
              <a:off x="7536329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4" name="Oval 3563"/>
            <p:cNvSpPr/>
            <p:nvPr/>
          </p:nvSpPr>
          <p:spPr>
            <a:xfrm rot="16200000">
              <a:off x="7623097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5" name="Oval 3564"/>
            <p:cNvSpPr/>
            <p:nvPr/>
          </p:nvSpPr>
          <p:spPr>
            <a:xfrm rot="16200000">
              <a:off x="7709865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6" name="Oval 3565"/>
            <p:cNvSpPr/>
            <p:nvPr/>
          </p:nvSpPr>
          <p:spPr>
            <a:xfrm rot="16200000">
              <a:off x="7709865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7" name="Oval 3566"/>
            <p:cNvSpPr/>
            <p:nvPr/>
          </p:nvSpPr>
          <p:spPr>
            <a:xfrm rot="16200000">
              <a:off x="7796632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8" name="Oval 3567"/>
            <p:cNvSpPr/>
            <p:nvPr/>
          </p:nvSpPr>
          <p:spPr>
            <a:xfrm rot="16200000">
              <a:off x="7883400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9" name="Oval 3568"/>
            <p:cNvSpPr/>
            <p:nvPr/>
          </p:nvSpPr>
          <p:spPr>
            <a:xfrm rot="16200000">
              <a:off x="7971600" y="532768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0" name="Oval 3569"/>
            <p:cNvSpPr/>
            <p:nvPr/>
          </p:nvSpPr>
          <p:spPr>
            <a:xfrm rot="16200000">
              <a:off x="7231195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1" name="Oval 3570"/>
            <p:cNvSpPr/>
            <p:nvPr/>
          </p:nvSpPr>
          <p:spPr>
            <a:xfrm rot="16200000">
              <a:off x="7317963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2" name="Oval 3571"/>
            <p:cNvSpPr/>
            <p:nvPr/>
          </p:nvSpPr>
          <p:spPr>
            <a:xfrm rot="16200000">
              <a:off x="7404731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3" name="Oval 3572"/>
            <p:cNvSpPr/>
            <p:nvPr/>
          </p:nvSpPr>
          <p:spPr>
            <a:xfrm rot="16200000">
              <a:off x="7491498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4" name="Oval 3573"/>
            <p:cNvSpPr/>
            <p:nvPr/>
          </p:nvSpPr>
          <p:spPr>
            <a:xfrm rot="16200000">
              <a:off x="7578266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5" name="Oval 3574"/>
            <p:cNvSpPr/>
            <p:nvPr/>
          </p:nvSpPr>
          <p:spPr>
            <a:xfrm rot="16200000">
              <a:off x="7665034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6" name="Oval 3575"/>
            <p:cNvSpPr/>
            <p:nvPr/>
          </p:nvSpPr>
          <p:spPr>
            <a:xfrm rot="16200000">
              <a:off x="7751801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7" name="Oval 3576"/>
            <p:cNvSpPr/>
            <p:nvPr/>
          </p:nvSpPr>
          <p:spPr>
            <a:xfrm rot="16200000">
              <a:off x="7838569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8" name="Oval 3577"/>
            <p:cNvSpPr/>
            <p:nvPr/>
          </p:nvSpPr>
          <p:spPr>
            <a:xfrm rot="16200000">
              <a:off x="6884125" y="5387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9" name="Oval 3578"/>
            <p:cNvSpPr/>
            <p:nvPr/>
          </p:nvSpPr>
          <p:spPr>
            <a:xfrm rot="16200000">
              <a:off x="6970892" y="5387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0" name="Oval 3579"/>
            <p:cNvSpPr>
              <a:spLocks noChangeAspect="1"/>
            </p:cNvSpPr>
            <p:nvPr/>
          </p:nvSpPr>
          <p:spPr>
            <a:xfrm rot="16200000">
              <a:off x="6938710" y="539500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1" name="Oval 3580"/>
            <p:cNvSpPr>
              <a:spLocks noChangeAspect="1"/>
            </p:cNvSpPr>
            <p:nvPr/>
          </p:nvSpPr>
          <p:spPr>
            <a:xfrm rot="16200000">
              <a:off x="7024032" y="539500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2" name="Oval 3581"/>
            <p:cNvSpPr/>
            <p:nvPr/>
          </p:nvSpPr>
          <p:spPr>
            <a:xfrm rot="16200000">
              <a:off x="7057660" y="5387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3" name="Oval 3582"/>
            <p:cNvSpPr/>
            <p:nvPr/>
          </p:nvSpPr>
          <p:spPr>
            <a:xfrm rot="16200000">
              <a:off x="7144428" y="5387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4" name="Oval 3583"/>
            <p:cNvSpPr>
              <a:spLocks noChangeAspect="1"/>
            </p:cNvSpPr>
            <p:nvPr/>
          </p:nvSpPr>
          <p:spPr>
            <a:xfrm rot="16200000">
              <a:off x="7110799" y="539500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5" name="Oval 3584"/>
            <p:cNvSpPr>
              <a:spLocks noChangeAspect="1"/>
            </p:cNvSpPr>
            <p:nvPr/>
          </p:nvSpPr>
          <p:spPr>
            <a:xfrm rot="16200000">
              <a:off x="7199013" y="539500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6" name="Oval 3585"/>
            <p:cNvSpPr>
              <a:spLocks noChangeAspect="1"/>
            </p:cNvSpPr>
            <p:nvPr/>
          </p:nvSpPr>
          <p:spPr>
            <a:xfrm rot="16200000">
              <a:off x="7197903" y="539611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7" name="Oval 3586"/>
            <p:cNvSpPr>
              <a:spLocks noChangeAspect="1"/>
            </p:cNvSpPr>
            <p:nvPr/>
          </p:nvSpPr>
          <p:spPr>
            <a:xfrm rot="16200000">
              <a:off x="7285781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8" name="Oval 3587"/>
            <p:cNvSpPr>
              <a:spLocks noChangeAspect="1"/>
            </p:cNvSpPr>
            <p:nvPr/>
          </p:nvSpPr>
          <p:spPr>
            <a:xfrm rot="16200000">
              <a:off x="7371102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9" name="Oval 3588"/>
            <p:cNvSpPr>
              <a:spLocks noChangeAspect="1"/>
            </p:cNvSpPr>
            <p:nvPr/>
          </p:nvSpPr>
          <p:spPr>
            <a:xfrm rot="16200000">
              <a:off x="7457870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0" name="Oval 3589"/>
            <p:cNvSpPr>
              <a:spLocks noChangeAspect="1"/>
            </p:cNvSpPr>
            <p:nvPr/>
          </p:nvSpPr>
          <p:spPr>
            <a:xfrm rot="16200000">
              <a:off x="7546084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1" name="Oval 3590"/>
            <p:cNvSpPr>
              <a:spLocks noChangeAspect="1"/>
            </p:cNvSpPr>
            <p:nvPr/>
          </p:nvSpPr>
          <p:spPr>
            <a:xfrm rot="16200000">
              <a:off x="7544973" y="53976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2" name="Oval 3591"/>
            <p:cNvSpPr>
              <a:spLocks noChangeAspect="1"/>
            </p:cNvSpPr>
            <p:nvPr/>
          </p:nvSpPr>
          <p:spPr>
            <a:xfrm rot="16200000">
              <a:off x="7632852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3" name="Oval 3592"/>
            <p:cNvSpPr>
              <a:spLocks noChangeAspect="1"/>
            </p:cNvSpPr>
            <p:nvPr/>
          </p:nvSpPr>
          <p:spPr>
            <a:xfrm rot="16200000">
              <a:off x="7718173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4" name="Oval 3593"/>
            <p:cNvSpPr>
              <a:spLocks noChangeAspect="1"/>
            </p:cNvSpPr>
            <p:nvPr/>
          </p:nvSpPr>
          <p:spPr>
            <a:xfrm rot="16200000">
              <a:off x="7804941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5" name="Oval 3594"/>
            <p:cNvSpPr>
              <a:spLocks noChangeAspect="1"/>
            </p:cNvSpPr>
            <p:nvPr/>
          </p:nvSpPr>
          <p:spPr>
            <a:xfrm rot="16200000">
              <a:off x="7893155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6" name="Oval 3595"/>
            <p:cNvSpPr>
              <a:spLocks noChangeAspect="1"/>
            </p:cNvSpPr>
            <p:nvPr/>
          </p:nvSpPr>
          <p:spPr>
            <a:xfrm rot="16200000">
              <a:off x="7892044" y="53976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7" name="Oval 3596"/>
            <p:cNvSpPr/>
            <p:nvPr/>
          </p:nvSpPr>
          <p:spPr>
            <a:xfrm rot="16200000">
              <a:off x="7926769" y="538621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8" name="Oval 3597"/>
            <p:cNvSpPr/>
            <p:nvPr/>
          </p:nvSpPr>
          <p:spPr>
            <a:xfrm rot="16200000">
              <a:off x="8013537" y="538621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9" name="Oval 3598"/>
            <p:cNvSpPr>
              <a:spLocks noChangeAspect="1"/>
            </p:cNvSpPr>
            <p:nvPr/>
          </p:nvSpPr>
          <p:spPr>
            <a:xfrm rot="16200000">
              <a:off x="7981355" y="53934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0" name="Oval 3599"/>
            <p:cNvSpPr>
              <a:spLocks noChangeAspect="1"/>
            </p:cNvSpPr>
            <p:nvPr/>
          </p:nvSpPr>
          <p:spPr>
            <a:xfrm rot="16200000">
              <a:off x="6895327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1" name="Oval 3600"/>
            <p:cNvSpPr>
              <a:spLocks noChangeAspect="1"/>
            </p:cNvSpPr>
            <p:nvPr/>
          </p:nvSpPr>
          <p:spPr>
            <a:xfrm rot="16200000">
              <a:off x="6982384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2" name="Oval 3601"/>
            <p:cNvSpPr>
              <a:spLocks noChangeAspect="1"/>
            </p:cNvSpPr>
            <p:nvPr/>
          </p:nvSpPr>
          <p:spPr>
            <a:xfrm rot="16200000">
              <a:off x="7155630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3" name="Oval 3602"/>
            <p:cNvSpPr>
              <a:spLocks noChangeAspect="1"/>
            </p:cNvSpPr>
            <p:nvPr/>
          </p:nvSpPr>
          <p:spPr>
            <a:xfrm rot="16200000">
              <a:off x="7069152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4" name="Oval 3603"/>
            <p:cNvSpPr>
              <a:spLocks noChangeAspect="1"/>
            </p:cNvSpPr>
            <p:nvPr/>
          </p:nvSpPr>
          <p:spPr>
            <a:xfrm rot="16200000">
              <a:off x="7242398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5" name="Oval 3604"/>
            <p:cNvSpPr>
              <a:spLocks noChangeAspect="1"/>
            </p:cNvSpPr>
            <p:nvPr/>
          </p:nvSpPr>
          <p:spPr>
            <a:xfrm rot="16200000">
              <a:off x="7329455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6" name="Oval 3605"/>
            <p:cNvSpPr>
              <a:spLocks noChangeAspect="1"/>
            </p:cNvSpPr>
            <p:nvPr/>
          </p:nvSpPr>
          <p:spPr>
            <a:xfrm rot="16200000">
              <a:off x="7502701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7" name="Oval 3606"/>
            <p:cNvSpPr>
              <a:spLocks noChangeAspect="1"/>
            </p:cNvSpPr>
            <p:nvPr/>
          </p:nvSpPr>
          <p:spPr>
            <a:xfrm rot="16200000">
              <a:off x="7416223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8" name="Oval 3607"/>
            <p:cNvSpPr>
              <a:spLocks noChangeAspect="1"/>
            </p:cNvSpPr>
            <p:nvPr/>
          </p:nvSpPr>
          <p:spPr>
            <a:xfrm rot="16200000">
              <a:off x="7589469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9" name="Oval 3608"/>
            <p:cNvSpPr>
              <a:spLocks noChangeAspect="1"/>
            </p:cNvSpPr>
            <p:nvPr/>
          </p:nvSpPr>
          <p:spPr>
            <a:xfrm rot="16200000">
              <a:off x="7676526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0" name="Oval 3609"/>
            <p:cNvSpPr>
              <a:spLocks noChangeAspect="1"/>
            </p:cNvSpPr>
            <p:nvPr/>
          </p:nvSpPr>
          <p:spPr>
            <a:xfrm rot="16200000">
              <a:off x="7849772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1" name="Oval 3610"/>
            <p:cNvSpPr>
              <a:spLocks noChangeAspect="1"/>
            </p:cNvSpPr>
            <p:nvPr/>
          </p:nvSpPr>
          <p:spPr>
            <a:xfrm rot="16200000">
              <a:off x="7763293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2" name="Oval 3611"/>
            <p:cNvSpPr>
              <a:spLocks noChangeAspect="1"/>
            </p:cNvSpPr>
            <p:nvPr/>
          </p:nvSpPr>
          <p:spPr>
            <a:xfrm rot="16200000">
              <a:off x="7937972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3" name="Oval 3612"/>
            <p:cNvSpPr>
              <a:spLocks noChangeAspect="1"/>
            </p:cNvSpPr>
            <p:nvPr/>
          </p:nvSpPr>
          <p:spPr>
            <a:xfrm rot="16200000">
              <a:off x="8025029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4" name="Oval 3613"/>
            <p:cNvSpPr/>
            <p:nvPr/>
          </p:nvSpPr>
          <p:spPr>
            <a:xfrm rot="16200000">
              <a:off x="6928955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5" name="Oval 3614"/>
            <p:cNvSpPr/>
            <p:nvPr/>
          </p:nvSpPr>
          <p:spPr>
            <a:xfrm rot="16200000">
              <a:off x="7015723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6" name="Oval 3615"/>
            <p:cNvSpPr/>
            <p:nvPr/>
          </p:nvSpPr>
          <p:spPr>
            <a:xfrm rot="16200000">
              <a:off x="7015723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7" name="Oval 3616"/>
            <p:cNvSpPr/>
            <p:nvPr/>
          </p:nvSpPr>
          <p:spPr>
            <a:xfrm rot="16200000">
              <a:off x="7102491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8" name="Oval 3617"/>
            <p:cNvSpPr/>
            <p:nvPr/>
          </p:nvSpPr>
          <p:spPr>
            <a:xfrm rot="16200000">
              <a:off x="7189258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9" name="Oval 3618"/>
            <p:cNvSpPr/>
            <p:nvPr/>
          </p:nvSpPr>
          <p:spPr>
            <a:xfrm rot="16200000">
              <a:off x="7276026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0" name="Oval 3619"/>
            <p:cNvSpPr/>
            <p:nvPr/>
          </p:nvSpPr>
          <p:spPr>
            <a:xfrm rot="16200000">
              <a:off x="7362794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1" name="Oval 3620"/>
            <p:cNvSpPr/>
            <p:nvPr/>
          </p:nvSpPr>
          <p:spPr>
            <a:xfrm rot="16200000">
              <a:off x="7449562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2" name="Oval 3621"/>
            <p:cNvSpPr/>
            <p:nvPr/>
          </p:nvSpPr>
          <p:spPr>
            <a:xfrm rot="16200000">
              <a:off x="7536329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3" name="Oval 3622"/>
            <p:cNvSpPr/>
            <p:nvPr/>
          </p:nvSpPr>
          <p:spPr>
            <a:xfrm rot="16200000">
              <a:off x="7623097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4" name="Oval 3623"/>
            <p:cNvSpPr/>
            <p:nvPr/>
          </p:nvSpPr>
          <p:spPr>
            <a:xfrm rot="16200000">
              <a:off x="7709865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5" name="Oval 3624"/>
            <p:cNvSpPr/>
            <p:nvPr/>
          </p:nvSpPr>
          <p:spPr>
            <a:xfrm rot="16200000">
              <a:off x="7709865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6" name="Oval 3625"/>
            <p:cNvSpPr/>
            <p:nvPr/>
          </p:nvSpPr>
          <p:spPr>
            <a:xfrm rot="16200000">
              <a:off x="7796632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7" name="Oval 3626"/>
            <p:cNvSpPr/>
            <p:nvPr/>
          </p:nvSpPr>
          <p:spPr>
            <a:xfrm rot="16200000">
              <a:off x="7883400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8" name="Oval 3627"/>
            <p:cNvSpPr/>
            <p:nvPr/>
          </p:nvSpPr>
          <p:spPr>
            <a:xfrm rot="16200000">
              <a:off x="7971600" y="544536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9" name="Oval 3628"/>
            <p:cNvSpPr/>
            <p:nvPr/>
          </p:nvSpPr>
          <p:spPr>
            <a:xfrm rot="16200000">
              <a:off x="7231195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0" name="Oval 3629"/>
            <p:cNvSpPr/>
            <p:nvPr/>
          </p:nvSpPr>
          <p:spPr>
            <a:xfrm rot="16200000">
              <a:off x="7317963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1" name="Oval 3630"/>
            <p:cNvSpPr/>
            <p:nvPr/>
          </p:nvSpPr>
          <p:spPr>
            <a:xfrm rot="16200000">
              <a:off x="7404731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2" name="Oval 3631"/>
            <p:cNvSpPr/>
            <p:nvPr/>
          </p:nvSpPr>
          <p:spPr>
            <a:xfrm rot="16200000">
              <a:off x="7491498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3" name="Oval 3632"/>
            <p:cNvSpPr/>
            <p:nvPr/>
          </p:nvSpPr>
          <p:spPr>
            <a:xfrm rot="16200000">
              <a:off x="7578266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4" name="Oval 3633"/>
            <p:cNvSpPr/>
            <p:nvPr/>
          </p:nvSpPr>
          <p:spPr>
            <a:xfrm rot="16200000">
              <a:off x="7665034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5" name="Oval 3634"/>
            <p:cNvSpPr/>
            <p:nvPr/>
          </p:nvSpPr>
          <p:spPr>
            <a:xfrm rot="16200000">
              <a:off x="7751801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6" name="Oval 3635"/>
            <p:cNvSpPr/>
            <p:nvPr/>
          </p:nvSpPr>
          <p:spPr>
            <a:xfrm rot="16200000">
              <a:off x="7838569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7" name="Oval 3636"/>
            <p:cNvSpPr/>
            <p:nvPr/>
          </p:nvSpPr>
          <p:spPr>
            <a:xfrm rot="16200000">
              <a:off x="6884125" y="55054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8" name="Oval 3637"/>
            <p:cNvSpPr/>
            <p:nvPr/>
          </p:nvSpPr>
          <p:spPr>
            <a:xfrm rot="16200000">
              <a:off x="6970892" y="55054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9" name="Oval 3638"/>
            <p:cNvSpPr>
              <a:spLocks noChangeAspect="1"/>
            </p:cNvSpPr>
            <p:nvPr/>
          </p:nvSpPr>
          <p:spPr>
            <a:xfrm rot="16200000">
              <a:off x="6938710" y="551267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0" name="Oval 3639"/>
            <p:cNvSpPr>
              <a:spLocks noChangeAspect="1"/>
            </p:cNvSpPr>
            <p:nvPr/>
          </p:nvSpPr>
          <p:spPr>
            <a:xfrm rot="16200000">
              <a:off x="7024032" y="551267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1" name="Oval 3640"/>
            <p:cNvSpPr/>
            <p:nvPr/>
          </p:nvSpPr>
          <p:spPr>
            <a:xfrm rot="16200000">
              <a:off x="7057660" y="55054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2" name="Oval 3641"/>
            <p:cNvSpPr/>
            <p:nvPr/>
          </p:nvSpPr>
          <p:spPr>
            <a:xfrm rot="16200000">
              <a:off x="7144428" y="55054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3" name="Oval 3642"/>
            <p:cNvSpPr>
              <a:spLocks noChangeAspect="1"/>
            </p:cNvSpPr>
            <p:nvPr/>
          </p:nvSpPr>
          <p:spPr>
            <a:xfrm rot="16200000">
              <a:off x="7110799" y="551267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4" name="Oval 3643"/>
            <p:cNvSpPr>
              <a:spLocks noChangeAspect="1"/>
            </p:cNvSpPr>
            <p:nvPr/>
          </p:nvSpPr>
          <p:spPr>
            <a:xfrm rot="16200000">
              <a:off x="7199013" y="551267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5" name="Oval 3644"/>
            <p:cNvSpPr>
              <a:spLocks noChangeAspect="1"/>
            </p:cNvSpPr>
            <p:nvPr/>
          </p:nvSpPr>
          <p:spPr>
            <a:xfrm rot="16200000">
              <a:off x="7197903" y="551378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6" name="Oval 3645"/>
            <p:cNvSpPr>
              <a:spLocks noChangeAspect="1"/>
            </p:cNvSpPr>
            <p:nvPr/>
          </p:nvSpPr>
          <p:spPr>
            <a:xfrm rot="16200000">
              <a:off x="7285781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7" name="Oval 3646"/>
            <p:cNvSpPr>
              <a:spLocks noChangeAspect="1"/>
            </p:cNvSpPr>
            <p:nvPr/>
          </p:nvSpPr>
          <p:spPr>
            <a:xfrm rot="16200000">
              <a:off x="7371102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8" name="Oval 3647"/>
            <p:cNvSpPr>
              <a:spLocks noChangeAspect="1"/>
            </p:cNvSpPr>
            <p:nvPr/>
          </p:nvSpPr>
          <p:spPr>
            <a:xfrm rot="16200000">
              <a:off x="7457870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9" name="Oval 3648"/>
            <p:cNvSpPr>
              <a:spLocks noChangeAspect="1"/>
            </p:cNvSpPr>
            <p:nvPr/>
          </p:nvSpPr>
          <p:spPr>
            <a:xfrm rot="16200000">
              <a:off x="7546084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0" name="Oval 3649"/>
            <p:cNvSpPr>
              <a:spLocks noChangeAspect="1"/>
            </p:cNvSpPr>
            <p:nvPr/>
          </p:nvSpPr>
          <p:spPr>
            <a:xfrm rot="16200000">
              <a:off x="7544973" y="55152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1" name="Oval 3650"/>
            <p:cNvSpPr>
              <a:spLocks noChangeAspect="1"/>
            </p:cNvSpPr>
            <p:nvPr/>
          </p:nvSpPr>
          <p:spPr>
            <a:xfrm rot="16200000">
              <a:off x="7632852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2" name="Oval 3651"/>
            <p:cNvSpPr>
              <a:spLocks noChangeAspect="1"/>
            </p:cNvSpPr>
            <p:nvPr/>
          </p:nvSpPr>
          <p:spPr>
            <a:xfrm rot="16200000">
              <a:off x="7718173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3" name="Oval 3652"/>
            <p:cNvSpPr>
              <a:spLocks noChangeAspect="1"/>
            </p:cNvSpPr>
            <p:nvPr/>
          </p:nvSpPr>
          <p:spPr>
            <a:xfrm rot="16200000">
              <a:off x="7804941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4" name="Oval 3653"/>
            <p:cNvSpPr>
              <a:spLocks noChangeAspect="1"/>
            </p:cNvSpPr>
            <p:nvPr/>
          </p:nvSpPr>
          <p:spPr>
            <a:xfrm rot="16200000">
              <a:off x="7893155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5" name="Oval 3654"/>
            <p:cNvSpPr>
              <a:spLocks noChangeAspect="1"/>
            </p:cNvSpPr>
            <p:nvPr/>
          </p:nvSpPr>
          <p:spPr>
            <a:xfrm rot="16200000">
              <a:off x="7892044" y="55152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6" name="Oval 3655"/>
            <p:cNvSpPr/>
            <p:nvPr/>
          </p:nvSpPr>
          <p:spPr>
            <a:xfrm rot="16200000">
              <a:off x="7926769" y="550389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7" name="Oval 3656"/>
            <p:cNvSpPr/>
            <p:nvPr/>
          </p:nvSpPr>
          <p:spPr>
            <a:xfrm rot="16200000">
              <a:off x="8013537" y="550389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8" name="Oval 3657"/>
            <p:cNvSpPr>
              <a:spLocks noChangeAspect="1"/>
            </p:cNvSpPr>
            <p:nvPr/>
          </p:nvSpPr>
          <p:spPr>
            <a:xfrm rot="16200000">
              <a:off x="7981355" y="55111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9" name="Oval 3658"/>
            <p:cNvSpPr>
              <a:spLocks noChangeAspect="1"/>
            </p:cNvSpPr>
            <p:nvPr/>
          </p:nvSpPr>
          <p:spPr>
            <a:xfrm rot="16200000">
              <a:off x="6895327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0" name="Oval 3659"/>
            <p:cNvSpPr>
              <a:spLocks noChangeAspect="1"/>
            </p:cNvSpPr>
            <p:nvPr/>
          </p:nvSpPr>
          <p:spPr>
            <a:xfrm rot="16200000">
              <a:off x="6982384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1" name="Oval 3660"/>
            <p:cNvSpPr>
              <a:spLocks noChangeAspect="1"/>
            </p:cNvSpPr>
            <p:nvPr/>
          </p:nvSpPr>
          <p:spPr>
            <a:xfrm rot="16200000">
              <a:off x="7155630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2" name="Oval 3661"/>
            <p:cNvSpPr>
              <a:spLocks noChangeAspect="1"/>
            </p:cNvSpPr>
            <p:nvPr/>
          </p:nvSpPr>
          <p:spPr>
            <a:xfrm rot="16200000">
              <a:off x="7069152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3" name="Oval 3662"/>
            <p:cNvSpPr>
              <a:spLocks noChangeAspect="1"/>
            </p:cNvSpPr>
            <p:nvPr/>
          </p:nvSpPr>
          <p:spPr>
            <a:xfrm rot="16200000">
              <a:off x="7242398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4" name="Oval 3663"/>
            <p:cNvSpPr>
              <a:spLocks noChangeAspect="1"/>
            </p:cNvSpPr>
            <p:nvPr/>
          </p:nvSpPr>
          <p:spPr>
            <a:xfrm rot="16200000">
              <a:off x="7329455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5" name="Oval 3664"/>
            <p:cNvSpPr>
              <a:spLocks noChangeAspect="1"/>
            </p:cNvSpPr>
            <p:nvPr/>
          </p:nvSpPr>
          <p:spPr>
            <a:xfrm rot="16200000">
              <a:off x="7502701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6" name="Oval 3665"/>
            <p:cNvSpPr>
              <a:spLocks noChangeAspect="1"/>
            </p:cNvSpPr>
            <p:nvPr/>
          </p:nvSpPr>
          <p:spPr>
            <a:xfrm rot="16200000">
              <a:off x="7416223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7" name="Oval 3666"/>
            <p:cNvSpPr>
              <a:spLocks noChangeAspect="1"/>
            </p:cNvSpPr>
            <p:nvPr/>
          </p:nvSpPr>
          <p:spPr>
            <a:xfrm rot="16200000">
              <a:off x="7589469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8" name="Oval 3667"/>
            <p:cNvSpPr>
              <a:spLocks noChangeAspect="1"/>
            </p:cNvSpPr>
            <p:nvPr/>
          </p:nvSpPr>
          <p:spPr>
            <a:xfrm rot="16200000">
              <a:off x="7676526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9" name="Oval 3668"/>
            <p:cNvSpPr>
              <a:spLocks noChangeAspect="1"/>
            </p:cNvSpPr>
            <p:nvPr/>
          </p:nvSpPr>
          <p:spPr>
            <a:xfrm rot="16200000">
              <a:off x="7849772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0" name="Oval 3669"/>
            <p:cNvSpPr>
              <a:spLocks noChangeAspect="1"/>
            </p:cNvSpPr>
            <p:nvPr/>
          </p:nvSpPr>
          <p:spPr>
            <a:xfrm rot="16200000">
              <a:off x="7763293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1" name="Oval 3670"/>
            <p:cNvSpPr>
              <a:spLocks noChangeAspect="1"/>
            </p:cNvSpPr>
            <p:nvPr/>
          </p:nvSpPr>
          <p:spPr>
            <a:xfrm rot="16200000">
              <a:off x="7937972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2" name="Oval 3671"/>
            <p:cNvSpPr>
              <a:spLocks noChangeAspect="1"/>
            </p:cNvSpPr>
            <p:nvPr/>
          </p:nvSpPr>
          <p:spPr>
            <a:xfrm rot="16200000">
              <a:off x="8025029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3" name="Oval 3672"/>
            <p:cNvSpPr/>
            <p:nvPr/>
          </p:nvSpPr>
          <p:spPr>
            <a:xfrm rot="16200000">
              <a:off x="6928955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4" name="Oval 3673"/>
            <p:cNvSpPr/>
            <p:nvPr/>
          </p:nvSpPr>
          <p:spPr>
            <a:xfrm rot="16200000">
              <a:off x="7015723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5" name="Oval 3674"/>
            <p:cNvSpPr/>
            <p:nvPr/>
          </p:nvSpPr>
          <p:spPr>
            <a:xfrm rot="16200000">
              <a:off x="7015723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6" name="Oval 3675"/>
            <p:cNvSpPr/>
            <p:nvPr/>
          </p:nvSpPr>
          <p:spPr>
            <a:xfrm rot="16200000">
              <a:off x="7102491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7" name="Oval 3676"/>
            <p:cNvSpPr/>
            <p:nvPr/>
          </p:nvSpPr>
          <p:spPr>
            <a:xfrm rot="16200000">
              <a:off x="7189258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8" name="Oval 3677"/>
            <p:cNvSpPr/>
            <p:nvPr/>
          </p:nvSpPr>
          <p:spPr>
            <a:xfrm rot="16200000">
              <a:off x="7276026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9" name="Oval 3678"/>
            <p:cNvSpPr/>
            <p:nvPr/>
          </p:nvSpPr>
          <p:spPr>
            <a:xfrm rot="16200000">
              <a:off x="7362794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0" name="Oval 3679"/>
            <p:cNvSpPr/>
            <p:nvPr/>
          </p:nvSpPr>
          <p:spPr>
            <a:xfrm rot="16200000">
              <a:off x="7449562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1" name="Oval 3680"/>
            <p:cNvSpPr/>
            <p:nvPr/>
          </p:nvSpPr>
          <p:spPr>
            <a:xfrm rot="16200000">
              <a:off x="7536329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2" name="Oval 3681"/>
            <p:cNvSpPr/>
            <p:nvPr/>
          </p:nvSpPr>
          <p:spPr>
            <a:xfrm rot="16200000">
              <a:off x="7623097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3" name="Oval 3682"/>
            <p:cNvSpPr/>
            <p:nvPr/>
          </p:nvSpPr>
          <p:spPr>
            <a:xfrm rot="16200000">
              <a:off x="7709865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4" name="Oval 3683"/>
            <p:cNvSpPr/>
            <p:nvPr/>
          </p:nvSpPr>
          <p:spPr>
            <a:xfrm rot="16200000">
              <a:off x="7709865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5" name="Oval 3684"/>
            <p:cNvSpPr/>
            <p:nvPr/>
          </p:nvSpPr>
          <p:spPr>
            <a:xfrm rot="16200000">
              <a:off x="7796632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6" name="Oval 3685"/>
            <p:cNvSpPr/>
            <p:nvPr/>
          </p:nvSpPr>
          <p:spPr>
            <a:xfrm rot="16200000">
              <a:off x="7883400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7" name="Oval 3686"/>
            <p:cNvSpPr/>
            <p:nvPr/>
          </p:nvSpPr>
          <p:spPr>
            <a:xfrm rot="16200000">
              <a:off x="7971600" y="556490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" name="Oval 3687"/>
            <p:cNvSpPr/>
            <p:nvPr/>
          </p:nvSpPr>
          <p:spPr>
            <a:xfrm rot="16200000">
              <a:off x="7231195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" name="Oval 3688"/>
            <p:cNvSpPr/>
            <p:nvPr/>
          </p:nvSpPr>
          <p:spPr>
            <a:xfrm rot="16200000">
              <a:off x="7317963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0" name="Oval 3689"/>
            <p:cNvSpPr/>
            <p:nvPr/>
          </p:nvSpPr>
          <p:spPr>
            <a:xfrm rot="16200000">
              <a:off x="7404731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1" name="Oval 3690"/>
            <p:cNvSpPr/>
            <p:nvPr/>
          </p:nvSpPr>
          <p:spPr>
            <a:xfrm rot="16200000">
              <a:off x="7491498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2" name="Oval 3691"/>
            <p:cNvSpPr/>
            <p:nvPr/>
          </p:nvSpPr>
          <p:spPr>
            <a:xfrm rot="16200000">
              <a:off x="7578266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3" name="Oval 3692"/>
            <p:cNvSpPr/>
            <p:nvPr/>
          </p:nvSpPr>
          <p:spPr>
            <a:xfrm rot="16200000">
              <a:off x="7665034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4" name="Oval 3693"/>
            <p:cNvSpPr/>
            <p:nvPr/>
          </p:nvSpPr>
          <p:spPr>
            <a:xfrm rot="16200000">
              <a:off x="7751801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5" name="Oval 3694"/>
            <p:cNvSpPr/>
            <p:nvPr/>
          </p:nvSpPr>
          <p:spPr>
            <a:xfrm rot="16200000">
              <a:off x="7838569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6" name="Oval 3695"/>
            <p:cNvSpPr/>
            <p:nvPr/>
          </p:nvSpPr>
          <p:spPr>
            <a:xfrm rot="16200000">
              <a:off x="6884125" y="562499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7" name="Oval 3696"/>
            <p:cNvSpPr/>
            <p:nvPr/>
          </p:nvSpPr>
          <p:spPr>
            <a:xfrm rot="16200000">
              <a:off x="6970892" y="562499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8" name="Oval 3697"/>
            <p:cNvSpPr>
              <a:spLocks noChangeAspect="1"/>
            </p:cNvSpPr>
            <p:nvPr/>
          </p:nvSpPr>
          <p:spPr>
            <a:xfrm rot="16200000">
              <a:off x="6938710" y="563222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9" name="Oval 3698"/>
            <p:cNvSpPr/>
            <p:nvPr/>
          </p:nvSpPr>
          <p:spPr>
            <a:xfrm rot="16200000">
              <a:off x="7057660" y="562499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0" name="Oval 3699"/>
            <p:cNvSpPr/>
            <p:nvPr/>
          </p:nvSpPr>
          <p:spPr>
            <a:xfrm rot="16200000">
              <a:off x="7144428" y="562499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1" name="Oval 3700"/>
            <p:cNvSpPr>
              <a:spLocks noChangeAspect="1"/>
            </p:cNvSpPr>
            <p:nvPr/>
          </p:nvSpPr>
          <p:spPr>
            <a:xfrm rot="16200000">
              <a:off x="7110799" y="563222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2" name="Oval 3701"/>
            <p:cNvSpPr>
              <a:spLocks noChangeAspect="1"/>
            </p:cNvSpPr>
            <p:nvPr/>
          </p:nvSpPr>
          <p:spPr>
            <a:xfrm rot="16200000">
              <a:off x="7199013" y="563222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3" name="Oval 3702"/>
            <p:cNvSpPr>
              <a:spLocks noChangeAspect="1"/>
            </p:cNvSpPr>
            <p:nvPr/>
          </p:nvSpPr>
          <p:spPr>
            <a:xfrm rot="16200000">
              <a:off x="7197903" y="563333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4" name="Oval 3703"/>
            <p:cNvSpPr>
              <a:spLocks noChangeAspect="1"/>
            </p:cNvSpPr>
            <p:nvPr/>
          </p:nvSpPr>
          <p:spPr>
            <a:xfrm rot="16200000">
              <a:off x="7285781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5" name="Oval 3704"/>
            <p:cNvSpPr>
              <a:spLocks noChangeAspect="1"/>
            </p:cNvSpPr>
            <p:nvPr/>
          </p:nvSpPr>
          <p:spPr>
            <a:xfrm rot="16200000">
              <a:off x="7371102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6" name="Oval 3705"/>
            <p:cNvSpPr>
              <a:spLocks noChangeAspect="1"/>
            </p:cNvSpPr>
            <p:nvPr/>
          </p:nvSpPr>
          <p:spPr>
            <a:xfrm rot="16200000">
              <a:off x="7546084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7" name="Oval 3706"/>
            <p:cNvSpPr>
              <a:spLocks noChangeAspect="1"/>
            </p:cNvSpPr>
            <p:nvPr/>
          </p:nvSpPr>
          <p:spPr>
            <a:xfrm rot="16200000">
              <a:off x="7544973" y="563483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8" name="Oval 3707"/>
            <p:cNvSpPr>
              <a:spLocks noChangeAspect="1"/>
            </p:cNvSpPr>
            <p:nvPr/>
          </p:nvSpPr>
          <p:spPr>
            <a:xfrm rot="16200000">
              <a:off x="7632852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9" name="Oval 3708"/>
            <p:cNvSpPr>
              <a:spLocks noChangeAspect="1"/>
            </p:cNvSpPr>
            <p:nvPr/>
          </p:nvSpPr>
          <p:spPr>
            <a:xfrm rot="16200000">
              <a:off x="7718173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0" name="Oval 3709"/>
            <p:cNvSpPr>
              <a:spLocks noChangeAspect="1"/>
            </p:cNvSpPr>
            <p:nvPr/>
          </p:nvSpPr>
          <p:spPr>
            <a:xfrm rot="16200000">
              <a:off x="7804941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1" name="Oval 3710"/>
            <p:cNvSpPr/>
            <p:nvPr/>
          </p:nvSpPr>
          <p:spPr>
            <a:xfrm rot="16200000">
              <a:off x="7926769" y="562344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2" name="Oval 3711"/>
            <p:cNvSpPr/>
            <p:nvPr/>
          </p:nvSpPr>
          <p:spPr>
            <a:xfrm rot="16200000">
              <a:off x="8013537" y="562344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3" name="Oval 3712"/>
            <p:cNvSpPr>
              <a:spLocks noChangeAspect="1"/>
            </p:cNvSpPr>
            <p:nvPr/>
          </p:nvSpPr>
          <p:spPr>
            <a:xfrm rot="16200000">
              <a:off x="7981355" y="56306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4" name="Oval 3713"/>
            <p:cNvSpPr>
              <a:spLocks noChangeAspect="1"/>
            </p:cNvSpPr>
            <p:nvPr/>
          </p:nvSpPr>
          <p:spPr>
            <a:xfrm rot="16200000">
              <a:off x="6895000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5" name="Oval 3714"/>
            <p:cNvSpPr>
              <a:spLocks noChangeAspect="1"/>
            </p:cNvSpPr>
            <p:nvPr/>
          </p:nvSpPr>
          <p:spPr>
            <a:xfrm rot="16200000">
              <a:off x="6982057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6" name="Oval 3715"/>
            <p:cNvSpPr>
              <a:spLocks noChangeAspect="1"/>
            </p:cNvSpPr>
            <p:nvPr/>
          </p:nvSpPr>
          <p:spPr>
            <a:xfrm rot="16200000">
              <a:off x="7155303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7" name="Oval 3716"/>
            <p:cNvSpPr>
              <a:spLocks noChangeAspect="1"/>
            </p:cNvSpPr>
            <p:nvPr/>
          </p:nvSpPr>
          <p:spPr>
            <a:xfrm rot="16200000">
              <a:off x="7068825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8" name="Oval 3717"/>
            <p:cNvSpPr>
              <a:spLocks noChangeAspect="1"/>
            </p:cNvSpPr>
            <p:nvPr/>
          </p:nvSpPr>
          <p:spPr>
            <a:xfrm rot="16200000">
              <a:off x="7242071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9" name="Oval 3718"/>
            <p:cNvSpPr>
              <a:spLocks noChangeAspect="1"/>
            </p:cNvSpPr>
            <p:nvPr/>
          </p:nvSpPr>
          <p:spPr>
            <a:xfrm rot="16200000">
              <a:off x="7329128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0" name="Oval 3719"/>
            <p:cNvSpPr>
              <a:spLocks noChangeAspect="1"/>
            </p:cNvSpPr>
            <p:nvPr/>
          </p:nvSpPr>
          <p:spPr>
            <a:xfrm rot="16200000">
              <a:off x="7502374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1" name="Oval 3720"/>
            <p:cNvSpPr>
              <a:spLocks noChangeAspect="1"/>
            </p:cNvSpPr>
            <p:nvPr/>
          </p:nvSpPr>
          <p:spPr>
            <a:xfrm rot="16200000">
              <a:off x="7415896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2" name="Oval 3721"/>
            <p:cNvSpPr>
              <a:spLocks noChangeAspect="1"/>
            </p:cNvSpPr>
            <p:nvPr/>
          </p:nvSpPr>
          <p:spPr>
            <a:xfrm rot="16200000">
              <a:off x="7589142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3" name="Oval 3722"/>
            <p:cNvSpPr>
              <a:spLocks noChangeAspect="1"/>
            </p:cNvSpPr>
            <p:nvPr/>
          </p:nvSpPr>
          <p:spPr>
            <a:xfrm rot="16200000">
              <a:off x="7676199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4" name="Oval 3723"/>
            <p:cNvSpPr>
              <a:spLocks noChangeAspect="1"/>
            </p:cNvSpPr>
            <p:nvPr/>
          </p:nvSpPr>
          <p:spPr>
            <a:xfrm rot="16200000">
              <a:off x="7849445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5" name="Oval 3724"/>
            <p:cNvSpPr>
              <a:spLocks noChangeAspect="1"/>
            </p:cNvSpPr>
            <p:nvPr/>
          </p:nvSpPr>
          <p:spPr>
            <a:xfrm rot="16200000">
              <a:off x="7762966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6" name="Oval 3725"/>
            <p:cNvSpPr>
              <a:spLocks noChangeAspect="1"/>
            </p:cNvSpPr>
            <p:nvPr/>
          </p:nvSpPr>
          <p:spPr>
            <a:xfrm rot="16200000">
              <a:off x="7937645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7" name="Oval 3726"/>
            <p:cNvSpPr>
              <a:spLocks noChangeAspect="1"/>
            </p:cNvSpPr>
            <p:nvPr/>
          </p:nvSpPr>
          <p:spPr>
            <a:xfrm rot="16200000">
              <a:off x="8024702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8" name="Oval 3727"/>
            <p:cNvSpPr/>
            <p:nvPr/>
          </p:nvSpPr>
          <p:spPr>
            <a:xfrm rot="16200000">
              <a:off x="6928628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9" name="Oval 3728"/>
            <p:cNvSpPr/>
            <p:nvPr/>
          </p:nvSpPr>
          <p:spPr>
            <a:xfrm rot="16200000">
              <a:off x="7015396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0" name="Oval 3729"/>
            <p:cNvSpPr/>
            <p:nvPr/>
          </p:nvSpPr>
          <p:spPr>
            <a:xfrm rot="16200000">
              <a:off x="7015396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1" name="Oval 3730"/>
            <p:cNvSpPr/>
            <p:nvPr/>
          </p:nvSpPr>
          <p:spPr>
            <a:xfrm rot="16200000">
              <a:off x="7102164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2" name="Oval 3731"/>
            <p:cNvSpPr/>
            <p:nvPr/>
          </p:nvSpPr>
          <p:spPr>
            <a:xfrm rot="16200000">
              <a:off x="7188931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3" name="Oval 3732"/>
            <p:cNvSpPr/>
            <p:nvPr/>
          </p:nvSpPr>
          <p:spPr>
            <a:xfrm rot="16200000">
              <a:off x="7275699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4" name="Oval 3733"/>
            <p:cNvSpPr/>
            <p:nvPr/>
          </p:nvSpPr>
          <p:spPr>
            <a:xfrm rot="16200000">
              <a:off x="7362467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5" name="Oval 3734"/>
            <p:cNvSpPr/>
            <p:nvPr/>
          </p:nvSpPr>
          <p:spPr>
            <a:xfrm rot="16200000">
              <a:off x="7449235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6" name="Oval 3735"/>
            <p:cNvSpPr/>
            <p:nvPr/>
          </p:nvSpPr>
          <p:spPr>
            <a:xfrm rot="16200000">
              <a:off x="7536002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7" name="Oval 3736"/>
            <p:cNvSpPr/>
            <p:nvPr/>
          </p:nvSpPr>
          <p:spPr>
            <a:xfrm rot="16200000">
              <a:off x="7622770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8" name="Oval 3737"/>
            <p:cNvSpPr/>
            <p:nvPr/>
          </p:nvSpPr>
          <p:spPr>
            <a:xfrm rot="16200000">
              <a:off x="7709538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9" name="Oval 3738"/>
            <p:cNvSpPr/>
            <p:nvPr/>
          </p:nvSpPr>
          <p:spPr>
            <a:xfrm rot="16200000">
              <a:off x="7709538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0" name="Oval 3739"/>
            <p:cNvSpPr/>
            <p:nvPr/>
          </p:nvSpPr>
          <p:spPr>
            <a:xfrm rot="16200000">
              <a:off x="7796305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1" name="Oval 3740"/>
            <p:cNvSpPr/>
            <p:nvPr/>
          </p:nvSpPr>
          <p:spPr>
            <a:xfrm rot="16200000">
              <a:off x="7883073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2" name="Oval 3741"/>
            <p:cNvSpPr/>
            <p:nvPr/>
          </p:nvSpPr>
          <p:spPr>
            <a:xfrm rot="16200000">
              <a:off x="7971273" y="568627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3" name="Oval 3742"/>
            <p:cNvSpPr/>
            <p:nvPr/>
          </p:nvSpPr>
          <p:spPr>
            <a:xfrm rot="16200000">
              <a:off x="7230869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4" name="Oval 3743"/>
            <p:cNvSpPr/>
            <p:nvPr/>
          </p:nvSpPr>
          <p:spPr>
            <a:xfrm rot="16200000">
              <a:off x="7317637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5" name="Oval 3744"/>
            <p:cNvSpPr/>
            <p:nvPr/>
          </p:nvSpPr>
          <p:spPr>
            <a:xfrm rot="16200000">
              <a:off x="7404405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6" name="Oval 3745"/>
            <p:cNvSpPr/>
            <p:nvPr/>
          </p:nvSpPr>
          <p:spPr>
            <a:xfrm rot="16200000">
              <a:off x="7491172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7" name="Oval 3746"/>
            <p:cNvSpPr/>
            <p:nvPr/>
          </p:nvSpPr>
          <p:spPr>
            <a:xfrm rot="16200000">
              <a:off x="7577940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8" name="Oval 3747"/>
            <p:cNvSpPr/>
            <p:nvPr/>
          </p:nvSpPr>
          <p:spPr>
            <a:xfrm rot="16200000">
              <a:off x="7664708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9" name="Oval 3748"/>
            <p:cNvSpPr/>
            <p:nvPr/>
          </p:nvSpPr>
          <p:spPr>
            <a:xfrm rot="16200000">
              <a:off x="7751475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0" name="Oval 3749"/>
            <p:cNvSpPr/>
            <p:nvPr/>
          </p:nvSpPr>
          <p:spPr>
            <a:xfrm rot="16200000">
              <a:off x="7838243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1" name="Oval 3750"/>
            <p:cNvSpPr/>
            <p:nvPr/>
          </p:nvSpPr>
          <p:spPr>
            <a:xfrm rot="16200000">
              <a:off x="6883799" y="57463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2" name="Oval 3751"/>
            <p:cNvSpPr/>
            <p:nvPr/>
          </p:nvSpPr>
          <p:spPr>
            <a:xfrm rot="16200000">
              <a:off x="6970566" y="57463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3" name="Oval 3752"/>
            <p:cNvSpPr>
              <a:spLocks noChangeAspect="1"/>
            </p:cNvSpPr>
            <p:nvPr/>
          </p:nvSpPr>
          <p:spPr>
            <a:xfrm rot="16200000">
              <a:off x="6938384" y="575359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4" name="Oval 3753"/>
            <p:cNvSpPr>
              <a:spLocks noChangeAspect="1"/>
            </p:cNvSpPr>
            <p:nvPr/>
          </p:nvSpPr>
          <p:spPr>
            <a:xfrm rot="16200000">
              <a:off x="7023706" y="575359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5" name="Oval 3754"/>
            <p:cNvSpPr/>
            <p:nvPr/>
          </p:nvSpPr>
          <p:spPr>
            <a:xfrm rot="16200000">
              <a:off x="7057334" y="57463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6" name="Oval 3755"/>
            <p:cNvSpPr/>
            <p:nvPr/>
          </p:nvSpPr>
          <p:spPr>
            <a:xfrm rot="16200000">
              <a:off x="7144102" y="57463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7" name="Oval 3756"/>
            <p:cNvSpPr>
              <a:spLocks noChangeAspect="1"/>
            </p:cNvSpPr>
            <p:nvPr/>
          </p:nvSpPr>
          <p:spPr>
            <a:xfrm rot="16200000">
              <a:off x="7110473" y="575359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8" name="Oval 3757"/>
            <p:cNvSpPr>
              <a:spLocks noChangeAspect="1"/>
            </p:cNvSpPr>
            <p:nvPr/>
          </p:nvSpPr>
          <p:spPr>
            <a:xfrm rot="16200000">
              <a:off x="7198687" y="575359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9" name="Oval 3758"/>
            <p:cNvSpPr>
              <a:spLocks noChangeAspect="1"/>
            </p:cNvSpPr>
            <p:nvPr/>
          </p:nvSpPr>
          <p:spPr>
            <a:xfrm rot="16200000">
              <a:off x="7197577" y="57547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0" name="Oval 3759"/>
            <p:cNvSpPr>
              <a:spLocks noChangeAspect="1"/>
            </p:cNvSpPr>
            <p:nvPr/>
          </p:nvSpPr>
          <p:spPr>
            <a:xfrm rot="16200000">
              <a:off x="7285455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1" name="Oval 3760"/>
            <p:cNvSpPr>
              <a:spLocks noChangeAspect="1"/>
            </p:cNvSpPr>
            <p:nvPr/>
          </p:nvSpPr>
          <p:spPr>
            <a:xfrm rot="16200000">
              <a:off x="7370776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2" name="Oval 3761"/>
            <p:cNvSpPr>
              <a:spLocks noChangeAspect="1"/>
            </p:cNvSpPr>
            <p:nvPr/>
          </p:nvSpPr>
          <p:spPr>
            <a:xfrm rot="16200000">
              <a:off x="7457544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3" name="Oval 3762"/>
            <p:cNvSpPr>
              <a:spLocks noChangeAspect="1"/>
            </p:cNvSpPr>
            <p:nvPr/>
          </p:nvSpPr>
          <p:spPr>
            <a:xfrm rot="16200000">
              <a:off x="7545758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4" name="Oval 3763"/>
            <p:cNvSpPr>
              <a:spLocks noChangeAspect="1"/>
            </p:cNvSpPr>
            <p:nvPr/>
          </p:nvSpPr>
          <p:spPr>
            <a:xfrm rot="16200000">
              <a:off x="7544647" y="57562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5" name="Oval 3764"/>
            <p:cNvSpPr>
              <a:spLocks noChangeAspect="1"/>
            </p:cNvSpPr>
            <p:nvPr/>
          </p:nvSpPr>
          <p:spPr>
            <a:xfrm rot="16200000">
              <a:off x="7632526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6" name="Oval 3765"/>
            <p:cNvSpPr>
              <a:spLocks noChangeAspect="1"/>
            </p:cNvSpPr>
            <p:nvPr/>
          </p:nvSpPr>
          <p:spPr>
            <a:xfrm rot="16200000">
              <a:off x="7717847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7" name="Oval 3766"/>
            <p:cNvSpPr>
              <a:spLocks noChangeAspect="1"/>
            </p:cNvSpPr>
            <p:nvPr/>
          </p:nvSpPr>
          <p:spPr>
            <a:xfrm rot="16200000">
              <a:off x="7804615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8" name="Oval 3767"/>
            <p:cNvSpPr>
              <a:spLocks noChangeAspect="1"/>
            </p:cNvSpPr>
            <p:nvPr/>
          </p:nvSpPr>
          <p:spPr>
            <a:xfrm rot="16200000">
              <a:off x="7892829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9" name="Oval 3768"/>
            <p:cNvSpPr>
              <a:spLocks noChangeAspect="1"/>
            </p:cNvSpPr>
            <p:nvPr/>
          </p:nvSpPr>
          <p:spPr>
            <a:xfrm rot="16200000">
              <a:off x="7891718" y="57562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0" name="Oval 3769"/>
            <p:cNvSpPr/>
            <p:nvPr/>
          </p:nvSpPr>
          <p:spPr>
            <a:xfrm rot="16200000">
              <a:off x="7926443" y="574481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1" name="Oval 3770"/>
            <p:cNvSpPr/>
            <p:nvPr/>
          </p:nvSpPr>
          <p:spPr>
            <a:xfrm rot="16200000">
              <a:off x="8013211" y="574481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2" name="Oval 3771"/>
            <p:cNvSpPr>
              <a:spLocks noChangeAspect="1"/>
            </p:cNvSpPr>
            <p:nvPr/>
          </p:nvSpPr>
          <p:spPr>
            <a:xfrm rot="16200000">
              <a:off x="7981029" y="575204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3" name="Oval 3772"/>
            <p:cNvSpPr>
              <a:spLocks noChangeAspect="1"/>
            </p:cNvSpPr>
            <p:nvPr/>
          </p:nvSpPr>
          <p:spPr>
            <a:xfrm rot="16200000">
              <a:off x="6895000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4" name="Oval 3773"/>
            <p:cNvSpPr>
              <a:spLocks noChangeAspect="1"/>
            </p:cNvSpPr>
            <p:nvPr/>
          </p:nvSpPr>
          <p:spPr>
            <a:xfrm rot="16200000">
              <a:off x="6982057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5" name="Oval 3774"/>
            <p:cNvSpPr>
              <a:spLocks noChangeAspect="1"/>
            </p:cNvSpPr>
            <p:nvPr/>
          </p:nvSpPr>
          <p:spPr>
            <a:xfrm rot="16200000">
              <a:off x="7155303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6" name="Oval 3775"/>
            <p:cNvSpPr>
              <a:spLocks noChangeAspect="1"/>
            </p:cNvSpPr>
            <p:nvPr/>
          </p:nvSpPr>
          <p:spPr>
            <a:xfrm rot="16200000">
              <a:off x="7068825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7" name="Oval 3776"/>
            <p:cNvSpPr>
              <a:spLocks noChangeAspect="1"/>
            </p:cNvSpPr>
            <p:nvPr/>
          </p:nvSpPr>
          <p:spPr>
            <a:xfrm rot="16200000">
              <a:off x="7242071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8" name="Oval 3777"/>
            <p:cNvSpPr>
              <a:spLocks noChangeAspect="1"/>
            </p:cNvSpPr>
            <p:nvPr/>
          </p:nvSpPr>
          <p:spPr>
            <a:xfrm rot="16200000">
              <a:off x="7329128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9" name="Oval 3778"/>
            <p:cNvSpPr>
              <a:spLocks noChangeAspect="1"/>
            </p:cNvSpPr>
            <p:nvPr/>
          </p:nvSpPr>
          <p:spPr>
            <a:xfrm rot="16200000">
              <a:off x="7502374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0" name="Oval 3779"/>
            <p:cNvSpPr>
              <a:spLocks noChangeAspect="1"/>
            </p:cNvSpPr>
            <p:nvPr/>
          </p:nvSpPr>
          <p:spPr>
            <a:xfrm rot="16200000">
              <a:off x="7415896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1" name="Oval 3780"/>
            <p:cNvSpPr>
              <a:spLocks noChangeAspect="1"/>
            </p:cNvSpPr>
            <p:nvPr/>
          </p:nvSpPr>
          <p:spPr>
            <a:xfrm rot="16200000">
              <a:off x="7589142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2" name="Oval 3781"/>
            <p:cNvSpPr>
              <a:spLocks noChangeAspect="1"/>
            </p:cNvSpPr>
            <p:nvPr/>
          </p:nvSpPr>
          <p:spPr>
            <a:xfrm rot="16200000">
              <a:off x="7676199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3" name="Oval 3782"/>
            <p:cNvSpPr>
              <a:spLocks noChangeAspect="1"/>
            </p:cNvSpPr>
            <p:nvPr/>
          </p:nvSpPr>
          <p:spPr>
            <a:xfrm rot="16200000">
              <a:off x="7849445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4" name="Oval 3783"/>
            <p:cNvSpPr>
              <a:spLocks noChangeAspect="1"/>
            </p:cNvSpPr>
            <p:nvPr/>
          </p:nvSpPr>
          <p:spPr>
            <a:xfrm rot="16200000">
              <a:off x="7762966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5" name="Oval 3784"/>
            <p:cNvSpPr>
              <a:spLocks noChangeAspect="1"/>
            </p:cNvSpPr>
            <p:nvPr/>
          </p:nvSpPr>
          <p:spPr>
            <a:xfrm rot="16200000">
              <a:off x="7937645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6" name="Oval 3785"/>
            <p:cNvSpPr>
              <a:spLocks noChangeAspect="1"/>
            </p:cNvSpPr>
            <p:nvPr/>
          </p:nvSpPr>
          <p:spPr>
            <a:xfrm rot="16200000">
              <a:off x="8024702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7" name="Oval 3786"/>
            <p:cNvSpPr/>
            <p:nvPr/>
          </p:nvSpPr>
          <p:spPr>
            <a:xfrm rot="16200000">
              <a:off x="6928628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8" name="Oval 3787"/>
            <p:cNvSpPr/>
            <p:nvPr/>
          </p:nvSpPr>
          <p:spPr>
            <a:xfrm rot="16200000">
              <a:off x="7015396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9" name="Oval 3788"/>
            <p:cNvSpPr/>
            <p:nvPr/>
          </p:nvSpPr>
          <p:spPr>
            <a:xfrm rot="16200000">
              <a:off x="7015396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0" name="Oval 3789"/>
            <p:cNvSpPr/>
            <p:nvPr/>
          </p:nvSpPr>
          <p:spPr>
            <a:xfrm rot="16200000">
              <a:off x="7102164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1" name="Oval 3790"/>
            <p:cNvSpPr/>
            <p:nvPr/>
          </p:nvSpPr>
          <p:spPr>
            <a:xfrm rot="16200000">
              <a:off x="7188931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2" name="Oval 3791"/>
            <p:cNvSpPr/>
            <p:nvPr/>
          </p:nvSpPr>
          <p:spPr>
            <a:xfrm rot="16200000">
              <a:off x="7275699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3" name="Oval 3792"/>
            <p:cNvSpPr/>
            <p:nvPr/>
          </p:nvSpPr>
          <p:spPr>
            <a:xfrm rot="16200000">
              <a:off x="7362467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4" name="Oval 3793"/>
            <p:cNvSpPr/>
            <p:nvPr/>
          </p:nvSpPr>
          <p:spPr>
            <a:xfrm rot="16200000">
              <a:off x="7449235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5" name="Oval 3794"/>
            <p:cNvSpPr/>
            <p:nvPr/>
          </p:nvSpPr>
          <p:spPr>
            <a:xfrm rot="16200000">
              <a:off x="7536002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6" name="Oval 3795"/>
            <p:cNvSpPr/>
            <p:nvPr/>
          </p:nvSpPr>
          <p:spPr>
            <a:xfrm rot="16200000">
              <a:off x="7622770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7" name="Oval 3796"/>
            <p:cNvSpPr/>
            <p:nvPr/>
          </p:nvSpPr>
          <p:spPr>
            <a:xfrm rot="16200000">
              <a:off x="7709538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8" name="Oval 3797"/>
            <p:cNvSpPr/>
            <p:nvPr/>
          </p:nvSpPr>
          <p:spPr>
            <a:xfrm rot="16200000">
              <a:off x="7709538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9" name="Oval 3798"/>
            <p:cNvSpPr/>
            <p:nvPr/>
          </p:nvSpPr>
          <p:spPr>
            <a:xfrm rot="16200000">
              <a:off x="7796305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0" name="Oval 3799"/>
            <p:cNvSpPr/>
            <p:nvPr/>
          </p:nvSpPr>
          <p:spPr>
            <a:xfrm rot="16200000">
              <a:off x="7883073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1" name="Oval 3800"/>
            <p:cNvSpPr/>
            <p:nvPr/>
          </p:nvSpPr>
          <p:spPr>
            <a:xfrm rot="16200000">
              <a:off x="7971273" y="580582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2" name="Oval 3801"/>
            <p:cNvSpPr/>
            <p:nvPr/>
          </p:nvSpPr>
          <p:spPr>
            <a:xfrm rot="16200000">
              <a:off x="7230869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3" name="Oval 3802"/>
            <p:cNvSpPr/>
            <p:nvPr/>
          </p:nvSpPr>
          <p:spPr>
            <a:xfrm rot="16200000">
              <a:off x="7317637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4" name="Oval 3803"/>
            <p:cNvSpPr/>
            <p:nvPr/>
          </p:nvSpPr>
          <p:spPr>
            <a:xfrm rot="16200000">
              <a:off x="7404405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5" name="Oval 3804"/>
            <p:cNvSpPr/>
            <p:nvPr/>
          </p:nvSpPr>
          <p:spPr>
            <a:xfrm rot="16200000">
              <a:off x="7491172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6" name="Oval 3805"/>
            <p:cNvSpPr/>
            <p:nvPr/>
          </p:nvSpPr>
          <p:spPr>
            <a:xfrm rot="16200000">
              <a:off x="7577940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7" name="Oval 3806"/>
            <p:cNvSpPr/>
            <p:nvPr/>
          </p:nvSpPr>
          <p:spPr>
            <a:xfrm rot="16200000">
              <a:off x="7664708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8" name="Oval 3807"/>
            <p:cNvSpPr/>
            <p:nvPr/>
          </p:nvSpPr>
          <p:spPr>
            <a:xfrm rot="16200000">
              <a:off x="7751475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9" name="Oval 3808"/>
            <p:cNvSpPr/>
            <p:nvPr/>
          </p:nvSpPr>
          <p:spPr>
            <a:xfrm rot="16200000">
              <a:off x="7838243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0" name="Oval 3809"/>
            <p:cNvSpPr/>
            <p:nvPr/>
          </p:nvSpPr>
          <p:spPr>
            <a:xfrm rot="16200000">
              <a:off x="6883799" y="5865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1" name="Oval 3810"/>
            <p:cNvSpPr/>
            <p:nvPr/>
          </p:nvSpPr>
          <p:spPr>
            <a:xfrm rot="16200000">
              <a:off x="6970566" y="5865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2" name="Oval 3811"/>
            <p:cNvSpPr>
              <a:spLocks noChangeAspect="1"/>
            </p:cNvSpPr>
            <p:nvPr/>
          </p:nvSpPr>
          <p:spPr>
            <a:xfrm rot="16200000">
              <a:off x="6938384" y="58731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3" name="Oval 3812"/>
            <p:cNvSpPr>
              <a:spLocks noChangeAspect="1"/>
            </p:cNvSpPr>
            <p:nvPr/>
          </p:nvSpPr>
          <p:spPr>
            <a:xfrm rot="16200000">
              <a:off x="7023706" y="58731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4" name="Oval 3813"/>
            <p:cNvSpPr/>
            <p:nvPr/>
          </p:nvSpPr>
          <p:spPr>
            <a:xfrm rot="16200000">
              <a:off x="7057334" y="5865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5" name="Oval 3814"/>
            <p:cNvSpPr/>
            <p:nvPr/>
          </p:nvSpPr>
          <p:spPr>
            <a:xfrm rot="16200000">
              <a:off x="7144102" y="5865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6" name="Oval 3815"/>
            <p:cNvSpPr>
              <a:spLocks noChangeAspect="1"/>
            </p:cNvSpPr>
            <p:nvPr/>
          </p:nvSpPr>
          <p:spPr>
            <a:xfrm rot="16200000">
              <a:off x="7110473" y="58731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7" name="Oval 3816"/>
            <p:cNvSpPr>
              <a:spLocks noChangeAspect="1"/>
            </p:cNvSpPr>
            <p:nvPr/>
          </p:nvSpPr>
          <p:spPr>
            <a:xfrm rot="16200000">
              <a:off x="7198687" y="58731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8" name="Oval 3817"/>
            <p:cNvSpPr>
              <a:spLocks noChangeAspect="1"/>
            </p:cNvSpPr>
            <p:nvPr/>
          </p:nvSpPr>
          <p:spPr>
            <a:xfrm rot="16200000">
              <a:off x="7197577" y="58742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9" name="Oval 3818"/>
            <p:cNvSpPr>
              <a:spLocks noChangeAspect="1"/>
            </p:cNvSpPr>
            <p:nvPr/>
          </p:nvSpPr>
          <p:spPr>
            <a:xfrm rot="16200000">
              <a:off x="7285455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0" name="Oval 3819"/>
            <p:cNvSpPr>
              <a:spLocks noChangeAspect="1"/>
            </p:cNvSpPr>
            <p:nvPr/>
          </p:nvSpPr>
          <p:spPr>
            <a:xfrm rot="16200000">
              <a:off x="7370776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1" name="Oval 3820"/>
            <p:cNvSpPr>
              <a:spLocks noChangeAspect="1"/>
            </p:cNvSpPr>
            <p:nvPr/>
          </p:nvSpPr>
          <p:spPr>
            <a:xfrm rot="16200000">
              <a:off x="7457544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2" name="Oval 3821"/>
            <p:cNvSpPr>
              <a:spLocks noChangeAspect="1"/>
            </p:cNvSpPr>
            <p:nvPr/>
          </p:nvSpPr>
          <p:spPr>
            <a:xfrm rot="16200000">
              <a:off x="7545758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3" name="Oval 3822"/>
            <p:cNvSpPr>
              <a:spLocks noChangeAspect="1"/>
            </p:cNvSpPr>
            <p:nvPr/>
          </p:nvSpPr>
          <p:spPr>
            <a:xfrm rot="16200000">
              <a:off x="7544647" y="58757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4" name="Oval 3823"/>
            <p:cNvSpPr>
              <a:spLocks noChangeAspect="1"/>
            </p:cNvSpPr>
            <p:nvPr/>
          </p:nvSpPr>
          <p:spPr>
            <a:xfrm rot="16200000">
              <a:off x="7632526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5" name="Oval 3824"/>
            <p:cNvSpPr>
              <a:spLocks noChangeAspect="1"/>
            </p:cNvSpPr>
            <p:nvPr/>
          </p:nvSpPr>
          <p:spPr>
            <a:xfrm rot="16200000">
              <a:off x="7717847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6" name="Oval 3825"/>
            <p:cNvSpPr>
              <a:spLocks noChangeAspect="1"/>
            </p:cNvSpPr>
            <p:nvPr/>
          </p:nvSpPr>
          <p:spPr>
            <a:xfrm rot="16200000">
              <a:off x="7804615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7" name="Oval 3826"/>
            <p:cNvSpPr>
              <a:spLocks noChangeAspect="1"/>
            </p:cNvSpPr>
            <p:nvPr/>
          </p:nvSpPr>
          <p:spPr>
            <a:xfrm rot="16200000">
              <a:off x="7892829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8" name="Oval 3827"/>
            <p:cNvSpPr>
              <a:spLocks noChangeAspect="1"/>
            </p:cNvSpPr>
            <p:nvPr/>
          </p:nvSpPr>
          <p:spPr>
            <a:xfrm rot="16200000">
              <a:off x="7891718" y="58757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9" name="Oval 3828"/>
            <p:cNvSpPr/>
            <p:nvPr/>
          </p:nvSpPr>
          <p:spPr>
            <a:xfrm rot="16200000">
              <a:off x="7926443" y="586436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0" name="Oval 3829"/>
            <p:cNvSpPr/>
            <p:nvPr/>
          </p:nvSpPr>
          <p:spPr>
            <a:xfrm rot="16200000">
              <a:off x="8013211" y="586436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1" name="Oval 3830"/>
            <p:cNvSpPr>
              <a:spLocks noChangeAspect="1"/>
            </p:cNvSpPr>
            <p:nvPr/>
          </p:nvSpPr>
          <p:spPr>
            <a:xfrm rot="16200000">
              <a:off x="7981029" y="58715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2" name="Oval 3831"/>
            <p:cNvSpPr>
              <a:spLocks noChangeAspect="1"/>
            </p:cNvSpPr>
            <p:nvPr/>
          </p:nvSpPr>
          <p:spPr>
            <a:xfrm rot="16200000">
              <a:off x="6892761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3" name="Oval 3832"/>
            <p:cNvSpPr>
              <a:spLocks noChangeAspect="1"/>
            </p:cNvSpPr>
            <p:nvPr/>
          </p:nvSpPr>
          <p:spPr>
            <a:xfrm rot="16200000">
              <a:off x="6979818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3" name="Oval 3912"/>
            <p:cNvSpPr>
              <a:spLocks noChangeAspect="1"/>
            </p:cNvSpPr>
            <p:nvPr/>
          </p:nvSpPr>
          <p:spPr>
            <a:xfrm rot="16200000">
              <a:off x="7153064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4" name="Oval 3913"/>
            <p:cNvSpPr>
              <a:spLocks noChangeAspect="1"/>
            </p:cNvSpPr>
            <p:nvPr/>
          </p:nvSpPr>
          <p:spPr>
            <a:xfrm rot="16200000">
              <a:off x="7066586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5" name="Oval 3914"/>
            <p:cNvSpPr>
              <a:spLocks noChangeAspect="1"/>
            </p:cNvSpPr>
            <p:nvPr/>
          </p:nvSpPr>
          <p:spPr>
            <a:xfrm rot="16200000">
              <a:off x="7239832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6" name="Oval 3915"/>
            <p:cNvSpPr>
              <a:spLocks noChangeAspect="1"/>
            </p:cNvSpPr>
            <p:nvPr/>
          </p:nvSpPr>
          <p:spPr>
            <a:xfrm rot="16200000">
              <a:off x="7326889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7" name="Oval 3916"/>
            <p:cNvSpPr>
              <a:spLocks noChangeAspect="1"/>
            </p:cNvSpPr>
            <p:nvPr/>
          </p:nvSpPr>
          <p:spPr>
            <a:xfrm rot="16200000">
              <a:off x="7500135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8" name="Oval 3917"/>
            <p:cNvSpPr>
              <a:spLocks noChangeAspect="1"/>
            </p:cNvSpPr>
            <p:nvPr/>
          </p:nvSpPr>
          <p:spPr>
            <a:xfrm rot="16200000">
              <a:off x="7413657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9" name="Oval 3918"/>
            <p:cNvSpPr>
              <a:spLocks noChangeAspect="1"/>
            </p:cNvSpPr>
            <p:nvPr/>
          </p:nvSpPr>
          <p:spPr>
            <a:xfrm rot="16200000">
              <a:off x="7586903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0" name="Oval 3919"/>
            <p:cNvSpPr>
              <a:spLocks noChangeAspect="1"/>
            </p:cNvSpPr>
            <p:nvPr/>
          </p:nvSpPr>
          <p:spPr>
            <a:xfrm rot="16200000">
              <a:off x="7673960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1" name="Oval 3920"/>
            <p:cNvSpPr>
              <a:spLocks noChangeAspect="1"/>
            </p:cNvSpPr>
            <p:nvPr/>
          </p:nvSpPr>
          <p:spPr>
            <a:xfrm rot="16200000">
              <a:off x="7847206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2" name="Oval 3921"/>
            <p:cNvSpPr>
              <a:spLocks noChangeAspect="1"/>
            </p:cNvSpPr>
            <p:nvPr/>
          </p:nvSpPr>
          <p:spPr>
            <a:xfrm rot="16200000">
              <a:off x="7760727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3" name="Oval 3922"/>
            <p:cNvSpPr>
              <a:spLocks noChangeAspect="1"/>
            </p:cNvSpPr>
            <p:nvPr/>
          </p:nvSpPr>
          <p:spPr>
            <a:xfrm rot="16200000">
              <a:off x="7935406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4" name="Oval 3923"/>
            <p:cNvSpPr>
              <a:spLocks noChangeAspect="1"/>
            </p:cNvSpPr>
            <p:nvPr/>
          </p:nvSpPr>
          <p:spPr>
            <a:xfrm rot="16200000">
              <a:off x="8022463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5" name="Oval 3924"/>
            <p:cNvSpPr/>
            <p:nvPr/>
          </p:nvSpPr>
          <p:spPr>
            <a:xfrm rot="16200000">
              <a:off x="6926389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6" name="Oval 3925"/>
            <p:cNvSpPr/>
            <p:nvPr/>
          </p:nvSpPr>
          <p:spPr>
            <a:xfrm rot="16200000">
              <a:off x="7013157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7" name="Oval 3926"/>
            <p:cNvSpPr/>
            <p:nvPr/>
          </p:nvSpPr>
          <p:spPr>
            <a:xfrm rot="16200000">
              <a:off x="7013157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8" name="Oval 3927"/>
            <p:cNvSpPr/>
            <p:nvPr/>
          </p:nvSpPr>
          <p:spPr>
            <a:xfrm rot="16200000">
              <a:off x="7099925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9" name="Oval 3928"/>
            <p:cNvSpPr/>
            <p:nvPr/>
          </p:nvSpPr>
          <p:spPr>
            <a:xfrm rot="16200000">
              <a:off x="7186692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0" name="Oval 3929"/>
            <p:cNvSpPr/>
            <p:nvPr/>
          </p:nvSpPr>
          <p:spPr>
            <a:xfrm rot="16200000">
              <a:off x="7273460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1" name="Oval 3930"/>
            <p:cNvSpPr/>
            <p:nvPr/>
          </p:nvSpPr>
          <p:spPr>
            <a:xfrm rot="16200000">
              <a:off x="7360228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2" name="Oval 3931"/>
            <p:cNvSpPr/>
            <p:nvPr/>
          </p:nvSpPr>
          <p:spPr>
            <a:xfrm rot="16200000">
              <a:off x="7446996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3" name="Oval 3932"/>
            <p:cNvSpPr/>
            <p:nvPr/>
          </p:nvSpPr>
          <p:spPr>
            <a:xfrm rot="16200000">
              <a:off x="7533763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4" name="Oval 3933"/>
            <p:cNvSpPr/>
            <p:nvPr/>
          </p:nvSpPr>
          <p:spPr>
            <a:xfrm rot="16200000">
              <a:off x="7620531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5" name="Oval 3934"/>
            <p:cNvSpPr/>
            <p:nvPr/>
          </p:nvSpPr>
          <p:spPr>
            <a:xfrm rot="16200000">
              <a:off x="7707299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6" name="Oval 3935"/>
            <p:cNvSpPr/>
            <p:nvPr/>
          </p:nvSpPr>
          <p:spPr>
            <a:xfrm rot="16200000">
              <a:off x="7707299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6" name="Oval 4135"/>
            <p:cNvSpPr/>
            <p:nvPr/>
          </p:nvSpPr>
          <p:spPr>
            <a:xfrm rot="16200000">
              <a:off x="7794066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7" name="Oval 4136"/>
            <p:cNvSpPr/>
            <p:nvPr/>
          </p:nvSpPr>
          <p:spPr>
            <a:xfrm rot="16200000">
              <a:off x="7880834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8" name="Oval 4137"/>
            <p:cNvSpPr/>
            <p:nvPr/>
          </p:nvSpPr>
          <p:spPr>
            <a:xfrm rot="16200000">
              <a:off x="7969034" y="59232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9" name="Oval 4138"/>
            <p:cNvSpPr>
              <a:spLocks noChangeAspect="1"/>
            </p:cNvSpPr>
            <p:nvPr/>
          </p:nvSpPr>
          <p:spPr>
            <a:xfrm rot="16200000">
              <a:off x="6892761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0" name="Oval 4139"/>
            <p:cNvSpPr>
              <a:spLocks noChangeAspect="1"/>
            </p:cNvSpPr>
            <p:nvPr/>
          </p:nvSpPr>
          <p:spPr>
            <a:xfrm rot="16200000">
              <a:off x="6979818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1" name="Oval 4140"/>
            <p:cNvSpPr>
              <a:spLocks noChangeAspect="1"/>
            </p:cNvSpPr>
            <p:nvPr/>
          </p:nvSpPr>
          <p:spPr>
            <a:xfrm rot="16200000">
              <a:off x="7153064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2" name="Oval 4141"/>
            <p:cNvSpPr>
              <a:spLocks noChangeAspect="1"/>
            </p:cNvSpPr>
            <p:nvPr/>
          </p:nvSpPr>
          <p:spPr>
            <a:xfrm rot="16200000">
              <a:off x="7066586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3" name="Oval 4142"/>
            <p:cNvSpPr>
              <a:spLocks noChangeAspect="1"/>
            </p:cNvSpPr>
            <p:nvPr/>
          </p:nvSpPr>
          <p:spPr>
            <a:xfrm rot="16200000">
              <a:off x="7239832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4" name="Oval 4143"/>
            <p:cNvSpPr>
              <a:spLocks noChangeAspect="1"/>
            </p:cNvSpPr>
            <p:nvPr/>
          </p:nvSpPr>
          <p:spPr>
            <a:xfrm rot="16200000">
              <a:off x="7326889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5" name="Oval 4144"/>
            <p:cNvSpPr>
              <a:spLocks noChangeAspect="1"/>
            </p:cNvSpPr>
            <p:nvPr/>
          </p:nvSpPr>
          <p:spPr>
            <a:xfrm rot="16200000">
              <a:off x="7500135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6" name="Oval 4145"/>
            <p:cNvSpPr>
              <a:spLocks noChangeAspect="1"/>
            </p:cNvSpPr>
            <p:nvPr/>
          </p:nvSpPr>
          <p:spPr>
            <a:xfrm rot="16200000">
              <a:off x="7413657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7" name="Oval 4146"/>
            <p:cNvSpPr>
              <a:spLocks noChangeAspect="1"/>
            </p:cNvSpPr>
            <p:nvPr/>
          </p:nvSpPr>
          <p:spPr>
            <a:xfrm rot="16200000">
              <a:off x="7586903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8" name="Oval 4147"/>
            <p:cNvSpPr>
              <a:spLocks noChangeAspect="1"/>
            </p:cNvSpPr>
            <p:nvPr/>
          </p:nvSpPr>
          <p:spPr>
            <a:xfrm rot="16200000">
              <a:off x="7673960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9" name="Oval 4148"/>
            <p:cNvSpPr>
              <a:spLocks noChangeAspect="1"/>
            </p:cNvSpPr>
            <p:nvPr/>
          </p:nvSpPr>
          <p:spPr>
            <a:xfrm rot="16200000">
              <a:off x="7847206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0" name="Oval 4149"/>
            <p:cNvSpPr>
              <a:spLocks noChangeAspect="1"/>
            </p:cNvSpPr>
            <p:nvPr/>
          </p:nvSpPr>
          <p:spPr>
            <a:xfrm rot="16200000">
              <a:off x="7760727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1" name="Oval 4150"/>
            <p:cNvSpPr>
              <a:spLocks noChangeAspect="1"/>
            </p:cNvSpPr>
            <p:nvPr/>
          </p:nvSpPr>
          <p:spPr>
            <a:xfrm rot="16200000">
              <a:off x="7935406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2" name="Oval 4151"/>
            <p:cNvSpPr>
              <a:spLocks noChangeAspect="1"/>
            </p:cNvSpPr>
            <p:nvPr/>
          </p:nvSpPr>
          <p:spPr>
            <a:xfrm rot="16200000">
              <a:off x="8022463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3" name="Oval 4152"/>
            <p:cNvSpPr/>
            <p:nvPr/>
          </p:nvSpPr>
          <p:spPr>
            <a:xfrm rot="16200000">
              <a:off x="6926389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4" name="Oval 4153"/>
            <p:cNvSpPr/>
            <p:nvPr/>
          </p:nvSpPr>
          <p:spPr>
            <a:xfrm rot="16200000">
              <a:off x="7013157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5" name="Oval 4154"/>
            <p:cNvSpPr/>
            <p:nvPr/>
          </p:nvSpPr>
          <p:spPr>
            <a:xfrm rot="16200000">
              <a:off x="7013157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6" name="Oval 4155"/>
            <p:cNvSpPr/>
            <p:nvPr/>
          </p:nvSpPr>
          <p:spPr>
            <a:xfrm rot="16200000">
              <a:off x="7099925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7" name="Oval 4156"/>
            <p:cNvSpPr/>
            <p:nvPr/>
          </p:nvSpPr>
          <p:spPr>
            <a:xfrm rot="16200000">
              <a:off x="7186692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8" name="Oval 4157"/>
            <p:cNvSpPr/>
            <p:nvPr/>
          </p:nvSpPr>
          <p:spPr>
            <a:xfrm rot="16200000">
              <a:off x="7273460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9" name="Oval 4158"/>
            <p:cNvSpPr/>
            <p:nvPr/>
          </p:nvSpPr>
          <p:spPr>
            <a:xfrm rot="16200000">
              <a:off x="7360228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0" name="Oval 4159"/>
            <p:cNvSpPr/>
            <p:nvPr/>
          </p:nvSpPr>
          <p:spPr>
            <a:xfrm rot="16200000">
              <a:off x="7446996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1" name="Oval 4160"/>
            <p:cNvSpPr/>
            <p:nvPr/>
          </p:nvSpPr>
          <p:spPr>
            <a:xfrm rot="16200000">
              <a:off x="7533763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2" name="Oval 4161"/>
            <p:cNvSpPr/>
            <p:nvPr/>
          </p:nvSpPr>
          <p:spPr>
            <a:xfrm rot="16200000">
              <a:off x="7620531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3" name="Oval 4162"/>
            <p:cNvSpPr/>
            <p:nvPr/>
          </p:nvSpPr>
          <p:spPr>
            <a:xfrm rot="16200000">
              <a:off x="7707299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4" name="Oval 4163"/>
            <p:cNvSpPr/>
            <p:nvPr/>
          </p:nvSpPr>
          <p:spPr>
            <a:xfrm rot="16200000">
              <a:off x="7707299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5" name="Oval 4164"/>
            <p:cNvSpPr/>
            <p:nvPr/>
          </p:nvSpPr>
          <p:spPr>
            <a:xfrm rot="16200000">
              <a:off x="7794066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6" name="Oval 4165"/>
            <p:cNvSpPr/>
            <p:nvPr/>
          </p:nvSpPr>
          <p:spPr>
            <a:xfrm rot="16200000">
              <a:off x="7880834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7" name="Oval 4166"/>
            <p:cNvSpPr/>
            <p:nvPr/>
          </p:nvSpPr>
          <p:spPr>
            <a:xfrm rot="16200000">
              <a:off x="7969034" y="60428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8" name="Oval 4167"/>
            <p:cNvSpPr/>
            <p:nvPr/>
          </p:nvSpPr>
          <p:spPr>
            <a:xfrm rot="16200000">
              <a:off x="7228630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9" name="Oval 4168"/>
            <p:cNvSpPr/>
            <p:nvPr/>
          </p:nvSpPr>
          <p:spPr>
            <a:xfrm rot="16200000">
              <a:off x="7315397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0" name="Oval 4169"/>
            <p:cNvSpPr/>
            <p:nvPr/>
          </p:nvSpPr>
          <p:spPr>
            <a:xfrm rot="16200000">
              <a:off x="7402165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1" name="Oval 4170"/>
            <p:cNvSpPr/>
            <p:nvPr/>
          </p:nvSpPr>
          <p:spPr>
            <a:xfrm rot="16200000">
              <a:off x="7488933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2" name="Oval 4171"/>
            <p:cNvSpPr/>
            <p:nvPr/>
          </p:nvSpPr>
          <p:spPr>
            <a:xfrm rot="16200000">
              <a:off x="7575701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3" name="Oval 4172"/>
            <p:cNvSpPr/>
            <p:nvPr/>
          </p:nvSpPr>
          <p:spPr>
            <a:xfrm rot="16200000">
              <a:off x="7662468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4" name="Oval 4173"/>
            <p:cNvSpPr/>
            <p:nvPr/>
          </p:nvSpPr>
          <p:spPr>
            <a:xfrm rot="16200000">
              <a:off x="7749236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5" name="Oval 4174"/>
            <p:cNvSpPr/>
            <p:nvPr/>
          </p:nvSpPr>
          <p:spPr>
            <a:xfrm rot="16200000">
              <a:off x="7836004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6" name="Oval 4175"/>
            <p:cNvSpPr/>
            <p:nvPr/>
          </p:nvSpPr>
          <p:spPr>
            <a:xfrm rot="16200000">
              <a:off x="6881559" y="61028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7" name="Oval 4176"/>
            <p:cNvSpPr/>
            <p:nvPr/>
          </p:nvSpPr>
          <p:spPr>
            <a:xfrm rot="16200000">
              <a:off x="6968327" y="61028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8" name="Oval 4177"/>
            <p:cNvSpPr>
              <a:spLocks noChangeAspect="1"/>
            </p:cNvSpPr>
            <p:nvPr/>
          </p:nvSpPr>
          <p:spPr>
            <a:xfrm rot="16200000">
              <a:off x="6936144" y="61101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9" name="Oval 4178"/>
            <p:cNvSpPr>
              <a:spLocks noChangeAspect="1"/>
            </p:cNvSpPr>
            <p:nvPr/>
          </p:nvSpPr>
          <p:spPr>
            <a:xfrm rot="16200000">
              <a:off x="7021466" y="61101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0" name="Oval 4179"/>
            <p:cNvSpPr/>
            <p:nvPr/>
          </p:nvSpPr>
          <p:spPr>
            <a:xfrm rot="16200000">
              <a:off x="7055094" y="61028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1" name="Oval 4180"/>
            <p:cNvSpPr/>
            <p:nvPr/>
          </p:nvSpPr>
          <p:spPr>
            <a:xfrm rot="16200000">
              <a:off x="7141862" y="61028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2" name="Oval 4181"/>
            <p:cNvSpPr>
              <a:spLocks noChangeAspect="1"/>
            </p:cNvSpPr>
            <p:nvPr/>
          </p:nvSpPr>
          <p:spPr>
            <a:xfrm rot="16200000">
              <a:off x="7108234" y="61101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3" name="Oval 4182"/>
            <p:cNvSpPr>
              <a:spLocks noChangeAspect="1"/>
            </p:cNvSpPr>
            <p:nvPr/>
          </p:nvSpPr>
          <p:spPr>
            <a:xfrm rot="16200000">
              <a:off x="7196448" y="61101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4" name="Oval 4183"/>
            <p:cNvSpPr>
              <a:spLocks noChangeAspect="1"/>
            </p:cNvSpPr>
            <p:nvPr/>
          </p:nvSpPr>
          <p:spPr>
            <a:xfrm rot="16200000">
              <a:off x="7195337" y="611123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5" name="Oval 4184"/>
            <p:cNvSpPr>
              <a:spLocks noChangeAspect="1"/>
            </p:cNvSpPr>
            <p:nvPr/>
          </p:nvSpPr>
          <p:spPr>
            <a:xfrm rot="16200000">
              <a:off x="7283215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6" name="Oval 4185"/>
            <p:cNvSpPr>
              <a:spLocks noChangeAspect="1"/>
            </p:cNvSpPr>
            <p:nvPr/>
          </p:nvSpPr>
          <p:spPr>
            <a:xfrm rot="16200000">
              <a:off x="7368537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7" name="Oval 4186"/>
            <p:cNvSpPr>
              <a:spLocks noChangeAspect="1"/>
            </p:cNvSpPr>
            <p:nvPr/>
          </p:nvSpPr>
          <p:spPr>
            <a:xfrm rot="16200000">
              <a:off x="7455305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8" name="Oval 4187"/>
            <p:cNvSpPr>
              <a:spLocks noChangeAspect="1"/>
            </p:cNvSpPr>
            <p:nvPr/>
          </p:nvSpPr>
          <p:spPr>
            <a:xfrm rot="16200000">
              <a:off x="7543519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9" name="Oval 4188"/>
            <p:cNvSpPr>
              <a:spLocks noChangeAspect="1"/>
            </p:cNvSpPr>
            <p:nvPr/>
          </p:nvSpPr>
          <p:spPr>
            <a:xfrm rot="16200000">
              <a:off x="7542408" y="61127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0" name="Oval 4189"/>
            <p:cNvSpPr>
              <a:spLocks noChangeAspect="1"/>
            </p:cNvSpPr>
            <p:nvPr/>
          </p:nvSpPr>
          <p:spPr>
            <a:xfrm rot="16200000">
              <a:off x="7630286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1" name="Oval 4190"/>
            <p:cNvSpPr>
              <a:spLocks noChangeAspect="1"/>
            </p:cNvSpPr>
            <p:nvPr/>
          </p:nvSpPr>
          <p:spPr>
            <a:xfrm rot="16200000">
              <a:off x="7715608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2" name="Oval 4191"/>
            <p:cNvSpPr>
              <a:spLocks noChangeAspect="1"/>
            </p:cNvSpPr>
            <p:nvPr/>
          </p:nvSpPr>
          <p:spPr>
            <a:xfrm rot="16200000">
              <a:off x="7802375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3" name="Oval 4192"/>
            <p:cNvSpPr>
              <a:spLocks noChangeAspect="1"/>
            </p:cNvSpPr>
            <p:nvPr/>
          </p:nvSpPr>
          <p:spPr>
            <a:xfrm rot="16200000">
              <a:off x="7890589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4" name="Oval 4193"/>
            <p:cNvSpPr>
              <a:spLocks noChangeAspect="1"/>
            </p:cNvSpPr>
            <p:nvPr/>
          </p:nvSpPr>
          <p:spPr>
            <a:xfrm rot="16200000">
              <a:off x="7889479" y="61127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5" name="Oval 4194"/>
            <p:cNvSpPr/>
            <p:nvPr/>
          </p:nvSpPr>
          <p:spPr>
            <a:xfrm rot="16200000">
              <a:off x="7924204" y="61013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6" name="Oval 4195"/>
            <p:cNvSpPr/>
            <p:nvPr/>
          </p:nvSpPr>
          <p:spPr>
            <a:xfrm rot="16200000">
              <a:off x="8010972" y="61013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7" name="Oval 4196"/>
            <p:cNvSpPr>
              <a:spLocks noChangeAspect="1"/>
            </p:cNvSpPr>
            <p:nvPr/>
          </p:nvSpPr>
          <p:spPr>
            <a:xfrm rot="16200000">
              <a:off x="7978790" y="61085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8" name="Oval 4197"/>
            <p:cNvSpPr>
              <a:spLocks noChangeAspect="1"/>
            </p:cNvSpPr>
            <p:nvPr/>
          </p:nvSpPr>
          <p:spPr>
            <a:xfrm rot="16200000">
              <a:off x="6892434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9" name="Oval 4198"/>
            <p:cNvSpPr>
              <a:spLocks noChangeAspect="1"/>
            </p:cNvSpPr>
            <p:nvPr/>
          </p:nvSpPr>
          <p:spPr>
            <a:xfrm rot="16200000">
              <a:off x="6979491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0" name="Oval 4199"/>
            <p:cNvSpPr>
              <a:spLocks noChangeAspect="1"/>
            </p:cNvSpPr>
            <p:nvPr/>
          </p:nvSpPr>
          <p:spPr>
            <a:xfrm rot="16200000">
              <a:off x="7152737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1" name="Oval 4200"/>
            <p:cNvSpPr>
              <a:spLocks noChangeAspect="1"/>
            </p:cNvSpPr>
            <p:nvPr/>
          </p:nvSpPr>
          <p:spPr>
            <a:xfrm rot="16200000">
              <a:off x="7066259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2" name="Oval 4201"/>
            <p:cNvSpPr>
              <a:spLocks noChangeAspect="1"/>
            </p:cNvSpPr>
            <p:nvPr/>
          </p:nvSpPr>
          <p:spPr>
            <a:xfrm rot="16200000">
              <a:off x="7239505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3" name="Oval 4202"/>
            <p:cNvSpPr>
              <a:spLocks noChangeAspect="1"/>
            </p:cNvSpPr>
            <p:nvPr/>
          </p:nvSpPr>
          <p:spPr>
            <a:xfrm rot="16200000">
              <a:off x="7326562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4" name="Oval 4203"/>
            <p:cNvSpPr>
              <a:spLocks noChangeAspect="1"/>
            </p:cNvSpPr>
            <p:nvPr/>
          </p:nvSpPr>
          <p:spPr>
            <a:xfrm rot="16200000">
              <a:off x="7499808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5" name="Oval 4204"/>
            <p:cNvSpPr>
              <a:spLocks noChangeAspect="1"/>
            </p:cNvSpPr>
            <p:nvPr/>
          </p:nvSpPr>
          <p:spPr>
            <a:xfrm rot="16200000">
              <a:off x="7413330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6" name="Oval 4205"/>
            <p:cNvSpPr>
              <a:spLocks noChangeAspect="1"/>
            </p:cNvSpPr>
            <p:nvPr/>
          </p:nvSpPr>
          <p:spPr>
            <a:xfrm rot="16200000">
              <a:off x="7586576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7" name="Oval 4206"/>
            <p:cNvSpPr>
              <a:spLocks noChangeAspect="1"/>
            </p:cNvSpPr>
            <p:nvPr/>
          </p:nvSpPr>
          <p:spPr>
            <a:xfrm rot="16200000">
              <a:off x="7673633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8" name="Oval 4207"/>
            <p:cNvSpPr>
              <a:spLocks noChangeAspect="1"/>
            </p:cNvSpPr>
            <p:nvPr/>
          </p:nvSpPr>
          <p:spPr>
            <a:xfrm rot="16200000">
              <a:off x="7846879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9" name="Oval 4208"/>
            <p:cNvSpPr>
              <a:spLocks noChangeAspect="1"/>
            </p:cNvSpPr>
            <p:nvPr/>
          </p:nvSpPr>
          <p:spPr>
            <a:xfrm rot="16200000">
              <a:off x="7760400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0" name="Oval 4209"/>
            <p:cNvSpPr>
              <a:spLocks noChangeAspect="1"/>
            </p:cNvSpPr>
            <p:nvPr/>
          </p:nvSpPr>
          <p:spPr>
            <a:xfrm rot="16200000">
              <a:off x="7935079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1" name="Oval 4210"/>
            <p:cNvSpPr>
              <a:spLocks noChangeAspect="1"/>
            </p:cNvSpPr>
            <p:nvPr/>
          </p:nvSpPr>
          <p:spPr>
            <a:xfrm rot="16200000">
              <a:off x="8022136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2" name="Oval 4211"/>
            <p:cNvSpPr/>
            <p:nvPr/>
          </p:nvSpPr>
          <p:spPr>
            <a:xfrm rot="16200000">
              <a:off x="6926062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3" name="Oval 4212"/>
            <p:cNvSpPr/>
            <p:nvPr/>
          </p:nvSpPr>
          <p:spPr>
            <a:xfrm rot="16200000">
              <a:off x="7012830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4" name="Oval 4213"/>
            <p:cNvSpPr/>
            <p:nvPr/>
          </p:nvSpPr>
          <p:spPr>
            <a:xfrm rot="16200000">
              <a:off x="7012830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5" name="Oval 4214"/>
            <p:cNvSpPr/>
            <p:nvPr/>
          </p:nvSpPr>
          <p:spPr>
            <a:xfrm rot="16200000">
              <a:off x="7099598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6" name="Oval 4215"/>
            <p:cNvSpPr/>
            <p:nvPr/>
          </p:nvSpPr>
          <p:spPr>
            <a:xfrm rot="16200000">
              <a:off x="7186365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7" name="Oval 4216"/>
            <p:cNvSpPr/>
            <p:nvPr/>
          </p:nvSpPr>
          <p:spPr>
            <a:xfrm rot="16200000">
              <a:off x="7273133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8" name="Oval 4217"/>
            <p:cNvSpPr/>
            <p:nvPr/>
          </p:nvSpPr>
          <p:spPr>
            <a:xfrm rot="16200000">
              <a:off x="7359901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9" name="Oval 4218"/>
            <p:cNvSpPr/>
            <p:nvPr/>
          </p:nvSpPr>
          <p:spPr>
            <a:xfrm rot="16200000">
              <a:off x="7446669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0" name="Oval 4219"/>
            <p:cNvSpPr/>
            <p:nvPr/>
          </p:nvSpPr>
          <p:spPr>
            <a:xfrm rot="16200000">
              <a:off x="7533436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1" name="Oval 4220"/>
            <p:cNvSpPr/>
            <p:nvPr/>
          </p:nvSpPr>
          <p:spPr>
            <a:xfrm rot="16200000">
              <a:off x="7620204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2" name="Oval 4221"/>
            <p:cNvSpPr/>
            <p:nvPr/>
          </p:nvSpPr>
          <p:spPr>
            <a:xfrm rot="16200000">
              <a:off x="7706972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3" name="Oval 4222"/>
            <p:cNvSpPr/>
            <p:nvPr/>
          </p:nvSpPr>
          <p:spPr>
            <a:xfrm rot="16200000">
              <a:off x="7706972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4" name="Oval 4223"/>
            <p:cNvSpPr/>
            <p:nvPr/>
          </p:nvSpPr>
          <p:spPr>
            <a:xfrm rot="16200000">
              <a:off x="7793739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5" name="Oval 4224"/>
            <p:cNvSpPr/>
            <p:nvPr/>
          </p:nvSpPr>
          <p:spPr>
            <a:xfrm rot="16200000">
              <a:off x="7880507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6" name="Oval 4225"/>
            <p:cNvSpPr/>
            <p:nvPr/>
          </p:nvSpPr>
          <p:spPr>
            <a:xfrm rot="16200000">
              <a:off x="7968707" y="616418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7" name="Oval 4226"/>
            <p:cNvSpPr/>
            <p:nvPr/>
          </p:nvSpPr>
          <p:spPr>
            <a:xfrm rot="16200000">
              <a:off x="7228304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8" name="Oval 4227"/>
            <p:cNvSpPr/>
            <p:nvPr/>
          </p:nvSpPr>
          <p:spPr>
            <a:xfrm rot="16200000">
              <a:off x="7315071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9" name="Oval 4228"/>
            <p:cNvSpPr/>
            <p:nvPr/>
          </p:nvSpPr>
          <p:spPr>
            <a:xfrm rot="16200000">
              <a:off x="7401839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0" name="Oval 4229"/>
            <p:cNvSpPr/>
            <p:nvPr/>
          </p:nvSpPr>
          <p:spPr>
            <a:xfrm rot="16200000">
              <a:off x="7488607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1" name="Oval 4230"/>
            <p:cNvSpPr/>
            <p:nvPr/>
          </p:nvSpPr>
          <p:spPr>
            <a:xfrm rot="16200000">
              <a:off x="7575375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2" name="Oval 4231"/>
            <p:cNvSpPr/>
            <p:nvPr/>
          </p:nvSpPr>
          <p:spPr>
            <a:xfrm rot="16200000">
              <a:off x="7662142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3" name="Oval 4232"/>
            <p:cNvSpPr/>
            <p:nvPr/>
          </p:nvSpPr>
          <p:spPr>
            <a:xfrm rot="16200000">
              <a:off x="7748910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4" name="Oval 4233"/>
            <p:cNvSpPr/>
            <p:nvPr/>
          </p:nvSpPr>
          <p:spPr>
            <a:xfrm rot="16200000">
              <a:off x="7835678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5" name="Oval 4234"/>
            <p:cNvSpPr/>
            <p:nvPr/>
          </p:nvSpPr>
          <p:spPr>
            <a:xfrm rot="16200000">
              <a:off x="6881233" y="622426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6" name="Oval 4235"/>
            <p:cNvSpPr/>
            <p:nvPr/>
          </p:nvSpPr>
          <p:spPr>
            <a:xfrm rot="16200000">
              <a:off x="6968001" y="622426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7" name="Oval 4236"/>
            <p:cNvSpPr>
              <a:spLocks noChangeAspect="1"/>
            </p:cNvSpPr>
            <p:nvPr/>
          </p:nvSpPr>
          <p:spPr>
            <a:xfrm rot="16200000">
              <a:off x="6935818" y="623149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8" name="Oval 4237"/>
            <p:cNvSpPr/>
            <p:nvPr/>
          </p:nvSpPr>
          <p:spPr>
            <a:xfrm rot="16200000">
              <a:off x="7054768" y="622426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9" name="Oval 4238"/>
            <p:cNvSpPr/>
            <p:nvPr/>
          </p:nvSpPr>
          <p:spPr>
            <a:xfrm rot="16200000">
              <a:off x="7141536" y="622426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0" name="Oval 4239"/>
            <p:cNvSpPr>
              <a:spLocks noChangeAspect="1"/>
            </p:cNvSpPr>
            <p:nvPr/>
          </p:nvSpPr>
          <p:spPr>
            <a:xfrm rot="16200000">
              <a:off x="7107908" y="623149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1" name="Oval 4240"/>
            <p:cNvSpPr>
              <a:spLocks noChangeAspect="1"/>
            </p:cNvSpPr>
            <p:nvPr/>
          </p:nvSpPr>
          <p:spPr>
            <a:xfrm rot="16200000">
              <a:off x="7196122" y="623149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2" name="Oval 4241"/>
            <p:cNvSpPr>
              <a:spLocks noChangeAspect="1"/>
            </p:cNvSpPr>
            <p:nvPr/>
          </p:nvSpPr>
          <p:spPr>
            <a:xfrm rot="16200000">
              <a:off x="7195011" y="623260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3" name="Oval 4242"/>
            <p:cNvSpPr>
              <a:spLocks noChangeAspect="1"/>
            </p:cNvSpPr>
            <p:nvPr/>
          </p:nvSpPr>
          <p:spPr>
            <a:xfrm rot="16200000">
              <a:off x="7282889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4" name="Oval 4243"/>
            <p:cNvSpPr>
              <a:spLocks noChangeAspect="1"/>
            </p:cNvSpPr>
            <p:nvPr/>
          </p:nvSpPr>
          <p:spPr>
            <a:xfrm rot="16200000">
              <a:off x="7368211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5" name="Oval 4244"/>
            <p:cNvSpPr>
              <a:spLocks noChangeAspect="1"/>
            </p:cNvSpPr>
            <p:nvPr/>
          </p:nvSpPr>
          <p:spPr>
            <a:xfrm rot="16200000">
              <a:off x="7543193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6" name="Oval 4245"/>
            <p:cNvSpPr>
              <a:spLocks noChangeAspect="1"/>
            </p:cNvSpPr>
            <p:nvPr/>
          </p:nvSpPr>
          <p:spPr>
            <a:xfrm rot="16200000">
              <a:off x="7542082" y="623410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7" name="Oval 4246"/>
            <p:cNvSpPr>
              <a:spLocks noChangeAspect="1"/>
            </p:cNvSpPr>
            <p:nvPr/>
          </p:nvSpPr>
          <p:spPr>
            <a:xfrm rot="16200000">
              <a:off x="7629960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8" name="Oval 4247"/>
            <p:cNvSpPr>
              <a:spLocks noChangeAspect="1"/>
            </p:cNvSpPr>
            <p:nvPr/>
          </p:nvSpPr>
          <p:spPr>
            <a:xfrm rot="16200000">
              <a:off x="7715282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9" name="Oval 4248"/>
            <p:cNvSpPr>
              <a:spLocks noChangeAspect="1"/>
            </p:cNvSpPr>
            <p:nvPr/>
          </p:nvSpPr>
          <p:spPr>
            <a:xfrm rot="16200000">
              <a:off x="7802049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0" name="Oval 4249"/>
            <p:cNvSpPr/>
            <p:nvPr/>
          </p:nvSpPr>
          <p:spPr>
            <a:xfrm rot="16200000">
              <a:off x="7923878" y="62227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1" name="Oval 4250"/>
            <p:cNvSpPr/>
            <p:nvPr/>
          </p:nvSpPr>
          <p:spPr>
            <a:xfrm rot="16200000">
              <a:off x="8010646" y="62227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2" name="Oval 4251"/>
            <p:cNvSpPr>
              <a:spLocks noChangeAspect="1"/>
            </p:cNvSpPr>
            <p:nvPr/>
          </p:nvSpPr>
          <p:spPr>
            <a:xfrm rot="16200000">
              <a:off x="7978464" y="622994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3" name="Oval 4252"/>
            <p:cNvSpPr>
              <a:spLocks noChangeAspect="1"/>
            </p:cNvSpPr>
            <p:nvPr/>
          </p:nvSpPr>
          <p:spPr>
            <a:xfrm rot="16200000">
              <a:off x="6892434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4" name="Oval 4253"/>
            <p:cNvSpPr>
              <a:spLocks noChangeAspect="1"/>
            </p:cNvSpPr>
            <p:nvPr/>
          </p:nvSpPr>
          <p:spPr>
            <a:xfrm rot="16200000">
              <a:off x="6979491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5" name="Oval 4254"/>
            <p:cNvSpPr>
              <a:spLocks noChangeAspect="1"/>
            </p:cNvSpPr>
            <p:nvPr/>
          </p:nvSpPr>
          <p:spPr>
            <a:xfrm rot="16200000">
              <a:off x="7152737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6" name="Oval 4255"/>
            <p:cNvSpPr>
              <a:spLocks noChangeAspect="1"/>
            </p:cNvSpPr>
            <p:nvPr/>
          </p:nvSpPr>
          <p:spPr>
            <a:xfrm rot="16200000">
              <a:off x="7066259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7" name="Oval 4256"/>
            <p:cNvSpPr>
              <a:spLocks noChangeAspect="1"/>
            </p:cNvSpPr>
            <p:nvPr/>
          </p:nvSpPr>
          <p:spPr>
            <a:xfrm rot="16200000">
              <a:off x="7239505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8" name="Oval 4257"/>
            <p:cNvSpPr>
              <a:spLocks noChangeAspect="1"/>
            </p:cNvSpPr>
            <p:nvPr/>
          </p:nvSpPr>
          <p:spPr>
            <a:xfrm rot="16200000">
              <a:off x="7326562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9" name="Oval 4258"/>
            <p:cNvSpPr>
              <a:spLocks noChangeAspect="1"/>
            </p:cNvSpPr>
            <p:nvPr/>
          </p:nvSpPr>
          <p:spPr>
            <a:xfrm rot="16200000">
              <a:off x="7499808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0" name="Oval 4259"/>
            <p:cNvSpPr>
              <a:spLocks noChangeAspect="1"/>
            </p:cNvSpPr>
            <p:nvPr/>
          </p:nvSpPr>
          <p:spPr>
            <a:xfrm rot="16200000">
              <a:off x="7413330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1" name="Oval 4260"/>
            <p:cNvSpPr>
              <a:spLocks noChangeAspect="1"/>
            </p:cNvSpPr>
            <p:nvPr/>
          </p:nvSpPr>
          <p:spPr>
            <a:xfrm rot="16200000">
              <a:off x="7586576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2" name="Oval 4261"/>
            <p:cNvSpPr>
              <a:spLocks noChangeAspect="1"/>
            </p:cNvSpPr>
            <p:nvPr/>
          </p:nvSpPr>
          <p:spPr>
            <a:xfrm rot="16200000">
              <a:off x="7673633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3" name="Oval 4262"/>
            <p:cNvSpPr>
              <a:spLocks noChangeAspect="1"/>
            </p:cNvSpPr>
            <p:nvPr/>
          </p:nvSpPr>
          <p:spPr>
            <a:xfrm rot="16200000">
              <a:off x="7846879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4" name="Oval 4263"/>
            <p:cNvSpPr>
              <a:spLocks noChangeAspect="1"/>
            </p:cNvSpPr>
            <p:nvPr/>
          </p:nvSpPr>
          <p:spPr>
            <a:xfrm rot="16200000">
              <a:off x="7760400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5" name="Oval 4264"/>
            <p:cNvSpPr>
              <a:spLocks noChangeAspect="1"/>
            </p:cNvSpPr>
            <p:nvPr/>
          </p:nvSpPr>
          <p:spPr>
            <a:xfrm rot="16200000">
              <a:off x="7935079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6" name="Oval 4265"/>
            <p:cNvSpPr>
              <a:spLocks noChangeAspect="1"/>
            </p:cNvSpPr>
            <p:nvPr/>
          </p:nvSpPr>
          <p:spPr>
            <a:xfrm rot="16200000">
              <a:off x="8022136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7" name="Oval 4266"/>
            <p:cNvSpPr/>
            <p:nvPr/>
          </p:nvSpPr>
          <p:spPr>
            <a:xfrm rot="16200000">
              <a:off x="6926062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8" name="Oval 4267"/>
            <p:cNvSpPr/>
            <p:nvPr/>
          </p:nvSpPr>
          <p:spPr>
            <a:xfrm rot="16200000">
              <a:off x="7012830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9" name="Oval 4268"/>
            <p:cNvSpPr/>
            <p:nvPr/>
          </p:nvSpPr>
          <p:spPr>
            <a:xfrm rot="16200000">
              <a:off x="7012830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0" name="Oval 4269"/>
            <p:cNvSpPr/>
            <p:nvPr/>
          </p:nvSpPr>
          <p:spPr>
            <a:xfrm rot="16200000">
              <a:off x="7099598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1" name="Oval 4270"/>
            <p:cNvSpPr/>
            <p:nvPr/>
          </p:nvSpPr>
          <p:spPr>
            <a:xfrm rot="16200000">
              <a:off x="7186365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2" name="Oval 4271"/>
            <p:cNvSpPr/>
            <p:nvPr/>
          </p:nvSpPr>
          <p:spPr>
            <a:xfrm rot="16200000">
              <a:off x="7273133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3" name="Oval 4272"/>
            <p:cNvSpPr/>
            <p:nvPr/>
          </p:nvSpPr>
          <p:spPr>
            <a:xfrm rot="16200000">
              <a:off x="7359901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4" name="Oval 4273"/>
            <p:cNvSpPr/>
            <p:nvPr/>
          </p:nvSpPr>
          <p:spPr>
            <a:xfrm rot="16200000">
              <a:off x="7446669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5" name="Oval 4274"/>
            <p:cNvSpPr/>
            <p:nvPr/>
          </p:nvSpPr>
          <p:spPr>
            <a:xfrm rot="16200000">
              <a:off x="7533436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6" name="Oval 4275"/>
            <p:cNvSpPr/>
            <p:nvPr/>
          </p:nvSpPr>
          <p:spPr>
            <a:xfrm rot="16200000">
              <a:off x="7620204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7" name="Oval 4276"/>
            <p:cNvSpPr/>
            <p:nvPr/>
          </p:nvSpPr>
          <p:spPr>
            <a:xfrm rot="16200000">
              <a:off x="7706972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8" name="Oval 4277"/>
            <p:cNvSpPr/>
            <p:nvPr/>
          </p:nvSpPr>
          <p:spPr>
            <a:xfrm rot="16200000">
              <a:off x="7706972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9" name="Oval 4278"/>
            <p:cNvSpPr/>
            <p:nvPr/>
          </p:nvSpPr>
          <p:spPr>
            <a:xfrm rot="16200000">
              <a:off x="7793739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0" name="Oval 4279"/>
            <p:cNvSpPr/>
            <p:nvPr/>
          </p:nvSpPr>
          <p:spPr>
            <a:xfrm rot="16200000">
              <a:off x="7880507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1" name="Oval 4280"/>
            <p:cNvSpPr/>
            <p:nvPr/>
          </p:nvSpPr>
          <p:spPr>
            <a:xfrm rot="16200000">
              <a:off x="7968707" y="62837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2" name="Oval 4281"/>
            <p:cNvSpPr/>
            <p:nvPr/>
          </p:nvSpPr>
          <p:spPr>
            <a:xfrm rot="16200000">
              <a:off x="7228304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3" name="Oval 4282"/>
            <p:cNvSpPr/>
            <p:nvPr/>
          </p:nvSpPr>
          <p:spPr>
            <a:xfrm rot="16200000">
              <a:off x="7315071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4" name="Oval 4283"/>
            <p:cNvSpPr/>
            <p:nvPr/>
          </p:nvSpPr>
          <p:spPr>
            <a:xfrm rot="16200000">
              <a:off x="7401839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5" name="Oval 4284"/>
            <p:cNvSpPr/>
            <p:nvPr/>
          </p:nvSpPr>
          <p:spPr>
            <a:xfrm rot="16200000">
              <a:off x="7488607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6" name="Oval 4285"/>
            <p:cNvSpPr/>
            <p:nvPr/>
          </p:nvSpPr>
          <p:spPr>
            <a:xfrm rot="16200000">
              <a:off x="7575375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7" name="Oval 4286"/>
            <p:cNvSpPr/>
            <p:nvPr/>
          </p:nvSpPr>
          <p:spPr>
            <a:xfrm rot="16200000">
              <a:off x="7662142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8" name="Oval 4287"/>
            <p:cNvSpPr/>
            <p:nvPr/>
          </p:nvSpPr>
          <p:spPr>
            <a:xfrm rot="16200000">
              <a:off x="7748910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9" name="Oval 4288"/>
            <p:cNvSpPr/>
            <p:nvPr/>
          </p:nvSpPr>
          <p:spPr>
            <a:xfrm rot="16200000">
              <a:off x="7835678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0" name="Oval 4289"/>
            <p:cNvSpPr/>
            <p:nvPr/>
          </p:nvSpPr>
          <p:spPr>
            <a:xfrm rot="16200000">
              <a:off x="6881233" y="6343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1" name="Oval 4290"/>
            <p:cNvSpPr/>
            <p:nvPr/>
          </p:nvSpPr>
          <p:spPr>
            <a:xfrm rot="16200000">
              <a:off x="6968001" y="6343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2" name="Oval 4291"/>
            <p:cNvSpPr>
              <a:spLocks noChangeAspect="1"/>
            </p:cNvSpPr>
            <p:nvPr/>
          </p:nvSpPr>
          <p:spPr>
            <a:xfrm rot="16200000">
              <a:off x="6935818" y="63510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3" name="Oval 4292"/>
            <p:cNvSpPr>
              <a:spLocks noChangeAspect="1"/>
            </p:cNvSpPr>
            <p:nvPr/>
          </p:nvSpPr>
          <p:spPr>
            <a:xfrm rot="16200000">
              <a:off x="7021140" y="63510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4" name="Oval 4293"/>
            <p:cNvSpPr/>
            <p:nvPr/>
          </p:nvSpPr>
          <p:spPr>
            <a:xfrm rot="16200000">
              <a:off x="7054768" y="6343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5" name="Oval 4294"/>
            <p:cNvSpPr/>
            <p:nvPr/>
          </p:nvSpPr>
          <p:spPr>
            <a:xfrm rot="16200000">
              <a:off x="7141536" y="6343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6" name="Oval 4295"/>
            <p:cNvSpPr>
              <a:spLocks noChangeAspect="1"/>
            </p:cNvSpPr>
            <p:nvPr/>
          </p:nvSpPr>
          <p:spPr>
            <a:xfrm rot="16200000">
              <a:off x="7107908" y="63510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7" name="Oval 4296"/>
            <p:cNvSpPr>
              <a:spLocks noChangeAspect="1"/>
            </p:cNvSpPr>
            <p:nvPr/>
          </p:nvSpPr>
          <p:spPr>
            <a:xfrm rot="16200000">
              <a:off x="7196122" y="63510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8" name="Oval 4297"/>
            <p:cNvSpPr>
              <a:spLocks noChangeAspect="1"/>
            </p:cNvSpPr>
            <p:nvPr/>
          </p:nvSpPr>
          <p:spPr>
            <a:xfrm rot="16200000">
              <a:off x="7195011" y="63521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9" name="Oval 4298"/>
            <p:cNvSpPr>
              <a:spLocks noChangeAspect="1"/>
            </p:cNvSpPr>
            <p:nvPr/>
          </p:nvSpPr>
          <p:spPr>
            <a:xfrm rot="16200000">
              <a:off x="7282889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0" name="Oval 4299"/>
            <p:cNvSpPr>
              <a:spLocks noChangeAspect="1"/>
            </p:cNvSpPr>
            <p:nvPr/>
          </p:nvSpPr>
          <p:spPr>
            <a:xfrm rot="16200000">
              <a:off x="7368211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1" name="Oval 4300"/>
            <p:cNvSpPr>
              <a:spLocks noChangeAspect="1"/>
            </p:cNvSpPr>
            <p:nvPr/>
          </p:nvSpPr>
          <p:spPr>
            <a:xfrm rot="16200000">
              <a:off x="7454979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2" name="Oval 4301"/>
            <p:cNvSpPr>
              <a:spLocks noChangeAspect="1"/>
            </p:cNvSpPr>
            <p:nvPr/>
          </p:nvSpPr>
          <p:spPr>
            <a:xfrm rot="16200000">
              <a:off x="7543193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3" name="Oval 4302"/>
            <p:cNvSpPr>
              <a:spLocks noChangeAspect="1"/>
            </p:cNvSpPr>
            <p:nvPr/>
          </p:nvSpPr>
          <p:spPr>
            <a:xfrm rot="16200000">
              <a:off x="7542082" y="635365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4" name="Oval 4303"/>
            <p:cNvSpPr>
              <a:spLocks noChangeAspect="1"/>
            </p:cNvSpPr>
            <p:nvPr/>
          </p:nvSpPr>
          <p:spPr>
            <a:xfrm rot="16200000">
              <a:off x="7629960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5" name="Oval 4304"/>
            <p:cNvSpPr>
              <a:spLocks noChangeAspect="1"/>
            </p:cNvSpPr>
            <p:nvPr/>
          </p:nvSpPr>
          <p:spPr>
            <a:xfrm rot="16200000">
              <a:off x="7715282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6" name="Oval 4305"/>
            <p:cNvSpPr>
              <a:spLocks noChangeAspect="1"/>
            </p:cNvSpPr>
            <p:nvPr/>
          </p:nvSpPr>
          <p:spPr>
            <a:xfrm rot="16200000">
              <a:off x="7802049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7" name="Oval 4306"/>
            <p:cNvSpPr>
              <a:spLocks noChangeAspect="1"/>
            </p:cNvSpPr>
            <p:nvPr/>
          </p:nvSpPr>
          <p:spPr>
            <a:xfrm rot="16200000">
              <a:off x="7890263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8" name="Oval 4307"/>
            <p:cNvSpPr>
              <a:spLocks noChangeAspect="1"/>
            </p:cNvSpPr>
            <p:nvPr/>
          </p:nvSpPr>
          <p:spPr>
            <a:xfrm rot="16200000">
              <a:off x="7889153" y="635365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9" name="Oval 4308"/>
            <p:cNvSpPr/>
            <p:nvPr/>
          </p:nvSpPr>
          <p:spPr>
            <a:xfrm rot="16200000">
              <a:off x="7923878" y="63422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0" name="Oval 4309"/>
            <p:cNvSpPr/>
            <p:nvPr/>
          </p:nvSpPr>
          <p:spPr>
            <a:xfrm rot="16200000">
              <a:off x="8010646" y="63422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1" name="Oval 4310"/>
            <p:cNvSpPr>
              <a:spLocks noChangeAspect="1"/>
            </p:cNvSpPr>
            <p:nvPr/>
          </p:nvSpPr>
          <p:spPr>
            <a:xfrm rot="16200000">
              <a:off x="7978464" y="63494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2" name="Oval 4311"/>
            <p:cNvSpPr>
              <a:spLocks noChangeAspect="1"/>
            </p:cNvSpPr>
            <p:nvPr/>
          </p:nvSpPr>
          <p:spPr>
            <a:xfrm rot="16200000">
              <a:off x="6892434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3" name="Oval 4312"/>
            <p:cNvSpPr>
              <a:spLocks noChangeAspect="1"/>
            </p:cNvSpPr>
            <p:nvPr/>
          </p:nvSpPr>
          <p:spPr>
            <a:xfrm rot="16200000">
              <a:off x="6979491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4" name="Oval 4313"/>
            <p:cNvSpPr>
              <a:spLocks noChangeAspect="1"/>
            </p:cNvSpPr>
            <p:nvPr/>
          </p:nvSpPr>
          <p:spPr>
            <a:xfrm rot="16200000">
              <a:off x="7152737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5" name="Oval 4314"/>
            <p:cNvSpPr>
              <a:spLocks noChangeAspect="1"/>
            </p:cNvSpPr>
            <p:nvPr/>
          </p:nvSpPr>
          <p:spPr>
            <a:xfrm rot="16200000">
              <a:off x="7066259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6" name="Oval 4315"/>
            <p:cNvSpPr>
              <a:spLocks noChangeAspect="1"/>
            </p:cNvSpPr>
            <p:nvPr/>
          </p:nvSpPr>
          <p:spPr>
            <a:xfrm rot="16200000">
              <a:off x="7239505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7" name="Oval 4316"/>
            <p:cNvSpPr>
              <a:spLocks noChangeAspect="1"/>
            </p:cNvSpPr>
            <p:nvPr/>
          </p:nvSpPr>
          <p:spPr>
            <a:xfrm rot="16200000">
              <a:off x="7326562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8" name="Oval 4317"/>
            <p:cNvSpPr>
              <a:spLocks noChangeAspect="1"/>
            </p:cNvSpPr>
            <p:nvPr/>
          </p:nvSpPr>
          <p:spPr>
            <a:xfrm rot="16200000">
              <a:off x="7499808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9" name="Oval 4318"/>
            <p:cNvSpPr>
              <a:spLocks noChangeAspect="1"/>
            </p:cNvSpPr>
            <p:nvPr/>
          </p:nvSpPr>
          <p:spPr>
            <a:xfrm rot="16200000">
              <a:off x="7413330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0" name="Oval 4319"/>
            <p:cNvSpPr>
              <a:spLocks noChangeAspect="1"/>
            </p:cNvSpPr>
            <p:nvPr/>
          </p:nvSpPr>
          <p:spPr>
            <a:xfrm rot="16200000">
              <a:off x="7586576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1" name="Oval 4320"/>
            <p:cNvSpPr>
              <a:spLocks noChangeAspect="1"/>
            </p:cNvSpPr>
            <p:nvPr/>
          </p:nvSpPr>
          <p:spPr>
            <a:xfrm rot="16200000">
              <a:off x="7673633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2" name="Oval 4321"/>
            <p:cNvSpPr>
              <a:spLocks noChangeAspect="1"/>
            </p:cNvSpPr>
            <p:nvPr/>
          </p:nvSpPr>
          <p:spPr>
            <a:xfrm rot="16200000">
              <a:off x="7846879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3" name="Oval 4322"/>
            <p:cNvSpPr>
              <a:spLocks noChangeAspect="1"/>
            </p:cNvSpPr>
            <p:nvPr/>
          </p:nvSpPr>
          <p:spPr>
            <a:xfrm rot="16200000">
              <a:off x="7760400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4" name="Oval 4323"/>
            <p:cNvSpPr>
              <a:spLocks noChangeAspect="1"/>
            </p:cNvSpPr>
            <p:nvPr/>
          </p:nvSpPr>
          <p:spPr>
            <a:xfrm rot="16200000">
              <a:off x="7935079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5" name="Oval 4324"/>
            <p:cNvSpPr>
              <a:spLocks noChangeAspect="1"/>
            </p:cNvSpPr>
            <p:nvPr/>
          </p:nvSpPr>
          <p:spPr>
            <a:xfrm rot="16200000">
              <a:off x="8022136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6" name="Oval 4325"/>
            <p:cNvSpPr/>
            <p:nvPr/>
          </p:nvSpPr>
          <p:spPr>
            <a:xfrm rot="16200000">
              <a:off x="6926062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7" name="Oval 4326"/>
            <p:cNvSpPr/>
            <p:nvPr/>
          </p:nvSpPr>
          <p:spPr>
            <a:xfrm rot="16200000">
              <a:off x="7012830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8" name="Oval 4327"/>
            <p:cNvSpPr/>
            <p:nvPr/>
          </p:nvSpPr>
          <p:spPr>
            <a:xfrm rot="16200000">
              <a:off x="7012830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9" name="Oval 4328"/>
            <p:cNvSpPr/>
            <p:nvPr/>
          </p:nvSpPr>
          <p:spPr>
            <a:xfrm rot="16200000">
              <a:off x="7099598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0" name="Oval 4329"/>
            <p:cNvSpPr/>
            <p:nvPr/>
          </p:nvSpPr>
          <p:spPr>
            <a:xfrm rot="16200000">
              <a:off x="7186365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1" name="Oval 4330"/>
            <p:cNvSpPr/>
            <p:nvPr/>
          </p:nvSpPr>
          <p:spPr>
            <a:xfrm rot="16200000">
              <a:off x="7273133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2" name="Oval 4331"/>
            <p:cNvSpPr/>
            <p:nvPr/>
          </p:nvSpPr>
          <p:spPr>
            <a:xfrm rot="16200000">
              <a:off x="7359901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3" name="Oval 4332"/>
            <p:cNvSpPr/>
            <p:nvPr/>
          </p:nvSpPr>
          <p:spPr>
            <a:xfrm rot="16200000">
              <a:off x="7446669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4" name="Oval 4333"/>
            <p:cNvSpPr/>
            <p:nvPr/>
          </p:nvSpPr>
          <p:spPr>
            <a:xfrm rot="16200000">
              <a:off x="7533436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5" name="Oval 4334"/>
            <p:cNvSpPr/>
            <p:nvPr/>
          </p:nvSpPr>
          <p:spPr>
            <a:xfrm rot="16200000">
              <a:off x="7620204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6" name="Oval 4335"/>
            <p:cNvSpPr/>
            <p:nvPr/>
          </p:nvSpPr>
          <p:spPr>
            <a:xfrm rot="16200000">
              <a:off x="7706972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7" name="Oval 4336"/>
            <p:cNvSpPr/>
            <p:nvPr/>
          </p:nvSpPr>
          <p:spPr>
            <a:xfrm rot="16200000">
              <a:off x="7706972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8" name="Oval 4337"/>
            <p:cNvSpPr/>
            <p:nvPr/>
          </p:nvSpPr>
          <p:spPr>
            <a:xfrm rot="16200000">
              <a:off x="7793739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9" name="Oval 4338"/>
            <p:cNvSpPr/>
            <p:nvPr/>
          </p:nvSpPr>
          <p:spPr>
            <a:xfrm rot="16200000">
              <a:off x="7880507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0" name="Oval 4339"/>
            <p:cNvSpPr/>
            <p:nvPr/>
          </p:nvSpPr>
          <p:spPr>
            <a:xfrm rot="16200000">
              <a:off x="7968707" y="640140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41" name="Group 4340"/>
            <p:cNvGrpSpPr/>
            <p:nvPr/>
          </p:nvGrpSpPr>
          <p:grpSpPr>
            <a:xfrm>
              <a:off x="6978299" y="4365073"/>
              <a:ext cx="976001" cy="148285"/>
              <a:chOff x="2843637" y="1188720"/>
              <a:chExt cx="3085672" cy="347472"/>
            </a:xfrm>
          </p:grpSpPr>
          <p:sp>
            <p:nvSpPr>
              <p:cNvPr id="4392" name="Rectangle 4391"/>
              <p:cNvSpPr>
                <a:spLocks noChangeAspect="1"/>
              </p:cNvSpPr>
              <p:nvPr/>
            </p:nvSpPr>
            <p:spPr>
              <a:xfrm>
                <a:off x="2843637" y="1188720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3" name="Rectangle 4392"/>
              <p:cNvSpPr>
                <a:spLocks noChangeAspect="1"/>
              </p:cNvSpPr>
              <p:nvPr/>
            </p:nvSpPr>
            <p:spPr>
              <a:xfrm>
                <a:off x="4221192" y="1188720"/>
                <a:ext cx="351469" cy="347472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4" name="Rectangle 4393"/>
              <p:cNvSpPr>
                <a:spLocks noChangeAspect="1"/>
              </p:cNvSpPr>
              <p:nvPr/>
            </p:nvSpPr>
            <p:spPr>
              <a:xfrm>
                <a:off x="5577840" y="1188720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2" name="Group 4341"/>
            <p:cNvGrpSpPr/>
            <p:nvPr/>
          </p:nvGrpSpPr>
          <p:grpSpPr>
            <a:xfrm>
              <a:off x="6978299" y="4977722"/>
              <a:ext cx="976001" cy="148285"/>
              <a:chOff x="2857928" y="2624328"/>
              <a:chExt cx="3085672" cy="347472"/>
            </a:xfrm>
          </p:grpSpPr>
          <p:sp>
            <p:nvSpPr>
              <p:cNvPr id="4389" name="Rectangle 4388"/>
              <p:cNvSpPr>
                <a:spLocks noChangeAspect="1"/>
              </p:cNvSpPr>
              <p:nvPr/>
            </p:nvSpPr>
            <p:spPr>
              <a:xfrm>
                <a:off x="2857928" y="2624328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0" name="Rectangle 4389"/>
              <p:cNvSpPr>
                <a:spLocks noChangeAspect="1"/>
              </p:cNvSpPr>
              <p:nvPr/>
            </p:nvSpPr>
            <p:spPr>
              <a:xfrm>
                <a:off x="4235483" y="2624328"/>
                <a:ext cx="351469" cy="347472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1" name="Rectangle 4390"/>
              <p:cNvSpPr>
                <a:spLocks noChangeAspect="1"/>
              </p:cNvSpPr>
              <p:nvPr/>
            </p:nvSpPr>
            <p:spPr>
              <a:xfrm>
                <a:off x="5592131" y="2624328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3" name="Group 4342"/>
            <p:cNvGrpSpPr/>
            <p:nvPr/>
          </p:nvGrpSpPr>
          <p:grpSpPr>
            <a:xfrm>
              <a:off x="6978299" y="5566958"/>
              <a:ext cx="976001" cy="148285"/>
              <a:chOff x="2843637" y="1188720"/>
              <a:chExt cx="3085672" cy="347472"/>
            </a:xfrm>
          </p:grpSpPr>
          <p:sp>
            <p:nvSpPr>
              <p:cNvPr id="4386" name="Rectangle 4385"/>
              <p:cNvSpPr>
                <a:spLocks noChangeAspect="1"/>
              </p:cNvSpPr>
              <p:nvPr/>
            </p:nvSpPr>
            <p:spPr>
              <a:xfrm>
                <a:off x="2843637" y="1188720"/>
                <a:ext cx="351469" cy="347472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7" name="Rectangle 4386"/>
              <p:cNvSpPr>
                <a:spLocks noChangeAspect="1"/>
              </p:cNvSpPr>
              <p:nvPr/>
            </p:nvSpPr>
            <p:spPr>
              <a:xfrm>
                <a:off x="4221192" y="1188720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8" name="Rectangle 4387"/>
              <p:cNvSpPr>
                <a:spLocks noChangeAspect="1"/>
              </p:cNvSpPr>
              <p:nvPr/>
            </p:nvSpPr>
            <p:spPr>
              <a:xfrm>
                <a:off x="5577840" y="1188720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4" name="Group 4343"/>
            <p:cNvGrpSpPr/>
            <p:nvPr/>
          </p:nvGrpSpPr>
          <p:grpSpPr>
            <a:xfrm>
              <a:off x="6978299" y="6179607"/>
              <a:ext cx="976001" cy="148285"/>
              <a:chOff x="2857928" y="2624328"/>
              <a:chExt cx="3085672" cy="347472"/>
            </a:xfrm>
          </p:grpSpPr>
          <p:sp>
            <p:nvSpPr>
              <p:cNvPr id="4383" name="Rectangle 4382"/>
              <p:cNvSpPr>
                <a:spLocks noChangeAspect="1"/>
              </p:cNvSpPr>
              <p:nvPr/>
            </p:nvSpPr>
            <p:spPr>
              <a:xfrm>
                <a:off x="2857928" y="2624328"/>
                <a:ext cx="351469" cy="347472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4" name="Rectangle 4383"/>
              <p:cNvSpPr>
                <a:spLocks noChangeAspect="1"/>
              </p:cNvSpPr>
              <p:nvPr/>
            </p:nvSpPr>
            <p:spPr>
              <a:xfrm>
                <a:off x="4235483" y="2624328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5" name="Rectangle 4384"/>
              <p:cNvSpPr>
                <a:spLocks noChangeAspect="1"/>
              </p:cNvSpPr>
              <p:nvPr/>
            </p:nvSpPr>
            <p:spPr>
              <a:xfrm>
                <a:off x="5592131" y="2624328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5" name="Group 4344"/>
            <p:cNvGrpSpPr/>
            <p:nvPr/>
          </p:nvGrpSpPr>
          <p:grpSpPr>
            <a:xfrm>
              <a:off x="6859717" y="4197277"/>
              <a:ext cx="1216377" cy="1079693"/>
              <a:chOff x="2478024" y="795528"/>
              <a:chExt cx="3845631" cy="2530021"/>
            </a:xfrm>
          </p:grpSpPr>
          <p:sp>
            <p:nvSpPr>
              <p:cNvPr id="4380" name="Rectangle 4379"/>
              <p:cNvSpPr/>
              <p:nvPr/>
            </p:nvSpPr>
            <p:spPr>
              <a:xfrm>
                <a:off x="2478024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1" name="Rectangle 4380"/>
              <p:cNvSpPr/>
              <p:nvPr/>
            </p:nvSpPr>
            <p:spPr>
              <a:xfrm>
                <a:off x="3857908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2" name="Rectangle 4381"/>
              <p:cNvSpPr/>
              <p:nvPr/>
            </p:nvSpPr>
            <p:spPr>
              <a:xfrm>
                <a:off x="5226491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46" name="Group 4345"/>
            <p:cNvGrpSpPr/>
            <p:nvPr/>
          </p:nvGrpSpPr>
          <p:grpSpPr>
            <a:xfrm>
              <a:off x="6859717" y="5399162"/>
              <a:ext cx="1216377" cy="1079693"/>
              <a:chOff x="2478024" y="795528"/>
              <a:chExt cx="3845631" cy="2530021"/>
            </a:xfrm>
          </p:grpSpPr>
          <p:sp>
            <p:nvSpPr>
              <p:cNvPr id="4377" name="Rectangle 4376"/>
              <p:cNvSpPr/>
              <p:nvPr/>
            </p:nvSpPr>
            <p:spPr>
              <a:xfrm>
                <a:off x="2478024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8" name="Rectangle 4377"/>
              <p:cNvSpPr/>
              <p:nvPr/>
            </p:nvSpPr>
            <p:spPr>
              <a:xfrm>
                <a:off x="3857908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9" name="Rectangle 4378"/>
              <p:cNvSpPr/>
              <p:nvPr/>
            </p:nvSpPr>
            <p:spPr>
              <a:xfrm>
                <a:off x="5226491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47" name="Oval 4346"/>
            <p:cNvSpPr/>
            <p:nvPr/>
          </p:nvSpPr>
          <p:spPr>
            <a:xfrm rot="16200000">
              <a:off x="7230650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8" name="Oval 4347"/>
            <p:cNvSpPr/>
            <p:nvPr/>
          </p:nvSpPr>
          <p:spPr>
            <a:xfrm rot="16200000">
              <a:off x="7317417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9" name="Oval 4348"/>
            <p:cNvSpPr/>
            <p:nvPr/>
          </p:nvSpPr>
          <p:spPr>
            <a:xfrm rot="16200000">
              <a:off x="7404185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0" name="Oval 4349"/>
            <p:cNvSpPr/>
            <p:nvPr/>
          </p:nvSpPr>
          <p:spPr>
            <a:xfrm rot="16200000">
              <a:off x="7490953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1" name="Oval 4350"/>
            <p:cNvSpPr/>
            <p:nvPr/>
          </p:nvSpPr>
          <p:spPr>
            <a:xfrm rot="16200000">
              <a:off x="7577721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2" name="Oval 4351"/>
            <p:cNvSpPr/>
            <p:nvPr/>
          </p:nvSpPr>
          <p:spPr>
            <a:xfrm rot="16200000">
              <a:off x="7664488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3" name="Oval 4352"/>
            <p:cNvSpPr/>
            <p:nvPr/>
          </p:nvSpPr>
          <p:spPr>
            <a:xfrm rot="16200000">
              <a:off x="7751256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4" name="Oval 4353"/>
            <p:cNvSpPr/>
            <p:nvPr/>
          </p:nvSpPr>
          <p:spPr>
            <a:xfrm rot="16200000">
              <a:off x="7838024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5" name="Oval 4354"/>
            <p:cNvSpPr/>
            <p:nvPr/>
          </p:nvSpPr>
          <p:spPr>
            <a:xfrm rot="16200000">
              <a:off x="6883579" y="598492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6" name="Oval 4355"/>
            <p:cNvSpPr/>
            <p:nvPr/>
          </p:nvSpPr>
          <p:spPr>
            <a:xfrm rot="16200000">
              <a:off x="6970347" y="598492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7" name="Oval 4356"/>
            <p:cNvSpPr>
              <a:spLocks noChangeAspect="1"/>
            </p:cNvSpPr>
            <p:nvPr/>
          </p:nvSpPr>
          <p:spPr>
            <a:xfrm rot="16200000">
              <a:off x="6938164" y="59921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8" name="Oval 4357"/>
            <p:cNvSpPr>
              <a:spLocks noChangeAspect="1"/>
            </p:cNvSpPr>
            <p:nvPr/>
          </p:nvSpPr>
          <p:spPr>
            <a:xfrm rot="16200000">
              <a:off x="7023486" y="59921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9" name="Oval 4358"/>
            <p:cNvSpPr/>
            <p:nvPr/>
          </p:nvSpPr>
          <p:spPr>
            <a:xfrm rot="16200000">
              <a:off x="7057114" y="598492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0" name="Oval 4359"/>
            <p:cNvSpPr/>
            <p:nvPr/>
          </p:nvSpPr>
          <p:spPr>
            <a:xfrm rot="16200000">
              <a:off x="7143882" y="598492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1" name="Oval 4360"/>
            <p:cNvSpPr>
              <a:spLocks noChangeAspect="1"/>
            </p:cNvSpPr>
            <p:nvPr/>
          </p:nvSpPr>
          <p:spPr>
            <a:xfrm rot="16200000">
              <a:off x="7110254" y="59921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2" name="Oval 4361"/>
            <p:cNvSpPr>
              <a:spLocks noChangeAspect="1"/>
            </p:cNvSpPr>
            <p:nvPr/>
          </p:nvSpPr>
          <p:spPr>
            <a:xfrm rot="16200000">
              <a:off x="7198468" y="59921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3" name="Oval 4362"/>
            <p:cNvSpPr>
              <a:spLocks noChangeAspect="1"/>
            </p:cNvSpPr>
            <p:nvPr/>
          </p:nvSpPr>
          <p:spPr>
            <a:xfrm rot="16200000">
              <a:off x="7197357" y="599326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4" name="Oval 4363"/>
            <p:cNvSpPr>
              <a:spLocks noChangeAspect="1"/>
            </p:cNvSpPr>
            <p:nvPr/>
          </p:nvSpPr>
          <p:spPr>
            <a:xfrm rot="16200000">
              <a:off x="7285235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5" name="Oval 4364"/>
            <p:cNvSpPr>
              <a:spLocks noChangeAspect="1"/>
            </p:cNvSpPr>
            <p:nvPr/>
          </p:nvSpPr>
          <p:spPr>
            <a:xfrm rot="16200000">
              <a:off x="7370557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6" name="Oval 4365"/>
            <p:cNvSpPr>
              <a:spLocks noChangeAspect="1"/>
            </p:cNvSpPr>
            <p:nvPr/>
          </p:nvSpPr>
          <p:spPr>
            <a:xfrm rot="16200000">
              <a:off x="7457325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7" name="Oval 4366"/>
            <p:cNvSpPr>
              <a:spLocks noChangeAspect="1"/>
            </p:cNvSpPr>
            <p:nvPr/>
          </p:nvSpPr>
          <p:spPr>
            <a:xfrm rot="16200000">
              <a:off x="7545539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8" name="Oval 4367"/>
            <p:cNvSpPr>
              <a:spLocks noChangeAspect="1"/>
            </p:cNvSpPr>
            <p:nvPr/>
          </p:nvSpPr>
          <p:spPr>
            <a:xfrm rot="16200000">
              <a:off x="7544428" y="59947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9" name="Oval 4368"/>
            <p:cNvSpPr>
              <a:spLocks noChangeAspect="1"/>
            </p:cNvSpPr>
            <p:nvPr/>
          </p:nvSpPr>
          <p:spPr>
            <a:xfrm rot="16200000">
              <a:off x="7632306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0" name="Oval 4369"/>
            <p:cNvSpPr>
              <a:spLocks noChangeAspect="1"/>
            </p:cNvSpPr>
            <p:nvPr/>
          </p:nvSpPr>
          <p:spPr>
            <a:xfrm rot="16200000">
              <a:off x="7717628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1" name="Oval 4370"/>
            <p:cNvSpPr>
              <a:spLocks noChangeAspect="1"/>
            </p:cNvSpPr>
            <p:nvPr/>
          </p:nvSpPr>
          <p:spPr>
            <a:xfrm rot="16200000">
              <a:off x="7804395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2" name="Oval 4371"/>
            <p:cNvSpPr>
              <a:spLocks noChangeAspect="1"/>
            </p:cNvSpPr>
            <p:nvPr/>
          </p:nvSpPr>
          <p:spPr>
            <a:xfrm rot="16200000">
              <a:off x="7892609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3" name="Oval 4372"/>
            <p:cNvSpPr>
              <a:spLocks noChangeAspect="1"/>
            </p:cNvSpPr>
            <p:nvPr/>
          </p:nvSpPr>
          <p:spPr>
            <a:xfrm rot="16200000">
              <a:off x="7891499" y="59947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4" name="Oval 4373"/>
            <p:cNvSpPr/>
            <p:nvPr/>
          </p:nvSpPr>
          <p:spPr>
            <a:xfrm rot="16200000">
              <a:off x="7926224" y="59833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5" name="Oval 4374"/>
            <p:cNvSpPr/>
            <p:nvPr/>
          </p:nvSpPr>
          <p:spPr>
            <a:xfrm rot="16200000">
              <a:off x="8012992" y="59833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6" name="Oval 4375"/>
            <p:cNvSpPr>
              <a:spLocks noChangeAspect="1"/>
            </p:cNvSpPr>
            <p:nvPr/>
          </p:nvSpPr>
          <p:spPr>
            <a:xfrm rot="16200000">
              <a:off x="7980810" y="5990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24" name="Straight Connector 5123"/>
          <p:cNvCxnSpPr/>
          <p:nvPr/>
        </p:nvCxnSpPr>
        <p:spPr>
          <a:xfrm>
            <a:off x="4643932" y="1124050"/>
            <a:ext cx="0" cy="5733951"/>
          </a:xfrm>
          <a:prstGeom prst="line">
            <a:avLst/>
          </a:prstGeom>
          <a:ln w="2857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5124"/>
          <p:cNvSpPr txBox="1"/>
          <p:nvPr/>
        </p:nvSpPr>
        <p:spPr>
          <a:xfrm>
            <a:off x="1820829" y="1120768"/>
            <a:ext cx="16209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Plaquette-Based</a:t>
            </a:r>
            <a:endParaRPr lang="en-US" dirty="0">
              <a:latin typeface="+mj-lt"/>
            </a:endParaRPr>
          </a:p>
        </p:txBody>
      </p:sp>
      <p:sp>
        <p:nvSpPr>
          <p:cNvPr id="5126" name="TextBox 5125"/>
          <p:cNvSpPr txBox="1"/>
          <p:nvPr/>
        </p:nvSpPr>
        <p:spPr>
          <a:xfrm>
            <a:off x="1210236" y="1582432"/>
            <a:ext cx="2625842" cy="677108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Helvetica"/>
              </a:rPr>
              <a:t>+</a:t>
            </a:r>
            <a:r>
              <a:rPr lang="en-US" dirty="0" smtClean="0"/>
              <a:t> Uses </a:t>
            </a:r>
            <a:r>
              <a:rPr lang="en-US" dirty="0"/>
              <a:t>fewer physical qubits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127" name="TextBox 5126"/>
          <p:cNvSpPr txBox="1"/>
          <p:nvPr/>
        </p:nvSpPr>
        <p:spPr>
          <a:xfrm>
            <a:off x="6205872" y="1124051"/>
            <a:ext cx="12362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Hole-Based</a:t>
            </a:r>
            <a:endParaRPr lang="en-US" dirty="0">
              <a:latin typeface="+mj-lt"/>
            </a:endParaRPr>
          </a:p>
        </p:txBody>
      </p:sp>
      <p:sp>
        <p:nvSpPr>
          <p:cNvPr id="3937" name="TextBox 3936"/>
          <p:cNvSpPr txBox="1"/>
          <p:nvPr/>
        </p:nvSpPr>
        <p:spPr>
          <a:xfrm>
            <a:off x="5503966" y="1582432"/>
            <a:ext cx="2625842" cy="677108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elvetica"/>
              </a:rPr>
              <a:t>-</a:t>
            </a:r>
            <a:r>
              <a:rPr lang="en-US" dirty="0" smtClean="0"/>
              <a:t> Uses more physical qubits.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angle 2089"/>
          <p:cNvSpPr/>
          <p:nvPr/>
        </p:nvSpPr>
        <p:spPr bwMode="auto">
          <a:xfrm>
            <a:off x="137160" y="5760720"/>
            <a:ext cx="8869680" cy="86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EF20-13DA-BF41-8A10-BDB76EAF1968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76635" y="1582435"/>
            <a:ext cx="3280523" cy="615553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+</a:t>
            </a:r>
            <a:r>
              <a:rPr lang="en-US" sz="1400" dirty="0" smtClean="0"/>
              <a:t> Braids move fast: n hops per cycle.</a:t>
            </a:r>
          </a:p>
          <a:p>
            <a:pPr algn="ctr"/>
            <a:r>
              <a:rPr lang="en-US" b="1" dirty="0" smtClean="0">
                <a:solidFill>
                  <a:schemeClr val="accent3"/>
                </a:solidFill>
                <a:latin typeface="+mj-lt"/>
              </a:rPr>
              <a:t>-</a:t>
            </a:r>
            <a:r>
              <a:rPr lang="en-US" sz="1400" dirty="0" smtClean="0"/>
              <a:t> </a:t>
            </a:r>
            <a:r>
              <a:rPr lang="en-US" sz="1400" dirty="0"/>
              <a:t>Braids </a:t>
            </a:r>
            <a:r>
              <a:rPr lang="en-US" sz="1400" dirty="0" smtClean="0"/>
              <a:t>can’t be pre-fetched.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" y="1575412"/>
            <a:ext cx="4396231" cy="584776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j-lt"/>
              </a:rPr>
              <a:t>-</a:t>
            </a:r>
            <a:r>
              <a:rPr lang="en-US" sz="1400" dirty="0"/>
              <a:t> Qubits </a:t>
            </a:r>
            <a:r>
              <a:rPr lang="en-US" sz="1400" dirty="0" smtClean="0"/>
              <a:t>slowly </a:t>
            </a:r>
            <a:r>
              <a:rPr lang="en-US" sz="1400" dirty="0"/>
              <a:t>move close to each other to interact</a:t>
            </a:r>
            <a:r>
              <a:rPr lang="en-US" sz="1400" dirty="0" smtClean="0"/>
              <a:t>.</a:t>
            </a:r>
            <a:r>
              <a:rPr lang="en-US" sz="1400" dirty="0" smtClean="0">
                <a:solidFill>
                  <a:srgbClr val="008000"/>
                </a:solidFill>
              </a:rPr>
              <a:t/>
            </a:r>
            <a:br>
              <a:rPr lang="en-US" sz="1400" dirty="0" smtClean="0">
                <a:solidFill>
                  <a:srgbClr val="008000"/>
                </a:solidFill>
              </a:rPr>
            </a:br>
            <a:r>
              <a:rPr lang="en-US" sz="1400" b="1" dirty="0" smtClean="0">
                <a:solidFill>
                  <a:srgbClr val="008000"/>
                </a:solidFill>
                <a:latin typeface="+mj-lt"/>
              </a:rPr>
              <a:t>+</a:t>
            </a:r>
            <a:r>
              <a:rPr lang="en-US" sz="1400" dirty="0" smtClean="0"/>
              <a:t> EPRs are decoupled from data: can be prefetched.</a:t>
            </a:r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73687"/>
            <a:ext cx="8298180" cy="640715"/>
          </a:xfrm>
        </p:spPr>
        <p:txBody>
          <a:bodyPr/>
          <a:lstStyle/>
          <a:p>
            <a:r>
              <a:rPr lang="en-US" sz="4000" dirty="0" smtClean="0"/>
              <a:t>Time Overhead of Error Correction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83080" y="2608338"/>
            <a:ext cx="1645920" cy="4170116"/>
            <a:chOff x="3129585" y="1870722"/>
            <a:chExt cx="6248396" cy="4170117"/>
          </a:xfrm>
        </p:grpSpPr>
        <p:sp>
          <p:nvSpPr>
            <p:cNvPr id="9" name="Rectangle 8"/>
            <p:cNvSpPr/>
            <p:nvPr/>
          </p:nvSpPr>
          <p:spPr>
            <a:xfrm>
              <a:off x="3650285" y="1870722"/>
              <a:ext cx="5112716" cy="160216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03152" y="3019031"/>
              <a:ext cx="5901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Communication Source</a:t>
              </a:r>
              <a:endParaRPr lang="en-US" sz="1400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0285" y="4546928"/>
              <a:ext cx="5112716" cy="149391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9585" y="5502985"/>
              <a:ext cx="6248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Communication Destination</a:t>
              </a:r>
              <a:endParaRPr lang="en-US" sz="1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" y="4317384"/>
            <a:ext cx="10166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Prepare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EPR Pair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49406" y="2818352"/>
            <a:ext cx="228600" cy="304800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5" name="Curved Connector 14"/>
          <p:cNvCxnSpPr/>
          <p:nvPr/>
        </p:nvCxnSpPr>
        <p:spPr>
          <a:xfrm rot="10800000" flipV="1">
            <a:off x="1222424" y="3448520"/>
            <a:ext cx="1408872" cy="917787"/>
          </a:xfrm>
          <a:prstGeom prst="curvedConnector3">
            <a:avLst>
              <a:gd name="adj1" fmla="val 45552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1213855" y="4825205"/>
            <a:ext cx="1417445" cy="925979"/>
          </a:xfrm>
          <a:prstGeom prst="curvedConnector3">
            <a:avLst>
              <a:gd name="adj1" fmla="val 45579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08124" y="4671107"/>
            <a:ext cx="228600" cy="304800"/>
          </a:xfrm>
          <a:prstGeom prst="ellipse">
            <a:avLst/>
          </a:prstGeom>
          <a:solidFill>
            <a:srgbClr val="E7772E"/>
          </a:solidFill>
          <a:ln w="38100">
            <a:solidFill>
              <a:srgbClr val="BA561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Oval 17"/>
          <p:cNvSpPr/>
          <p:nvPr/>
        </p:nvSpPr>
        <p:spPr>
          <a:xfrm>
            <a:off x="1108124" y="4213907"/>
            <a:ext cx="228600" cy="3048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Oval 18"/>
          <p:cNvSpPr/>
          <p:nvPr/>
        </p:nvSpPr>
        <p:spPr>
          <a:xfrm>
            <a:off x="2562092" y="5587363"/>
            <a:ext cx="228600" cy="304800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TextBox 19"/>
          <p:cNvSpPr txBox="1"/>
          <p:nvPr/>
        </p:nvSpPr>
        <p:spPr>
          <a:xfrm>
            <a:off x="777240" y="3233428"/>
            <a:ext cx="111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Step 1: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Distribute EPR Pair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0160" y="5532120"/>
            <a:ext cx="12143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Step 2: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Teleport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Up-Down Arrow 21"/>
          <p:cNvSpPr/>
          <p:nvPr/>
        </p:nvSpPr>
        <p:spPr>
          <a:xfrm>
            <a:off x="3304601" y="3233429"/>
            <a:ext cx="125325" cy="2594751"/>
          </a:xfrm>
          <a:prstGeom prst="upDownArrow">
            <a:avLst/>
          </a:prstGeom>
          <a:pattFill prst="ltUpDiag">
            <a:fgClr>
              <a:schemeClr val="accent5"/>
            </a:fgClr>
            <a:bgClr>
              <a:prstClr val="white"/>
            </a:bgClr>
          </a:pattFill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46012" y="4368455"/>
            <a:ext cx="125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Teleport Channel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Established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7721" y="1575414"/>
            <a:ext cx="3280523" cy="338554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+mj-lt"/>
              </a:rPr>
              <a:t>+</a:t>
            </a:r>
            <a:r>
              <a:rPr lang="en-US" sz="1400" dirty="0" smtClean="0"/>
              <a:t> Braids move fast: n hops per cycle.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152" y="1120768"/>
            <a:ext cx="3728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Plaquette-Based: 2-step communication</a:t>
            </a:r>
            <a:endParaRPr lang="en-US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3419" y="1124051"/>
            <a:ext cx="33411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Hole-Based: 1-step communication</a:t>
            </a:r>
            <a:endParaRPr lang="en-US" dirty="0"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652436" y="1124050"/>
            <a:ext cx="0" cy="5733951"/>
          </a:xfrm>
          <a:prstGeom prst="line">
            <a:avLst/>
          </a:prstGeom>
          <a:ln w="28575" cmpd="sng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811352" y="4437057"/>
            <a:ext cx="912283" cy="2287647"/>
            <a:chOff x="6859717" y="4197277"/>
            <a:chExt cx="1216377" cy="2287647"/>
          </a:xfrm>
        </p:grpSpPr>
        <p:sp>
          <p:nvSpPr>
            <p:cNvPr id="29" name="Plaque 28"/>
            <p:cNvSpPr/>
            <p:nvPr/>
          </p:nvSpPr>
          <p:spPr>
            <a:xfrm rot="16200000">
              <a:off x="7148075" y="427675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laque 29"/>
            <p:cNvSpPr/>
            <p:nvPr/>
          </p:nvSpPr>
          <p:spPr>
            <a:xfrm rot="16200000">
              <a:off x="6975500" y="427640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laque 30"/>
            <p:cNvSpPr/>
            <p:nvPr/>
          </p:nvSpPr>
          <p:spPr>
            <a:xfrm rot="16200000">
              <a:off x="6888882" y="427563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laque 31"/>
            <p:cNvSpPr/>
            <p:nvPr/>
          </p:nvSpPr>
          <p:spPr>
            <a:xfrm rot="16200000">
              <a:off x="7062418" y="427563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laque 32"/>
            <p:cNvSpPr/>
            <p:nvPr/>
          </p:nvSpPr>
          <p:spPr>
            <a:xfrm rot="16200000">
              <a:off x="7495146" y="427824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laque 33"/>
            <p:cNvSpPr/>
            <p:nvPr/>
          </p:nvSpPr>
          <p:spPr>
            <a:xfrm rot="16200000">
              <a:off x="7322571" y="42778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laque 34"/>
            <p:cNvSpPr/>
            <p:nvPr/>
          </p:nvSpPr>
          <p:spPr>
            <a:xfrm rot="16200000">
              <a:off x="7235953" y="42771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laque 35"/>
            <p:cNvSpPr/>
            <p:nvPr/>
          </p:nvSpPr>
          <p:spPr>
            <a:xfrm rot="16200000">
              <a:off x="7409489" y="42771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laque 36"/>
            <p:cNvSpPr/>
            <p:nvPr/>
          </p:nvSpPr>
          <p:spPr>
            <a:xfrm rot="16200000">
              <a:off x="7842217" y="427824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laque 37"/>
            <p:cNvSpPr/>
            <p:nvPr/>
          </p:nvSpPr>
          <p:spPr>
            <a:xfrm rot="16200000">
              <a:off x="7669641" y="42778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laque 38"/>
            <p:cNvSpPr/>
            <p:nvPr/>
          </p:nvSpPr>
          <p:spPr>
            <a:xfrm rot="16200000">
              <a:off x="7583024" y="42771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laque 39"/>
            <p:cNvSpPr/>
            <p:nvPr/>
          </p:nvSpPr>
          <p:spPr>
            <a:xfrm rot="16200000">
              <a:off x="7756559" y="42771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laque 40"/>
            <p:cNvSpPr/>
            <p:nvPr/>
          </p:nvSpPr>
          <p:spPr>
            <a:xfrm rot="16200000">
              <a:off x="7931527" y="427408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laque 41"/>
            <p:cNvSpPr/>
            <p:nvPr/>
          </p:nvSpPr>
          <p:spPr>
            <a:xfrm rot="16200000">
              <a:off x="7148075" y="43954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laque 42"/>
            <p:cNvSpPr/>
            <p:nvPr/>
          </p:nvSpPr>
          <p:spPr>
            <a:xfrm rot="16200000">
              <a:off x="6888882" y="43943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laque 43"/>
            <p:cNvSpPr/>
            <p:nvPr/>
          </p:nvSpPr>
          <p:spPr>
            <a:xfrm rot="16200000">
              <a:off x="7062418" y="43943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laque 44"/>
            <p:cNvSpPr/>
            <p:nvPr/>
          </p:nvSpPr>
          <p:spPr>
            <a:xfrm rot="16200000">
              <a:off x="7495146" y="439691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laque 45"/>
            <p:cNvSpPr/>
            <p:nvPr/>
          </p:nvSpPr>
          <p:spPr>
            <a:xfrm rot="16200000">
              <a:off x="7322571" y="439657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laque 46"/>
            <p:cNvSpPr/>
            <p:nvPr/>
          </p:nvSpPr>
          <p:spPr>
            <a:xfrm rot="16200000">
              <a:off x="7235953" y="439580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laque 47"/>
            <p:cNvSpPr/>
            <p:nvPr/>
          </p:nvSpPr>
          <p:spPr>
            <a:xfrm rot="16200000">
              <a:off x="7669641" y="439657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laque 48"/>
            <p:cNvSpPr/>
            <p:nvPr/>
          </p:nvSpPr>
          <p:spPr>
            <a:xfrm rot="16200000">
              <a:off x="7583024" y="439580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laque 49"/>
            <p:cNvSpPr/>
            <p:nvPr/>
          </p:nvSpPr>
          <p:spPr>
            <a:xfrm rot="16200000">
              <a:off x="7756559" y="439580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laque 50"/>
            <p:cNvSpPr/>
            <p:nvPr/>
          </p:nvSpPr>
          <p:spPr>
            <a:xfrm rot="16200000">
              <a:off x="7931527" y="439275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laque 51"/>
            <p:cNvSpPr/>
            <p:nvPr/>
          </p:nvSpPr>
          <p:spPr>
            <a:xfrm rot="16200000">
              <a:off x="7148075" y="451307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laque 52"/>
            <p:cNvSpPr/>
            <p:nvPr/>
          </p:nvSpPr>
          <p:spPr>
            <a:xfrm rot="16200000">
              <a:off x="6975500" y="451272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laque 53"/>
            <p:cNvSpPr/>
            <p:nvPr/>
          </p:nvSpPr>
          <p:spPr>
            <a:xfrm rot="16200000">
              <a:off x="6888882" y="45119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laque 54"/>
            <p:cNvSpPr/>
            <p:nvPr/>
          </p:nvSpPr>
          <p:spPr>
            <a:xfrm rot="16200000">
              <a:off x="7062418" y="45119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laque 55"/>
            <p:cNvSpPr/>
            <p:nvPr/>
          </p:nvSpPr>
          <p:spPr>
            <a:xfrm rot="16200000">
              <a:off x="7495146" y="451456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laque 56"/>
            <p:cNvSpPr/>
            <p:nvPr/>
          </p:nvSpPr>
          <p:spPr>
            <a:xfrm rot="16200000">
              <a:off x="7322571" y="45142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laque 57"/>
            <p:cNvSpPr/>
            <p:nvPr/>
          </p:nvSpPr>
          <p:spPr>
            <a:xfrm rot="16200000">
              <a:off x="7235953" y="451345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laque 58"/>
            <p:cNvSpPr/>
            <p:nvPr/>
          </p:nvSpPr>
          <p:spPr>
            <a:xfrm rot="16200000">
              <a:off x="7409489" y="451345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laque 59"/>
            <p:cNvSpPr/>
            <p:nvPr/>
          </p:nvSpPr>
          <p:spPr>
            <a:xfrm rot="16200000">
              <a:off x="7842217" y="451456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laque 60"/>
            <p:cNvSpPr/>
            <p:nvPr/>
          </p:nvSpPr>
          <p:spPr>
            <a:xfrm rot="16200000">
              <a:off x="7669641" y="45142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laque 61"/>
            <p:cNvSpPr/>
            <p:nvPr/>
          </p:nvSpPr>
          <p:spPr>
            <a:xfrm rot="16200000">
              <a:off x="7583024" y="451345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laque 62"/>
            <p:cNvSpPr/>
            <p:nvPr/>
          </p:nvSpPr>
          <p:spPr>
            <a:xfrm rot="16200000">
              <a:off x="7756559" y="451345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laque 63"/>
            <p:cNvSpPr/>
            <p:nvPr/>
          </p:nvSpPr>
          <p:spPr>
            <a:xfrm rot="16200000">
              <a:off x="7931527" y="451040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laque 64"/>
            <p:cNvSpPr/>
            <p:nvPr/>
          </p:nvSpPr>
          <p:spPr>
            <a:xfrm rot="16200000">
              <a:off x="7148075" y="463684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laque 65"/>
            <p:cNvSpPr/>
            <p:nvPr/>
          </p:nvSpPr>
          <p:spPr>
            <a:xfrm rot="16200000">
              <a:off x="6975500" y="463649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laque 66"/>
            <p:cNvSpPr/>
            <p:nvPr/>
          </p:nvSpPr>
          <p:spPr>
            <a:xfrm rot="16200000">
              <a:off x="6888882" y="463572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laque 67"/>
            <p:cNvSpPr/>
            <p:nvPr/>
          </p:nvSpPr>
          <p:spPr>
            <a:xfrm rot="16200000">
              <a:off x="7062418" y="463572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laque 68"/>
            <p:cNvSpPr/>
            <p:nvPr/>
          </p:nvSpPr>
          <p:spPr>
            <a:xfrm rot="16200000">
              <a:off x="7495146" y="463833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laque 69"/>
            <p:cNvSpPr/>
            <p:nvPr/>
          </p:nvSpPr>
          <p:spPr>
            <a:xfrm rot="16200000">
              <a:off x="7322571" y="463798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laque 70"/>
            <p:cNvSpPr/>
            <p:nvPr/>
          </p:nvSpPr>
          <p:spPr>
            <a:xfrm rot="16200000">
              <a:off x="7235953" y="463722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laque 71"/>
            <p:cNvSpPr/>
            <p:nvPr/>
          </p:nvSpPr>
          <p:spPr>
            <a:xfrm rot="16200000">
              <a:off x="7409489" y="463722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laque 72"/>
            <p:cNvSpPr/>
            <p:nvPr/>
          </p:nvSpPr>
          <p:spPr>
            <a:xfrm rot="16200000">
              <a:off x="7842217" y="463833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laque 73"/>
            <p:cNvSpPr/>
            <p:nvPr/>
          </p:nvSpPr>
          <p:spPr>
            <a:xfrm rot="16200000">
              <a:off x="7669641" y="463798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laque 74"/>
            <p:cNvSpPr/>
            <p:nvPr/>
          </p:nvSpPr>
          <p:spPr>
            <a:xfrm rot="16200000">
              <a:off x="7583024" y="463722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laque 75"/>
            <p:cNvSpPr/>
            <p:nvPr/>
          </p:nvSpPr>
          <p:spPr>
            <a:xfrm rot="16200000">
              <a:off x="7756559" y="463722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laque 76"/>
            <p:cNvSpPr/>
            <p:nvPr/>
          </p:nvSpPr>
          <p:spPr>
            <a:xfrm rot="16200000">
              <a:off x="7931527" y="463417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laque 77"/>
            <p:cNvSpPr/>
            <p:nvPr/>
          </p:nvSpPr>
          <p:spPr>
            <a:xfrm rot="16200000">
              <a:off x="7148075" y="475472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Plaque 78"/>
            <p:cNvSpPr/>
            <p:nvPr/>
          </p:nvSpPr>
          <p:spPr>
            <a:xfrm rot="16200000">
              <a:off x="6975500" y="475438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laque 79"/>
            <p:cNvSpPr/>
            <p:nvPr/>
          </p:nvSpPr>
          <p:spPr>
            <a:xfrm rot="16200000">
              <a:off x="6888882" y="475361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laque 80"/>
            <p:cNvSpPr/>
            <p:nvPr/>
          </p:nvSpPr>
          <p:spPr>
            <a:xfrm rot="16200000">
              <a:off x="7062418" y="475361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laque 81"/>
            <p:cNvSpPr/>
            <p:nvPr/>
          </p:nvSpPr>
          <p:spPr>
            <a:xfrm rot="16200000">
              <a:off x="7495146" y="47562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laque 82"/>
            <p:cNvSpPr/>
            <p:nvPr/>
          </p:nvSpPr>
          <p:spPr>
            <a:xfrm rot="16200000">
              <a:off x="7322571" y="475587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laque 83"/>
            <p:cNvSpPr/>
            <p:nvPr/>
          </p:nvSpPr>
          <p:spPr>
            <a:xfrm rot="16200000">
              <a:off x="7235953" y="47551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laque 84"/>
            <p:cNvSpPr/>
            <p:nvPr/>
          </p:nvSpPr>
          <p:spPr>
            <a:xfrm rot="16200000">
              <a:off x="7409489" y="47551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laque 85"/>
            <p:cNvSpPr/>
            <p:nvPr/>
          </p:nvSpPr>
          <p:spPr>
            <a:xfrm rot="16200000">
              <a:off x="7842217" y="47562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laque 86"/>
            <p:cNvSpPr/>
            <p:nvPr/>
          </p:nvSpPr>
          <p:spPr>
            <a:xfrm rot="16200000">
              <a:off x="7669641" y="475587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laque 87"/>
            <p:cNvSpPr/>
            <p:nvPr/>
          </p:nvSpPr>
          <p:spPr>
            <a:xfrm rot="16200000">
              <a:off x="7583024" y="47551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laque 88"/>
            <p:cNvSpPr/>
            <p:nvPr/>
          </p:nvSpPr>
          <p:spPr>
            <a:xfrm rot="16200000">
              <a:off x="7756559" y="47551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laque 89"/>
            <p:cNvSpPr/>
            <p:nvPr/>
          </p:nvSpPr>
          <p:spPr>
            <a:xfrm rot="16200000">
              <a:off x="7931527" y="475206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laque 90"/>
            <p:cNvSpPr/>
            <p:nvPr/>
          </p:nvSpPr>
          <p:spPr>
            <a:xfrm rot="16200000">
              <a:off x="7148075" y="48723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laque 91"/>
            <p:cNvSpPr/>
            <p:nvPr/>
          </p:nvSpPr>
          <p:spPr>
            <a:xfrm rot="16200000">
              <a:off x="6975500" y="487203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Plaque 92"/>
            <p:cNvSpPr/>
            <p:nvPr/>
          </p:nvSpPr>
          <p:spPr>
            <a:xfrm rot="16200000">
              <a:off x="6888882" y="487126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laque 93"/>
            <p:cNvSpPr/>
            <p:nvPr/>
          </p:nvSpPr>
          <p:spPr>
            <a:xfrm rot="16200000">
              <a:off x="7062418" y="487126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laque 94"/>
            <p:cNvSpPr/>
            <p:nvPr/>
          </p:nvSpPr>
          <p:spPr>
            <a:xfrm rot="16200000">
              <a:off x="7495146" y="48738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Plaque 95"/>
            <p:cNvSpPr/>
            <p:nvPr/>
          </p:nvSpPr>
          <p:spPr>
            <a:xfrm rot="16200000">
              <a:off x="7322571" y="487352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laque 96"/>
            <p:cNvSpPr/>
            <p:nvPr/>
          </p:nvSpPr>
          <p:spPr>
            <a:xfrm rot="16200000">
              <a:off x="7235953" y="487275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Plaque 97"/>
            <p:cNvSpPr/>
            <p:nvPr/>
          </p:nvSpPr>
          <p:spPr>
            <a:xfrm rot="16200000">
              <a:off x="7409489" y="487275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Plaque 98"/>
            <p:cNvSpPr/>
            <p:nvPr/>
          </p:nvSpPr>
          <p:spPr>
            <a:xfrm rot="16200000">
              <a:off x="7842217" y="48738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Plaque 99"/>
            <p:cNvSpPr/>
            <p:nvPr/>
          </p:nvSpPr>
          <p:spPr>
            <a:xfrm rot="16200000">
              <a:off x="7669641" y="487352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Plaque 100"/>
            <p:cNvSpPr/>
            <p:nvPr/>
          </p:nvSpPr>
          <p:spPr>
            <a:xfrm rot="16200000">
              <a:off x="7583024" y="487275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laque 101"/>
            <p:cNvSpPr/>
            <p:nvPr/>
          </p:nvSpPr>
          <p:spPr>
            <a:xfrm rot="16200000">
              <a:off x="7756559" y="487275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laque 102"/>
            <p:cNvSpPr/>
            <p:nvPr/>
          </p:nvSpPr>
          <p:spPr>
            <a:xfrm rot="16200000">
              <a:off x="7931527" y="486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laque 103"/>
            <p:cNvSpPr/>
            <p:nvPr/>
          </p:nvSpPr>
          <p:spPr>
            <a:xfrm rot="16200000">
              <a:off x="7148075" y="499614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Plaque 104"/>
            <p:cNvSpPr/>
            <p:nvPr/>
          </p:nvSpPr>
          <p:spPr>
            <a:xfrm rot="16200000">
              <a:off x="6888882" y="499503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laque 105"/>
            <p:cNvSpPr/>
            <p:nvPr/>
          </p:nvSpPr>
          <p:spPr>
            <a:xfrm rot="16200000">
              <a:off x="7062418" y="499503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laque 106"/>
            <p:cNvSpPr/>
            <p:nvPr/>
          </p:nvSpPr>
          <p:spPr>
            <a:xfrm rot="16200000">
              <a:off x="7495146" y="49976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laque 107"/>
            <p:cNvSpPr/>
            <p:nvPr/>
          </p:nvSpPr>
          <p:spPr>
            <a:xfrm rot="16200000">
              <a:off x="7322571" y="499729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laque 108"/>
            <p:cNvSpPr/>
            <p:nvPr/>
          </p:nvSpPr>
          <p:spPr>
            <a:xfrm rot="16200000">
              <a:off x="7235953" y="49965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Plaque 109"/>
            <p:cNvSpPr/>
            <p:nvPr/>
          </p:nvSpPr>
          <p:spPr>
            <a:xfrm rot="16200000">
              <a:off x="7669641" y="499729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laque 110"/>
            <p:cNvSpPr/>
            <p:nvPr/>
          </p:nvSpPr>
          <p:spPr>
            <a:xfrm rot="16200000">
              <a:off x="7583024" y="49965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Plaque 111"/>
            <p:cNvSpPr/>
            <p:nvPr/>
          </p:nvSpPr>
          <p:spPr>
            <a:xfrm rot="16200000">
              <a:off x="7756559" y="49965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Plaque 112"/>
            <p:cNvSpPr/>
            <p:nvPr/>
          </p:nvSpPr>
          <p:spPr>
            <a:xfrm rot="16200000">
              <a:off x="7931527" y="499347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Plaque 113"/>
            <p:cNvSpPr/>
            <p:nvPr/>
          </p:nvSpPr>
          <p:spPr>
            <a:xfrm rot="16200000">
              <a:off x="7148075" y="511481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laque 114"/>
            <p:cNvSpPr/>
            <p:nvPr/>
          </p:nvSpPr>
          <p:spPr>
            <a:xfrm rot="16200000">
              <a:off x="6975500" y="511447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laque 115"/>
            <p:cNvSpPr/>
            <p:nvPr/>
          </p:nvSpPr>
          <p:spPr>
            <a:xfrm rot="16200000">
              <a:off x="6888882" y="511370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Plaque 116"/>
            <p:cNvSpPr/>
            <p:nvPr/>
          </p:nvSpPr>
          <p:spPr>
            <a:xfrm rot="16200000">
              <a:off x="7062418" y="511370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laque 117"/>
            <p:cNvSpPr/>
            <p:nvPr/>
          </p:nvSpPr>
          <p:spPr>
            <a:xfrm rot="16200000">
              <a:off x="7495146" y="511631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Plaque 118"/>
            <p:cNvSpPr/>
            <p:nvPr/>
          </p:nvSpPr>
          <p:spPr>
            <a:xfrm rot="16200000">
              <a:off x="7322571" y="511596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Plaque 119"/>
            <p:cNvSpPr/>
            <p:nvPr/>
          </p:nvSpPr>
          <p:spPr>
            <a:xfrm rot="16200000">
              <a:off x="7235953" y="51151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Plaque 120"/>
            <p:cNvSpPr/>
            <p:nvPr/>
          </p:nvSpPr>
          <p:spPr>
            <a:xfrm rot="16200000">
              <a:off x="7409489" y="51151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laque 121"/>
            <p:cNvSpPr/>
            <p:nvPr/>
          </p:nvSpPr>
          <p:spPr>
            <a:xfrm rot="16200000">
              <a:off x="7842217" y="511631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laque 122"/>
            <p:cNvSpPr/>
            <p:nvPr/>
          </p:nvSpPr>
          <p:spPr>
            <a:xfrm rot="16200000">
              <a:off x="7669641" y="511596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laque 123"/>
            <p:cNvSpPr/>
            <p:nvPr/>
          </p:nvSpPr>
          <p:spPr>
            <a:xfrm rot="16200000">
              <a:off x="7583024" y="51151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laque 124"/>
            <p:cNvSpPr/>
            <p:nvPr/>
          </p:nvSpPr>
          <p:spPr>
            <a:xfrm rot="16200000">
              <a:off x="7756559" y="511519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laque 125"/>
            <p:cNvSpPr/>
            <p:nvPr/>
          </p:nvSpPr>
          <p:spPr>
            <a:xfrm rot="16200000">
              <a:off x="7931527" y="511215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Plaque 126"/>
            <p:cNvSpPr/>
            <p:nvPr/>
          </p:nvSpPr>
          <p:spPr>
            <a:xfrm rot="16200000">
              <a:off x="7148075" y="523246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laque 127"/>
            <p:cNvSpPr/>
            <p:nvPr/>
          </p:nvSpPr>
          <p:spPr>
            <a:xfrm rot="16200000">
              <a:off x="6975500" y="523212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laque 128"/>
            <p:cNvSpPr/>
            <p:nvPr/>
          </p:nvSpPr>
          <p:spPr>
            <a:xfrm rot="16200000">
              <a:off x="6888882" y="523135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laque 129"/>
            <p:cNvSpPr/>
            <p:nvPr/>
          </p:nvSpPr>
          <p:spPr>
            <a:xfrm rot="16200000">
              <a:off x="7062418" y="523135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laque 130"/>
            <p:cNvSpPr/>
            <p:nvPr/>
          </p:nvSpPr>
          <p:spPr>
            <a:xfrm rot="16200000">
              <a:off x="7495146" y="52339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laque 131"/>
            <p:cNvSpPr/>
            <p:nvPr/>
          </p:nvSpPr>
          <p:spPr>
            <a:xfrm rot="16200000">
              <a:off x="7322571" y="5233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Plaque 132"/>
            <p:cNvSpPr/>
            <p:nvPr/>
          </p:nvSpPr>
          <p:spPr>
            <a:xfrm rot="16200000">
              <a:off x="7235953" y="523284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Plaque 133"/>
            <p:cNvSpPr/>
            <p:nvPr/>
          </p:nvSpPr>
          <p:spPr>
            <a:xfrm rot="16200000">
              <a:off x="7409489" y="523284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Plaque 134"/>
            <p:cNvSpPr/>
            <p:nvPr/>
          </p:nvSpPr>
          <p:spPr>
            <a:xfrm rot="16200000">
              <a:off x="7842217" y="52339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Plaque 135"/>
            <p:cNvSpPr/>
            <p:nvPr/>
          </p:nvSpPr>
          <p:spPr>
            <a:xfrm rot="16200000">
              <a:off x="7669641" y="5233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laque 136"/>
            <p:cNvSpPr/>
            <p:nvPr/>
          </p:nvSpPr>
          <p:spPr>
            <a:xfrm rot="16200000">
              <a:off x="7583024" y="523284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laque 137"/>
            <p:cNvSpPr/>
            <p:nvPr/>
          </p:nvSpPr>
          <p:spPr>
            <a:xfrm rot="16200000">
              <a:off x="7756559" y="523284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laque 138"/>
            <p:cNvSpPr/>
            <p:nvPr/>
          </p:nvSpPr>
          <p:spPr>
            <a:xfrm rot="16200000">
              <a:off x="7931527" y="522980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laque 139"/>
            <p:cNvSpPr/>
            <p:nvPr/>
          </p:nvSpPr>
          <p:spPr>
            <a:xfrm rot="16200000">
              <a:off x="7148075" y="535623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Plaque 140"/>
            <p:cNvSpPr/>
            <p:nvPr/>
          </p:nvSpPr>
          <p:spPr>
            <a:xfrm rot="16200000">
              <a:off x="6975500" y="535588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Plaque 141"/>
            <p:cNvSpPr/>
            <p:nvPr/>
          </p:nvSpPr>
          <p:spPr>
            <a:xfrm rot="16200000">
              <a:off x="6888882" y="535512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Plaque 142"/>
            <p:cNvSpPr/>
            <p:nvPr/>
          </p:nvSpPr>
          <p:spPr>
            <a:xfrm rot="16200000">
              <a:off x="7062418" y="535512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laque 143"/>
            <p:cNvSpPr/>
            <p:nvPr/>
          </p:nvSpPr>
          <p:spPr>
            <a:xfrm rot="16200000">
              <a:off x="7495146" y="53577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laque 144"/>
            <p:cNvSpPr/>
            <p:nvPr/>
          </p:nvSpPr>
          <p:spPr>
            <a:xfrm rot="16200000">
              <a:off x="7322571" y="535738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laque 145"/>
            <p:cNvSpPr/>
            <p:nvPr/>
          </p:nvSpPr>
          <p:spPr>
            <a:xfrm rot="16200000">
              <a:off x="7235953" y="5356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Plaque 146"/>
            <p:cNvSpPr/>
            <p:nvPr/>
          </p:nvSpPr>
          <p:spPr>
            <a:xfrm rot="16200000">
              <a:off x="7409489" y="5356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Plaque 147"/>
            <p:cNvSpPr/>
            <p:nvPr/>
          </p:nvSpPr>
          <p:spPr>
            <a:xfrm rot="16200000">
              <a:off x="7842217" y="53577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Plaque 148"/>
            <p:cNvSpPr/>
            <p:nvPr/>
          </p:nvSpPr>
          <p:spPr>
            <a:xfrm rot="16200000">
              <a:off x="7669641" y="535738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Plaque 149"/>
            <p:cNvSpPr/>
            <p:nvPr/>
          </p:nvSpPr>
          <p:spPr>
            <a:xfrm rot="16200000">
              <a:off x="7583024" y="5356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Plaque 150"/>
            <p:cNvSpPr/>
            <p:nvPr/>
          </p:nvSpPr>
          <p:spPr>
            <a:xfrm rot="16200000">
              <a:off x="7756559" y="5356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Plaque 151"/>
            <p:cNvSpPr/>
            <p:nvPr/>
          </p:nvSpPr>
          <p:spPr>
            <a:xfrm rot="16200000">
              <a:off x="7931527" y="535356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Plaque 152"/>
            <p:cNvSpPr/>
            <p:nvPr/>
          </p:nvSpPr>
          <p:spPr>
            <a:xfrm rot="16200000">
              <a:off x="7148075" y="547923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Plaque 153"/>
            <p:cNvSpPr/>
            <p:nvPr/>
          </p:nvSpPr>
          <p:spPr>
            <a:xfrm rot="16200000">
              <a:off x="6975500" y="547889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Plaque 154"/>
            <p:cNvSpPr/>
            <p:nvPr/>
          </p:nvSpPr>
          <p:spPr>
            <a:xfrm rot="16200000">
              <a:off x="6888882" y="547812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Plaque 155"/>
            <p:cNvSpPr/>
            <p:nvPr/>
          </p:nvSpPr>
          <p:spPr>
            <a:xfrm rot="16200000">
              <a:off x="7062418" y="547812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Plaque 156"/>
            <p:cNvSpPr/>
            <p:nvPr/>
          </p:nvSpPr>
          <p:spPr>
            <a:xfrm rot="16200000">
              <a:off x="7495146" y="54807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Plaque 157"/>
            <p:cNvSpPr/>
            <p:nvPr/>
          </p:nvSpPr>
          <p:spPr>
            <a:xfrm rot="16200000">
              <a:off x="7322571" y="548038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Plaque 158"/>
            <p:cNvSpPr/>
            <p:nvPr/>
          </p:nvSpPr>
          <p:spPr>
            <a:xfrm rot="16200000">
              <a:off x="7235953" y="54796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Plaque 159"/>
            <p:cNvSpPr/>
            <p:nvPr/>
          </p:nvSpPr>
          <p:spPr>
            <a:xfrm rot="16200000">
              <a:off x="7409489" y="54796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Plaque 160"/>
            <p:cNvSpPr/>
            <p:nvPr/>
          </p:nvSpPr>
          <p:spPr>
            <a:xfrm rot="16200000">
              <a:off x="7842217" y="548073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laque 161"/>
            <p:cNvSpPr/>
            <p:nvPr/>
          </p:nvSpPr>
          <p:spPr>
            <a:xfrm rot="16200000">
              <a:off x="7669641" y="548038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laque 162"/>
            <p:cNvSpPr/>
            <p:nvPr/>
          </p:nvSpPr>
          <p:spPr>
            <a:xfrm rot="16200000">
              <a:off x="7583024" y="54796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laque 163"/>
            <p:cNvSpPr/>
            <p:nvPr/>
          </p:nvSpPr>
          <p:spPr>
            <a:xfrm rot="16200000">
              <a:off x="7756559" y="547962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laque 164"/>
            <p:cNvSpPr/>
            <p:nvPr/>
          </p:nvSpPr>
          <p:spPr>
            <a:xfrm rot="16200000">
              <a:off x="7931527" y="547657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Plaque 165"/>
            <p:cNvSpPr/>
            <p:nvPr/>
          </p:nvSpPr>
          <p:spPr>
            <a:xfrm rot="16200000">
              <a:off x="7148075" y="559688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laque 166"/>
            <p:cNvSpPr/>
            <p:nvPr/>
          </p:nvSpPr>
          <p:spPr>
            <a:xfrm rot="16200000">
              <a:off x="6888882" y="55957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Plaque 167"/>
            <p:cNvSpPr/>
            <p:nvPr/>
          </p:nvSpPr>
          <p:spPr>
            <a:xfrm rot="16200000">
              <a:off x="7062418" y="55957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Plaque 168"/>
            <p:cNvSpPr/>
            <p:nvPr/>
          </p:nvSpPr>
          <p:spPr>
            <a:xfrm rot="16200000">
              <a:off x="7495146" y="559838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laque 169"/>
            <p:cNvSpPr/>
            <p:nvPr/>
          </p:nvSpPr>
          <p:spPr>
            <a:xfrm rot="16200000">
              <a:off x="7322571" y="559803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laque 170"/>
            <p:cNvSpPr/>
            <p:nvPr/>
          </p:nvSpPr>
          <p:spPr>
            <a:xfrm rot="16200000">
              <a:off x="7235953" y="55972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laque 171"/>
            <p:cNvSpPr/>
            <p:nvPr/>
          </p:nvSpPr>
          <p:spPr>
            <a:xfrm rot="16200000">
              <a:off x="7669641" y="559803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Plaque 172"/>
            <p:cNvSpPr/>
            <p:nvPr/>
          </p:nvSpPr>
          <p:spPr>
            <a:xfrm rot="16200000">
              <a:off x="7583024" y="55972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laque 173"/>
            <p:cNvSpPr/>
            <p:nvPr/>
          </p:nvSpPr>
          <p:spPr>
            <a:xfrm rot="16200000">
              <a:off x="7756559" y="559727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Plaque 174"/>
            <p:cNvSpPr/>
            <p:nvPr/>
          </p:nvSpPr>
          <p:spPr>
            <a:xfrm rot="16200000">
              <a:off x="7931527" y="55942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Plaque 175"/>
            <p:cNvSpPr/>
            <p:nvPr/>
          </p:nvSpPr>
          <p:spPr>
            <a:xfrm rot="16200000">
              <a:off x="7148075" y="572065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Plaque 176"/>
            <p:cNvSpPr/>
            <p:nvPr/>
          </p:nvSpPr>
          <p:spPr>
            <a:xfrm rot="16200000">
              <a:off x="6975500" y="572030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laque 177"/>
            <p:cNvSpPr/>
            <p:nvPr/>
          </p:nvSpPr>
          <p:spPr>
            <a:xfrm rot="16200000">
              <a:off x="6888882" y="571954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laque 178"/>
            <p:cNvSpPr/>
            <p:nvPr/>
          </p:nvSpPr>
          <p:spPr>
            <a:xfrm rot="16200000">
              <a:off x="7062418" y="571954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Plaque 179"/>
            <p:cNvSpPr/>
            <p:nvPr/>
          </p:nvSpPr>
          <p:spPr>
            <a:xfrm rot="16200000">
              <a:off x="7495146" y="572214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laque 180"/>
            <p:cNvSpPr/>
            <p:nvPr/>
          </p:nvSpPr>
          <p:spPr>
            <a:xfrm rot="16200000">
              <a:off x="7322571" y="572180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Plaque 181"/>
            <p:cNvSpPr/>
            <p:nvPr/>
          </p:nvSpPr>
          <p:spPr>
            <a:xfrm rot="16200000">
              <a:off x="7235953" y="57210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Plaque 182"/>
            <p:cNvSpPr/>
            <p:nvPr/>
          </p:nvSpPr>
          <p:spPr>
            <a:xfrm rot="16200000">
              <a:off x="7409489" y="57210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Plaque 183"/>
            <p:cNvSpPr/>
            <p:nvPr/>
          </p:nvSpPr>
          <p:spPr>
            <a:xfrm rot="16200000">
              <a:off x="7842217" y="572214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Plaque 184"/>
            <p:cNvSpPr/>
            <p:nvPr/>
          </p:nvSpPr>
          <p:spPr>
            <a:xfrm rot="16200000">
              <a:off x="7669641" y="572180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laque 185"/>
            <p:cNvSpPr/>
            <p:nvPr/>
          </p:nvSpPr>
          <p:spPr>
            <a:xfrm rot="16200000">
              <a:off x="7583024" y="57210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Plaque 186"/>
            <p:cNvSpPr/>
            <p:nvPr/>
          </p:nvSpPr>
          <p:spPr>
            <a:xfrm rot="16200000">
              <a:off x="7756559" y="5721036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laque 187"/>
            <p:cNvSpPr/>
            <p:nvPr/>
          </p:nvSpPr>
          <p:spPr>
            <a:xfrm rot="16200000">
              <a:off x="7931527" y="571798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Plaque 188"/>
            <p:cNvSpPr/>
            <p:nvPr/>
          </p:nvSpPr>
          <p:spPr>
            <a:xfrm rot="16200000">
              <a:off x="7148075" y="583932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Plaque 189"/>
            <p:cNvSpPr/>
            <p:nvPr/>
          </p:nvSpPr>
          <p:spPr>
            <a:xfrm rot="16200000">
              <a:off x="6975500" y="583898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Plaque 190"/>
            <p:cNvSpPr/>
            <p:nvPr/>
          </p:nvSpPr>
          <p:spPr>
            <a:xfrm rot="16200000">
              <a:off x="6888882" y="583821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Plaque 191"/>
            <p:cNvSpPr/>
            <p:nvPr/>
          </p:nvSpPr>
          <p:spPr>
            <a:xfrm rot="16200000">
              <a:off x="7062418" y="583821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laque 192"/>
            <p:cNvSpPr/>
            <p:nvPr/>
          </p:nvSpPr>
          <p:spPr>
            <a:xfrm rot="16200000">
              <a:off x="7495146" y="58408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Plaque 193"/>
            <p:cNvSpPr/>
            <p:nvPr/>
          </p:nvSpPr>
          <p:spPr>
            <a:xfrm rot="16200000">
              <a:off x="7322571" y="58404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laque 194"/>
            <p:cNvSpPr/>
            <p:nvPr/>
          </p:nvSpPr>
          <p:spPr>
            <a:xfrm rot="16200000">
              <a:off x="7235953" y="583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Plaque 195"/>
            <p:cNvSpPr/>
            <p:nvPr/>
          </p:nvSpPr>
          <p:spPr>
            <a:xfrm rot="16200000">
              <a:off x="7409489" y="583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Plaque 196"/>
            <p:cNvSpPr/>
            <p:nvPr/>
          </p:nvSpPr>
          <p:spPr>
            <a:xfrm rot="16200000">
              <a:off x="7842217" y="584082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laque 197"/>
            <p:cNvSpPr/>
            <p:nvPr/>
          </p:nvSpPr>
          <p:spPr>
            <a:xfrm rot="16200000">
              <a:off x="7669641" y="584047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laque 198"/>
            <p:cNvSpPr/>
            <p:nvPr/>
          </p:nvSpPr>
          <p:spPr>
            <a:xfrm rot="16200000">
              <a:off x="7583024" y="583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laque 199"/>
            <p:cNvSpPr/>
            <p:nvPr/>
          </p:nvSpPr>
          <p:spPr>
            <a:xfrm rot="16200000">
              <a:off x="7756559" y="583971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Plaque 200"/>
            <p:cNvSpPr/>
            <p:nvPr/>
          </p:nvSpPr>
          <p:spPr>
            <a:xfrm rot="16200000">
              <a:off x="7931527" y="583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laque 201"/>
            <p:cNvSpPr/>
            <p:nvPr/>
          </p:nvSpPr>
          <p:spPr>
            <a:xfrm rot="16200000">
              <a:off x="7148075" y="595697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Plaque 202"/>
            <p:cNvSpPr/>
            <p:nvPr/>
          </p:nvSpPr>
          <p:spPr>
            <a:xfrm rot="16200000">
              <a:off x="6975500" y="595663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Plaque 203"/>
            <p:cNvSpPr/>
            <p:nvPr/>
          </p:nvSpPr>
          <p:spPr>
            <a:xfrm rot="16200000">
              <a:off x="6888882" y="595586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laque 204"/>
            <p:cNvSpPr/>
            <p:nvPr/>
          </p:nvSpPr>
          <p:spPr>
            <a:xfrm rot="16200000">
              <a:off x="7062418" y="595586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laque 205"/>
            <p:cNvSpPr/>
            <p:nvPr/>
          </p:nvSpPr>
          <p:spPr>
            <a:xfrm rot="16200000">
              <a:off x="7495146" y="595847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laque 206"/>
            <p:cNvSpPr/>
            <p:nvPr/>
          </p:nvSpPr>
          <p:spPr>
            <a:xfrm rot="16200000">
              <a:off x="7322571" y="5958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laque 207"/>
            <p:cNvSpPr/>
            <p:nvPr/>
          </p:nvSpPr>
          <p:spPr>
            <a:xfrm rot="16200000">
              <a:off x="7235953" y="59573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laque 208"/>
            <p:cNvSpPr/>
            <p:nvPr/>
          </p:nvSpPr>
          <p:spPr>
            <a:xfrm rot="16200000">
              <a:off x="7409489" y="59573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laque 209"/>
            <p:cNvSpPr/>
            <p:nvPr/>
          </p:nvSpPr>
          <p:spPr>
            <a:xfrm rot="16200000">
              <a:off x="7842217" y="595847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Plaque 210"/>
            <p:cNvSpPr/>
            <p:nvPr/>
          </p:nvSpPr>
          <p:spPr>
            <a:xfrm rot="16200000">
              <a:off x="7669641" y="5958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laque 211"/>
            <p:cNvSpPr/>
            <p:nvPr/>
          </p:nvSpPr>
          <p:spPr>
            <a:xfrm rot="16200000">
              <a:off x="7583024" y="59573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laque 212"/>
            <p:cNvSpPr/>
            <p:nvPr/>
          </p:nvSpPr>
          <p:spPr>
            <a:xfrm rot="16200000">
              <a:off x="7756559" y="595736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laque 213"/>
            <p:cNvSpPr/>
            <p:nvPr/>
          </p:nvSpPr>
          <p:spPr>
            <a:xfrm rot="16200000">
              <a:off x="7931527" y="595431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Plaque 214"/>
            <p:cNvSpPr/>
            <p:nvPr/>
          </p:nvSpPr>
          <p:spPr>
            <a:xfrm rot="16200000">
              <a:off x="7148075" y="608074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laque 215"/>
            <p:cNvSpPr/>
            <p:nvPr/>
          </p:nvSpPr>
          <p:spPr>
            <a:xfrm rot="16200000">
              <a:off x="6975500" y="608039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laque 216"/>
            <p:cNvSpPr/>
            <p:nvPr/>
          </p:nvSpPr>
          <p:spPr>
            <a:xfrm rot="16200000">
              <a:off x="6888882" y="607963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Plaque 217"/>
            <p:cNvSpPr/>
            <p:nvPr/>
          </p:nvSpPr>
          <p:spPr>
            <a:xfrm rot="16200000">
              <a:off x="7062418" y="607963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laque 218"/>
            <p:cNvSpPr/>
            <p:nvPr/>
          </p:nvSpPr>
          <p:spPr>
            <a:xfrm rot="16200000">
              <a:off x="7495146" y="608223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laque 219"/>
            <p:cNvSpPr/>
            <p:nvPr/>
          </p:nvSpPr>
          <p:spPr>
            <a:xfrm rot="16200000">
              <a:off x="7322571" y="608189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laque 220"/>
            <p:cNvSpPr/>
            <p:nvPr/>
          </p:nvSpPr>
          <p:spPr>
            <a:xfrm rot="16200000">
              <a:off x="7235953" y="6081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Plaque 221"/>
            <p:cNvSpPr/>
            <p:nvPr/>
          </p:nvSpPr>
          <p:spPr>
            <a:xfrm rot="16200000">
              <a:off x="7409489" y="6081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laque 222"/>
            <p:cNvSpPr/>
            <p:nvPr/>
          </p:nvSpPr>
          <p:spPr>
            <a:xfrm rot="16200000">
              <a:off x="7842217" y="608223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Plaque 223"/>
            <p:cNvSpPr/>
            <p:nvPr/>
          </p:nvSpPr>
          <p:spPr>
            <a:xfrm rot="16200000">
              <a:off x="7669641" y="608189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Plaque 224"/>
            <p:cNvSpPr/>
            <p:nvPr/>
          </p:nvSpPr>
          <p:spPr>
            <a:xfrm rot="16200000">
              <a:off x="7583024" y="6081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laque 225"/>
            <p:cNvSpPr/>
            <p:nvPr/>
          </p:nvSpPr>
          <p:spPr>
            <a:xfrm rot="16200000">
              <a:off x="7756559" y="6081127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laque 226"/>
            <p:cNvSpPr/>
            <p:nvPr/>
          </p:nvSpPr>
          <p:spPr>
            <a:xfrm rot="16200000">
              <a:off x="7931527" y="607807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laque 227"/>
            <p:cNvSpPr/>
            <p:nvPr/>
          </p:nvSpPr>
          <p:spPr>
            <a:xfrm rot="16200000">
              <a:off x="7148075" y="6198630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Plaque 228"/>
            <p:cNvSpPr/>
            <p:nvPr/>
          </p:nvSpPr>
          <p:spPr>
            <a:xfrm rot="16200000">
              <a:off x="6888882" y="619751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laque 229"/>
            <p:cNvSpPr/>
            <p:nvPr/>
          </p:nvSpPr>
          <p:spPr>
            <a:xfrm rot="16200000">
              <a:off x="7062418" y="619751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Plaque 230"/>
            <p:cNvSpPr/>
            <p:nvPr/>
          </p:nvSpPr>
          <p:spPr>
            <a:xfrm rot="16200000">
              <a:off x="7495146" y="620012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Plaque 231"/>
            <p:cNvSpPr/>
            <p:nvPr/>
          </p:nvSpPr>
          <p:spPr>
            <a:xfrm rot="16200000">
              <a:off x="7322571" y="619977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laque 232"/>
            <p:cNvSpPr/>
            <p:nvPr/>
          </p:nvSpPr>
          <p:spPr>
            <a:xfrm rot="16200000">
              <a:off x="7235953" y="61990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laque 233"/>
            <p:cNvSpPr/>
            <p:nvPr/>
          </p:nvSpPr>
          <p:spPr>
            <a:xfrm rot="16200000">
              <a:off x="7669641" y="6199778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laque 234"/>
            <p:cNvSpPr/>
            <p:nvPr/>
          </p:nvSpPr>
          <p:spPr>
            <a:xfrm rot="16200000">
              <a:off x="7583024" y="61990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Plaque 235"/>
            <p:cNvSpPr/>
            <p:nvPr/>
          </p:nvSpPr>
          <p:spPr>
            <a:xfrm rot="16200000">
              <a:off x="7756559" y="6199012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laque 236"/>
            <p:cNvSpPr/>
            <p:nvPr/>
          </p:nvSpPr>
          <p:spPr>
            <a:xfrm rot="16200000">
              <a:off x="7931527" y="6195964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Plaque 237"/>
            <p:cNvSpPr/>
            <p:nvPr/>
          </p:nvSpPr>
          <p:spPr>
            <a:xfrm rot="16200000">
              <a:off x="7148075" y="6316281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Plaque 238"/>
            <p:cNvSpPr/>
            <p:nvPr/>
          </p:nvSpPr>
          <p:spPr>
            <a:xfrm rot="16200000">
              <a:off x="6975500" y="631593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laque 239"/>
            <p:cNvSpPr/>
            <p:nvPr/>
          </p:nvSpPr>
          <p:spPr>
            <a:xfrm rot="16200000">
              <a:off x="6888882" y="631516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laque 240"/>
            <p:cNvSpPr/>
            <p:nvPr/>
          </p:nvSpPr>
          <p:spPr>
            <a:xfrm rot="16200000">
              <a:off x="7062418" y="631516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laque 241"/>
            <p:cNvSpPr/>
            <p:nvPr/>
          </p:nvSpPr>
          <p:spPr>
            <a:xfrm rot="16200000">
              <a:off x="7495146" y="631777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Plaque 242"/>
            <p:cNvSpPr/>
            <p:nvPr/>
          </p:nvSpPr>
          <p:spPr>
            <a:xfrm rot="16200000">
              <a:off x="7322571" y="631742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laque 243"/>
            <p:cNvSpPr/>
            <p:nvPr/>
          </p:nvSpPr>
          <p:spPr>
            <a:xfrm rot="16200000">
              <a:off x="7235953" y="631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Plaque 244"/>
            <p:cNvSpPr/>
            <p:nvPr/>
          </p:nvSpPr>
          <p:spPr>
            <a:xfrm rot="16200000">
              <a:off x="7409489" y="631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Plaque 245"/>
            <p:cNvSpPr/>
            <p:nvPr/>
          </p:nvSpPr>
          <p:spPr>
            <a:xfrm rot="16200000">
              <a:off x="7842217" y="631777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laque 246"/>
            <p:cNvSpPr/>
            <p:nvPr/>
          </p:nvSpPr>
          <p:spPr>
            <a:xfrm rot="16200000">
              <a:off x="7669641" y="6317429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laque 247"/>
            <p:cNvSpPr/>
            <p:nvPr/>
          </p:nvSpPr>
          <p:spPr>
            <a:xfrm rot="16200000">
              <a:off x="7583024" y="631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laque 248"/>
            <p:cNvSpPr/>
            <p:nvPr/>
          </p:nvSpPr>
          <p:spPr>
            <a:xfrm rot="16200000">
              <a:off x="7756559" y="6316663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Plaque 249"/>
            <p:cNvSpPr/>
            <p:nvPr/>
          </p:nvSpPr>
          <p:spPr>
            <a:xfrm rot="16200000">
              <a:off x="7931527" y="6313615"/>
              <a:ext cx="117067" cy="85322"/>
            </a:xfrm>
            <a:prstGeom prst="plaque">
              <a:avLst>
                <a:gd name="adj" fmla="val 44461"/>
              </a:avLst>
            </a:prstGeom>
            <a:solidFill>
              <a:srgbClr val="FF6600">
                <a:alpha val="22000"/>
              </a:srgbClr>
            </a:solidFill>
            <a:ln w="12700" cmpd="sng">
              <a:solidFill>
                <a:schemeClr val="accent6">
                  <a:lumMod val="50000"/>
                  <a:alpha val="4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laque 250"/>
            <p:cNvSpPr/>
            <p:nvPr/>
          </p:nvSpPr>
          <p:spPr>
            <a:xfrm rot="16200000">
              <a:off x="7540363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Plaque 251"/>
            <p:cNvSpPr/>
            <p:nvPr/>
          </p:nvSpPr>
          <p:spPr>
            <a:xfrm rot="16200000">
              <a:off x="7366828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Plaque 252"/>
            <p:cNvSpPr/>
            <p:nvPr/>
          </p:nvSpPr>
          <p:spPr>
            <a:xfrm rot="16200000">
              <a:off x="7193293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laque 253"/>
            <p:cNvSpPr/>
            <p:nvPr/>
          </p:nvSpPr>
          <p:spPr>
            <a:xfrm rot="16200000">
              <a:off x="6931407" y="421638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Plaque 254"/>
            <p:cNvSpPr/>
            <p:nvPr/>
          </p:nvSpPr>
          <p:spPr>
            <a:xfrm rot="16200000">
              <a:off x="6846222" y="421638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Plaque 255"/>
            <p:cNvSpPr/>
            <p:nvPr/>
          </p:nvSpPr>
          <p:spPr>
            <a:xfrm rot="16200000">
              <a:off x="7019757" y="421638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Plaque 256"/>
            <p:cNvSpPr/>
            <p:nvPr/>
          </p:nvSpPr>
          <p:spPr>
            <a:xfrm rot="16200000">
              <a:off x="7106525" y="421638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laque 257"/>
            <p:cNvSpPr/>
            <p:nvPr/>
          </p:nvSpPr>
          <p:spPr>
            <a:xfrm rot="16200000">
              <a:off x="7278478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Plaque 258"/>
            <p:cNvSpPr/>
            <p:nvPr/>
          </p:nvSpPr>
          <p:spPr>
            <a:xfrm rot="16200000">
              <a:off x="7453596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Plaque 259"/>
            <p:cNvSpPr/>
            <p:nvPr/>
          </p:nvSpPr>
          <p:spPr>
            <a:xfrm rot="16200000">
              <a:off x="7625549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Plaque 260"/>
            <p:cNvSpPr/>
            <p:nvPr/>
          </p:nvSpPr>
          <p:spPr>
            <a:xfrm rot="16200000">
              <a:off x="7713899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laque 261"/>
            <p:cNvSpPr/>
            <p:nvPr/>
          </p:nvSpPr>
          <p:spPr>
            <a:xfrm rot="16200000">
              <a:off x="7800666" y="42178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Plaque 262"/>
            <p:cNvSpPr/>
            <p:nvPr/>
          </p:nvSpPr>
          <p:spPr>
            <a:xfrm rot="16200000">
              <a:off x="7540363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Plaque 263"/>
            <p:cNvSpPr/>
            <p:nvPr/>
          </p:nvSpPr>
          <p:spPr>
            <a:xfrm rot="16200000">
              <a:off x="7366828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laque 264"/>
            <p:cNvSpPr/>
            <p:nvPr/>
          </p:nvSpPr>
          <p:spPr>
            <a:xfrm rot="16200000">
              <a:off x="7193293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Plaque 265"/>
            <p:cNvSpPr/>
            <p:nvPr/>
          </p:nvSpPr>
          <p:spPr>
            <a:xfrm rot="16200000">
              <a:off x="6931407" y="43350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Plaque 266"/>
            <p:cNvSpPr/>
            <p:nvPr/>
          </p:nvSpPr>
          <p:spPr>
            <a:xfrm rot="16200000">
              <a:off x="6846222" y="43350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laque 267"/>
            <p:cNvSpPr/>
            <p:nvPr/>
          </p:nvSpPr>
          <p:spPr>
            <a:xfrm rot="16200000">
              <a:off x="7019757" y="43350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Plaque 268"/>
            <p:cNvSpPr/>
            <p:nvPr/>
          </p:nvSpPr>
          <p:spPr>
            <a:xfrm rot="16200000">
              <a:off x="7106525" y="43350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Plaque 269"/>
            <p:cNvSpPr/>
            <p:nvPr/>
          </p:nvSpPr>
          <p:spPr>
            <a:xfrm rot="16200000">
              <a:off x="7278478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Plaque 270"/>
            <p:cNvSpPr/>
            <p:nvPr/>
          </p:nvSpPr>
          <p:spPr>
            <a:xfrm rot="16200000">
              <a:off x="7453596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Plaque 271"/>
            <p:cNvSpPr/>
            <p:nvPr/>
          </p:nvSpPr>
          <p:spPr>
            <a:xfrm rot="16200000">
              <a:off x="7625549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Plaque 272"/>
            <p:cNvSpPr/>
            <p:nvPr/>
          </p:nvSpPr>
          <p:spPr>
            <a:xfrm rot="16200000">
              <a:off x="7713899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Plaque 273"/>
            <p:cNvSpPr/>
            <p:nvPr/>
          </p:nvSpPr>
          <p:spPr>
            <a:xfrm rot="16200000">
              <a:off x="7800666" y="433655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Plaque 274"/>
            <p:cNvSpPr/>
            <p:nvPr/>
          </p:nvSpPr>
          <p:spPr>
            <a:xfrm rot="16200000">
              <a:off x="7540363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Plaque 275"/>
            <p:cNvSpPr/>
            <p:nvPr/>
          </p:nvSpPr>
          <p:spPr>
            <a:xfrm rot="16200000">
              <a:off x="7366828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Plaque 276"/>
            <p:cNvSpPr/>
            <p:nvPr/>
          </p:nvSpPr>
          <p:spPr>
            <a:xfrm rot="16200000">
              <a:off x="7193293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Plaque 277"/>
            <p:cNvSpPr/>
            <p:nvPr/>
          </p:nvSpPr>
          <p:spPr>
            <a:xfrm rot="16200000">
              <a:off x="6931407" y="44527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Plaque 278"/>
            <p:cNvSpPr/>
            <p:nvPr/>
          </p:nvSpPr>
          <p:spPr>
            <a:xfrm rot="16200000">
              <a:off x="6846222" y="44527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Plaque 279"/>
            <p:cNvSpPr/>
            <p:nvPr/>
          </p:nvSpPr>
          <p:spPr>
            <a:xfrm rot="16200000">
              <a:off x="7019757" y="44527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Plaque 280"/>
            <p:cNvSpPr/>
            <p:nvPr/>
          </p:nvSpPr>
          <p:spPr>
            <a:xfrm rot="16200000">
              <a:off x="7106525" y="44527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Plaque 281"/>
            <p:cNvSpPr/>
            <p:nvPr/>
          </p:nvSpPr>
          <p:spPr>
            <a:xfrm rot="16200000">
              <a:off x="7278478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Plaque 282"/>
            <p:cNvSpPr/>
            <p:nvPr/>
          </p:nvSpPr>
          <p:spPr>
            <a:xfrm rot="16200000">
              <a:off x="7453596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Plaque 283"/>
            <p:cNvSpPr/>
            <p:nvPr/>
          </p:nvSpPr>
          <p:spPr>
            <a:xfrm rot="16200000">
              <a:off x="7625549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Plaque 284"/>
            <p:cNvSpPr/>
            <p:nvPr/>
          </p:nvSpPr>
          <p:spPr>
            <a:xfrm rot="16200000">
              <a:off x="7713899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Plaque 285"/>
            <p:cNvSpPr/>
            <p:nvPr/>
          </p:nvSpPr>
          <p:spPr>
            <a:xfrm rot="16200000">
              <a:off x="7800666" y="445420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Plaque 286"/>
            <p:cNvSpPr/>
            <p:nvPr/>
          </p:nvSpPr>
          <p:spPr>
            <a:xfrm rot="16200000">
              <a:off x="7540363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Plaque 287"/>
            <p:cNvSpPr/>
            <p:nvPr/>
          </p:nvSpPr>
          <p:spPr>
            <a:xfrm rot="16200000">
              <a:off x="7366828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Plaque 288"/>
            <p:cNvSpPr/>
            <p:nvPr/>
          </p:nvSpPr>
          <p:spPr>
            <a:xfrm rot="16200000">
              <a:off x="7193293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Plaque 289"/>
            <p:cNvSpPr/>
            <p:nvPr/>
          </p:nvSpPr>
          <p:spPr>
            <a:xfrm rot="16200000">
              <a:off x="6931407" y="45764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Plaque 290"/>
            <p:cNvSpPr/>
            <p:nvPr/>
          </p:nvSpPr>
          <p:spPr>
            <a:xfrm rot="16200000">
              <a:off x="6846222" y="45764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Plaque 291"/>
            <p:cNvSpPr/>
            <p:nvPr/>
          </p:nvSpPr>
          <p:spPr>
            <a:xfrm rot="16200000">
              <a:off x="7019757" y="45764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Plaque 292"/>
            <p:cNvSpPr/>
            <p:nvPr/>
          </p:nvSpPr>
          <p:spPr>
            <a:xfrm rot="16200000">
              <a:off x="7106525" y="45764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Plaque 293"/>
            <p:cNvSpPr/>
            <p:nvPr/>
          </p:nvSpPr>
          <p:spPr>
            <a:xfrm rot="16200000">
              <a:off x="7278478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Plaque 294"/>
            <p:cNvSpPr/>
            <p:nvPr/>
          </p:nvSpPr>
          <p:spPr>
            <a:xfrm rot="16200000">
              <a:off x="7453596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Plaque 295"/>
            <p:cNvSpPr/>
            <p:nvPr/>
          </p:nvSpPr>
          <p:spPr>
            <a:xfrm rot="16200000">
              <a:off x="7625549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Plaque 296"/>
            <p:cNvSpPr/>
            <p:nvPr/>
          </p:nvSpPr>
          <p:spPr>
            <a:xfrm rot="16200000">
              <a:off x="7713899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Plaque 297"/>
            <p:cNvSpPr/>
            <p:nvPr/>
          </p:nvSpPr>
          <p:spPr>
            <a:xfrm rot="16200000">
              <a:off x="7800666" y="457796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Plaque 298"/>
            <p:cNvSpPr/>
            <p:nvPr/>
          </p:nvSpPr>
          <p:spPr>
            <a:xfrm rot="16200000">
              <a:off x="7540363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Plaque 299"/>
            <p:cNvSpPr/>
            <p:nvPr/>
          </p:nvSpPr>
          <p:spPr>
            <a:xfrm rot="16200000">
              <a:off x="7366828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Plaque 300"/>
            <p:cNvSpPr/>
            <p:nvPr/>
          </p:nvSpPr>
          <p:spPr>
            <a:xfrm rot="16200000">
              <a:off x="7193293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Plaque 301"/>
            <p:cNvSpPr/>
            <p:nvPr/>
          </p:nvSpPr>
          <p:spPr>
            <a:xfrm rot="16200000">
              <a:off x="6931407" y="469435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Plaque 302"/>
            <p:cNvSpPr/>
            <p:nvPr/>
          </p:nvSpPr>
          <p:spPr>
            <a:xfrm rot="16200000">
              <a:off x="6846222" y="469435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Plaque 303"/>
            <p:cNvSpPr/>
            <p:nvPr/>
          </p:nvSpPr>
          <p:spPr>
            <a:xfrm rot="16200000">
              <a:off x="7019757" y="469435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Plaque 304"/>
            <p:cNvSpPr/>
            <p:nvPr/>
          </p:nvSpPr>
          <p:spPr>
            <a:xfrm rot="16200000">
              <a:off x="7106525" y="469435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Plaque 305"/>
            <p:cNvSpPr/>
            <p:nvPr/>
          </p:nvSpPr>
          <p:spPr>
            <a:xfrm rot="16200000">
              <a:off x="7278478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Plaque 306"/>
            <p:cNvSpPr/>
            <p:nvPr/>
          </p:nvSpPr>
          <p:spPr>
            <a:xfrm rot="16200000">
              <a:off x="7453596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Plaque 307"/>
            <p:cNvSpPr/>
            <p:nvPr/>
          </p:nvSpPr>
          <p:spPr>
            <a:xfrm rot="16200000">
              <a:off x="7625549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Plaque 308"/>
            <p:cNvSpPr/>
            <p:nvPr/>
          </p:nvSpPr>
          <p:spPr>
            <a:xfrm rot="16200000">
              <a:off x="7713899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Plaque 309"/>
            <p:cNvSpPr/>
            <p:nvPr/>
          </p:nvSpPr>
          <p:spPr>
            <a:xfrm rot="16200000">
              <a:off x="7800666" y="469585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Plaque 310"/>
            <p:cNvSpPr/>
            <p:nvPr/>
          </p:nvSpPr>
          <p:spPr>
            <a:xfrm rot="16200000">
              <a:off x="7540363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Plaque 311"/>
            <p:cNvSpPr/>
            <p:nvPr/>
          </p:nvSpPr>
          <p:spPr>
            <a:xfrm rot="16200000">
              <a:off x="7366828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Plaque 312"/>
            <p:cNvSpPr/>
            <p:nvPr/>
          </p:nvSpPr>
          <p:spPr>
            <a:xfrm rot="16200000">
              <a:off x="7193293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Plaque 313"/>
            <p:cNvSpPr/>
            <p:nvPr/>
          </p:nvSpPr>
          <p:spPr>
            <a:xfrm rot="16200000">
              <a:off x="6931407" y="481200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Plaque 314"/>
            <p:cNvSpPr/>
            <p:nvPr/>
          </p:nvSpPr>
          <p:spPr>
            <a:xfrm rot="16200000">
              <a:off x="6846222" y="481200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Plaque 315"/>
            <p:cNvSpPr/>
            <p:nvPr/>
          </p:nvSpPr>
          <p:spPr>
            <a:xfrm rot="16200000">
              <a:off x="7019757" y="481200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Plaque 316"/>
            <p:cNvSpPr/>
            <p:nvPr/>
          </p:nvSpPr>
          <p:spPr>
            <a:xfrm rot="16200000">
              <a:off x="7106525" y="481200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Plaque 317"/>
            <p:cNvSpPr/>
            <p:nvPr/>
          </p:nvSpPr>
          <p:spPr>
            <a:xfrm rot="16200000">
              <a:off x="7278478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Plaque 318"/>
            <p:cNvSpPr/>
            <p:nvPr/>
          </p:nvSpPr>
          <p:spPr>
            <a:xfrm rot="16200000">
              <a:off x="7453596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Plaque 319"/>
            <p:cNvSpPr/>
            <p:nvPr/>
          </p:nvSpPr>
          <p:spPr>
            <a:xfrm rot="16200000">
              <a:off x="7625549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Plaque 320"/>
            <p:cNvSpPr/>
            <p:nvPr/>
          </p:nvSpPr>
          <p:spPr>
            <a:xfrm rot="16200000">
              <a:off x="7713899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Plaque 321"/>
            <p:cNvSpPr/>
            <p:nvPr/>
          </p:nvSpPr>
          <p:spPr>
            <a:xfrm rot="16200000">
              <a:off x="7800666" y="48135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Plaque 322"/>
            <p:cNvSpPr/>
            <p:nvPr/>
          </p:nvSpPr>
          <p:spPr>
            <a:xfrm rot="16200000">
              <a:off x="7540363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laque 323"/>
            <p:cNvSpPr/>
            <p:nvPr/>
          </p:nvSpPr>
          <p:spPr>
            <a:xfrm rot="16200000">
              <a:off x="7366828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laque 324"/>
            <p:cNvSpPr/>
            <p:nvPr/>
          </p:nvSpPr>
          <p:spPr>
            <a:xfrm rot="16200000">
              <a:off x="7193293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Plaque 325"/>
            <p:cNvSpPr/>
            <p:nvPr/>
          </p:nvSpPr>
          <p:spPr>
            <a:xfrm rot="16200000">
              <a:off x="6931407" y="493577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Plaque 326"/>
            <p:cNvSpPr/>
            <p:nvPr/>
          </p:nvSpPr>
          <p:spPr>
            <a:xfrm rot="16200000">
              <a:off x="6846222" y="493577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Plaque 327"/>
            <p:cNvSpPr/>
            <p:nvPr/>
          </p:nvSpPr>
          <p:spPr>
            <a:xfrm rot="16200000">
              <a:off x="7019757" y="493577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Plaque 328"/>
            <p:cNvSpPr/>
            <p:nvPr/>
          </p:nvSpPr>
          <p:spPr>
            <a:xfrm rot="16200000">
              <a:off x="7106525" y="493577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Plaque 329"/>
            <p:cNvSpPr/>
            <p:nvPr/>
          </p:nvSpPr>
          <p:spPr>
            <a:xfrm rot="16200000">
              <a:off x="7278478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Plaque 330"/>
            <p:cNvSpPr/>
            <p:nvPr/>
          </p:nvSpPr>
          <p:spPr>
            <a:xfrm rot="16200000">
              <a:off x="7453596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Plaque 331"/>
            <p:cNvSpPr/>
            <p:nvPr/>
          </p:nvSpPr>
          <p:spPr>
            <a:xfrm rot="16200000">
              <a:off x="7625549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Plaque 332"/>
            <p:cNvSpPr/>
            <p:nvPr/>
          </p:nvSpPr>
          <p:spPr>
            <a:xfrm rot="16200000">
              <a:off x="7713899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Plaque 333"/>
            <p:cNvSpPr/>
            <p:nvPr/>
          </p:nvSpPr>
          <p:spPr>
            <a:xfrm rot="16200000">
              <a:off x="7800666" y="493726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Plaque 334"/>
            <p:cNvSpPr/>
            <p:nvPr/>
          </p:nvSpPr>
          <p:spPr>
            <a:xfrm rot="16200000">
              <a:off x="7540363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Plaque 335"/>
            <p:cNvSpPr/>
            <p:nvPr/>
          </p:nvSpPr>
          <p:spPr>
            <a:xfrm rot="16200000">
              <a:off x="7366828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Plaque 336"/>
            <p:cNvSpPr/>
            <p:nvPr/>
          </p:nvSpPr>
          <p:spPr>
            <a:xfrm rot="16200000">
              <a:off x="7193293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Plaque 337"/>
            <p:cNvSpPr/>
            <p:nvPr/>
          </p:nvSpPr>
          <p:spPr>
            <a:xfrm rot="16200000">
              <a:off x="6931407" y="505444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Plaque 338"/>
            <p:cNvSpPr/>
            <p:nvPr/>
          </p:nvSpPr>
          <p:spPr>
            <a:xfrm rot="16200000">
              <a:off x="6846222" y="505444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Plaque 339"/>
            <p:cNvSpPr/>
            <p:nvPr/>
          </p:nvSpPr>
          <p:spPr>
            <a:xfrm rot="16200000">
              <a:off x="7019757" y="505444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Plaque 340"/>
            <p:cNvSpPr/>
            <p:nvPr/>
          </p:nvSpPr>
          <p:spPr>
            <a:xfrm rot="16200000">
              <a:off x="7106525" y="505444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Plaque 341"/>
            <p:cNvSpPr/>
            <p:nvPr/>
          </p:nvSpPr>
          <p:spPr>
            <a:xfrm rot="16200000">
              <a:off x="7278478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Plaque 342"/>
            <p:cNvSpPr/>
            <p:nvPr/>
          </p:nvSpPr>
          <p:spPr>
            <a:xfrm rot="16200000">
              <a:off x="7453596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Plaque 343"/>
            <p:cNvSpPr/>
            <p:nvPr/>
          </p:nvSpPr>
          <p:spPr>
            <a:xfrm rot="16200000">
              <a:off x="7625549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Plaque 344"/>
            <p:cNvSpPr/>
            <p:nvPr/>
          </p:nvSpPr>
          <p:spPr>
            <a:xfrm rot="16200000">
              <a:off x="7713899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Plaque 345"/>
            <p:cNvSpPr/>
            <p:nvPr/>
          </p:nvSpPr>
          <p:spPr>
            <a:xfrm rot="16200000">
              <a:off x="7800666" y="505594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Plaque 346"/>
            <p:cNvSpPr/>
            <p:nvPr/>
          </p:nvSpPr>
          <p:spPr>
            <a:xfrm rot="16200000">
              <a:off x="7540363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Plaque 347"/>
            <p:cNvSpPr/>
            <p:nvPr/>
          </p:nvSpPr>
          <p:spPr>
            <a:xfrm rot="16200000">
              <a:off x="7366828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Plaque 348"/>
            <p:cNvSpPr/>
            <p:nvPr/>
          </p:nvSpPr>
          <p:spPr>
            <a:xfrm rot="16200000">
              <a:off x="7193293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Plaque 349"/>
            <p:cNvSpPr/>
            <p:nvPr/>
          </p:nvSpPr>
          <p:spPr>
            <a:xfrm rot="16200000">
              <a:off x="6931407" y="517209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Plaque 350"/>
            <p:cNvSpPr/>
            <p:nvPr/>
          </p:nvSpPr>
          <p:spPr>
            <a:xfrm rot="16200000">
              <a:off x="6846222" y="517209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laque 351"/>
            <p:cNvSpPr/>
            <p:nvPr/>
          </p:nvSpPr>
          <p:spPr>
            <a:xfrm rot="16200000">
              <a:off x="7019757" y="517209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laque 352"/>
            <p:cNvSpPr/>
            <p:nvPr/>
          </p:nvSpPr>
          <p:spPr>
            <a:xfrm rot="16200000">
              <a:off x="7106525" y="517209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laque 353"/>
            <p:cNvSpPr/>
            <p:nvPr/>
          </p:nvSpPr>
          <p:spPr>
            <a:xfrm rot="16200000">
              <a:off x="7278478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Plaque 354"/>
            <p:cNvSpPr/>
            <p:nvPr/>
          </p:nvSpPr>
          <p:spPr>
            <a:xfrm rot="16200000">
              <a:off x="7453596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laque 355"/>
            <p:cNvSpPr/>
            <p:nvPr/>
          </p:nvSpPr>
          <p:spPr>
            <a:xfrm rot="16200000">
              <a:off x="7625549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Plaque 356"/>
            <p:cNvSpPr/>
            <p:nvPr/>
          </p:nvSpPr>
          <p:spPr>
            <a:xfrm rot="16200000">
              <a:off x="7713899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Plaque 357"/>
            <p:cNvSpPr/>
            <p:nvPr/>
          </p:nvSpPr>
          <p:spPr>
            <a:xfrm rot="16200000">
              <a:off x="7800666" y="51735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laque 358"/>
            <p:cNvSpPr/>
            <p:nvPr/>
          </p:nvSpPr>
          <p:spPr>
            <a:xfrm rot="16200000">
              <a:off x="7540363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laque 359"/>
            <p:cNvSpPr/>
            <p:nvPr/>
          </p:nvSpPr>
          <p:spPr>
            <a:xfrm rot="16200000">
              <a:off x="7366828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laque 360"/>
            <p:cNvSpPr/>
            <p:nvPr/>
          </p:nvSpPr>
          <p:spPr>
            <a:xfrm rot="16200000">
              <a:off x="7193293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Plaque 361"/>
            <p:cNvSpPr/>
            <p:nvPr/>
          </p:nvSpPr>
          <p:spPr>
            <a:xfrm rot="16200000">
              <a:off x="6931407" y="529586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Plaque 362"/>
            <p:cNvSpPr/>
            <p:nvPr/>
          </p:nvSpPr>
          <p:spPr>
            <a:xfrm rot="16200000">
              <a:off x="6846222" y="529586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Plaque 363"/>
            <p:cNvSpPr/>
            <p:nvPr/>
          </p:nvSpPr>
          <p:spPr>
            <a:xfrm rot="16200000">
              <a:off x="7019757" y="529586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Plaque 364"/>
            <p:cNvSpPr/>
            <p:nvPr/>
          </p:nvSpPr>
          <p:spPr>
            <a:xfrm rot="16200000">
              <a:off x="7106525" y="529586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Plaque 365"/>
            <p:cNvSpPr/>
            <p:nvPr/>
          </p:nvSpPr>
          <p:spPr>
            <a:xfrm rot="16200000">
              <a:off x="7278478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laque 366"/>
            <p:cNvSpPr/>
            <p:nvPr/>
          </p:nvSpPr>
          <p:spPr>
            <a:xfrm rot="16200000">
              <a:off x="7453596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laque 367"/>
            <p:cNvSpPr/>
            <p:nvPr/>
          </p:nvSpPr>
          <p:spPr>
            <a:xfrm rot="16200000">
              <a:off x="7625549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Plaque 368"/>
            <p:cNvSpPr/>
            <p:nvPr/>
          </p:nvSpPr>
          <p:spPr>
            <a:xfrm rot="16200000">
              <a:off x="7713899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laque 369"/>
            <p:cNvSpPr/>
            <p:nvPr/>
          </p:nvSpPr>
          <p:spPr>
            <a:xfrm rot="16200000">
              <a:off x="7800666" y="529735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Plaque 370"/>
            <p:cNvSpPr/>
            <p:nvPr/>
          </p:nvSpPr>
          <p:spPr>
            <a:xfrm rot="16200000">
              <a:off x="7540363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Plaque 371"/>
            <p:cNvSpPr/>
            <p:nvPr/>
          </p:nvSpPr>
          <p:spPr>
            <a:xfrm rot="16200000">
              <a:off x="7366828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laque 372"/>
            <p:cNvSpPr/>
            <p:nvPr/>
          </p:nvSpPr>
          <p:spPr>
            <a:xfrm rot="16200000">
              <a:off x="7193293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laque 373"/>
            <p:cNvSpPr/>
            <p:nvPr/>
          </p:nvSpPr>
          <p:spPr>
            <a:xfrm rot="16200000">
              <a:off x="6931407" y="541887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laque 374"/>
            <p:cNvSpPr/>
            <p:nvPr/>
          </p:nvSpPr>
          <p:spPr>
            <a:xfrm rot="16200000">
              <a:off x="6846222" y="541887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Plaque 375"/>
            <p:cNvSpPr/>
            <p:nvPr/>
          </p:nvSpPr>
          <p:spPr>
            <a:xfrm rot="16200000">
              <a:off x="7019757" y="541887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laque 376"/>
            <p:cNvSpPr/>
            <p:nvPr/>
          </p:nvSpPr>
          <p:spPr>
            <a:xfrm rot="16200000">
              <a:off x="7106525" y="541887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Plaque 377"/>
            <p:cNvSpPr/>
            <p:nvPr/>
          </p:nvSpPr>
          <p:spPr>
            <a:xfrm rot="16200000">
              <a:off x="7278478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Plaque 378"/>
            <p:cNvSpPr/>
            <p:nvPr/>
          </p:nvSpPr>
          <p:spPr>
            <a:xfrm rot="16200000">
              <a:off x="7453596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Plaque 379"/>
            <p:cNvSpPr/>
            <p:nvPr/>
          </p:nvSpPr>
          <p:spPr>
            <a:xfrm rot="16200000">
              <a:off x="7625549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Plaque 380"/>
            <p:cNvSpPr/>
            <p:nvPr/>
          </p:nvSpPr>
          <p:spPr>
            <a:xfrm rot="16200000">
              <a:off x="7713899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Plaque 381"/>
            <p:cNvSpPr/>
            <p:nvPr/>
          </p:nvSpPr>
          <p:spPr>
            <a:xfrm rot="16200000">
              <a:off x="7800666" y="542036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Plaque 382"/>
            <p:cNvSpPr/>
            <p:nvPr/>
          </p:nvSpPr>
          <p:spPr>
            <a:xfrm rot="16200000">
              <a:off x="7540363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laque 383"/>
            <p:cNvSpPr/>
            <p:nvPr/>
          </p:nvSpPr>
          <p:spPr>
            <a:xfrm rot="16200000">
              <a:off x="7366828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Plaque 384"/>
            <p:cNvSpPr/>
            <p:nvPr/>
          </p:nvSpPr>
          <p:spPr>
            <a:xfrm rot="16200000">
              <a:off x="7193293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Plaque 385"/>
            <p:cNvSpPr/>
            <p:nvPr/>
          </p:nvSpPr>
          <p:spPr>
            <a:xfrm rot="16200000">
              <a:off x="6931407" y="553652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Plaque 386"/>
            <p:cNvSpPr/>
            <p:nvPr/>
          </p:nvSpPr>
          <p:spPr>
            <a:xfrm rot="16200000">
              <a:off x="6846222" y="553652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Plaque 387"/>
            <p:cNvSpPr/>
            <p:nvPr/>
          </p:nvSpPr>
          <p:spPr>
            <a:xfrm rot="16200000">
              <a:off x="7019757" y="553652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Plaque 388"/>
            <p:cNvSpPr/>
            <p:nvPr/>
          </p:nvSpPr>
          <p:spPr>
            <a:xfrm rot="16200000">
              <a:off x="7106525" y="553652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Plaque 389"/>
            <p:cNvSpPr/>
            <p:nvPr/>
          </p:nvSpPr>
          <p:spPr>
            <a:xfrm rot="16200000">
              <a:off x="7278478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Plaque 390"/>
            <p:cNvSpPr/>
            <p:nvPr/>
          </p:nvSpPr>
          <p:spPr>
            <a:xfrm rot="16200000">
              <a:off x="7453596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Plaque 391"/>
            <p:cNvSpPr/>
            <p:nvPr/>
          </p:nvSpPr>
          <p:spPr>
            <a:xfrm rot="16200000">
              <a:off x="7625549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Plaque 392"/>
            <p:cNvSpPr/>
            <p:nvPr/>
          </p:nvSpPr>
          <p:spPr>
            <a:xfrm rot="16200000">
              <a:off x="7713899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Plaque 393"/>
            <p:cNvSpPr/>
            <p:nvPr/>
          </p:nvSpPr>
          <p:spPr>
            <a:xfrm rot="16200000">
              <a:off x="7800666" y="553801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Plaque 394"/>
            <p:cNvSpPr/>
            <p:nvPr/>
          </p:nvSpPr>
          <p:spPr>
            <a:xfrm rot="16200000">
              <a:off x="7540363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Plaque 395"/>
            <p:cNvSpPr/>
            <p:nvPr/>
          </p:nvSpPr>
          <p:spPr>
            <a:xfrm rot="16200000">
              <a:off x="7366828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Plaque 396"/>
            <p:cNvSpPr/>
            <p:nvPr/>
          </p:nvSpPr>
          <p:spPr>
            <a:xfrm rot="16200000">
              <a:off x="7193293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Plaque 397"/>
            <p:cNvSpPr/>
            <p:nvPr/>
          </p:nvSpPr>
          <p:spPr>
            <a:xfrm rot="16200000">
              <a:off x="6931407" y="56602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Plaque 398"/>
            <p:cNvSpPr/>
            <p:nvPr/>
          </p:nvSpPr>
          <p:spPr>
            <a:xfrm rot="16200000">
              <a:off x="6846222" y="56602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Plaque 399"/>
            <p:cNvSpPr/>
            <p:nvPr/>
          </p:nvSpPr>
          <p:spPr>
            <a:xfrm rot="16200000">
              <a:off x="7019757" y="56602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Plaque 400"/>
            <p:cNvSpPr/>
            <p:nvPr/>
          </p:nvSpPr>
          <p:spPr>
            <a:xfrm rot="16200000">
              <a:off x="7106525" y="56602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Plaque 401"/>
            <p:cNvSpPr/>
            <p:nvPr/>
          </p:nvSpPr>
          <p:spPr>
            <a:xfrm rot="16200000">
              <a:off x="7278478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Plaque 402"/>
            <p:cNvSpPr/>
            <p:nvPr/>
          </p:nvSpPr>
          <p:spPr>
            <a:xfrm rot="16200000">
              <a:off x="7453596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Plaque 403"/>
            <p:cNvSpPr/>
            <p:nvPr/>
          </p:nvSpPr>
          <p:spPr>
            <a:xfrm rot="16200000">
              <a:off x="7625549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Plaque 404"/>
            <p:cNvSpPr/>
            <p:nvPr/>
          </p:nvSpPr>
          <p:spPr>
            <a:xfrm rot="16200000">
              <a:off x="7713899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Plaque 405"/>
            <p:cNvSpPr/>
            <p:nvPr/>
          </p:nvSpPr>
          <p:spPr>
            <a:xfrm rot="16200000">
              <a:off x="7800666" y="566178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Plaque 406"/>
            <p:cNvSpPr/>
            <p:nvPr/>
          </p:nvSpPr>
          <p:spPr>
            <a:xfrm rot="16200000">
              <a:off x="7540363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Plaque 407"/>
            <p:cNvSpPr/>
            <p:nvPr/>
          </p:nvSpPr>
          <p:spPr>
            <a:xfrm rot="16200000">
              <a:off x="7366828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Plaque 408"/>
            <p:cNvSpPr/>
            <p:nvPr/>
          </p:nvSpPr>
          <p:spPr>
            <a:xfrm rot="16200000">
              <a:off x="7193293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Plaque 409"/>
            <p:cNvSpPr/>
            <p:nvPr/>
          </p:nvSpPr>
          <p:spPr>
            <a:xfrm rot="16200000">
              <a:off x="6931407" y="577896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Plaque 410"/>
            <p:cNvSpPr/>
            <p:nvPr/>
          </p:nvSpPr>
          <p:spPr>
            <a:xfrm rot="16200000">
              <a:off x="6846222" y="577896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Plaque 411"/>
            <p:cNvSpPr/>
            <p:nvPr/>
          </p:nvSpPr>
          <p:spPr>
            <a:xfrm rot="16200000">
              <a:off x="7019757" y="577896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Plaque 412"/>
            <p:cNvSpPr/>
            <p:nvPr/>
          </p:nvSpPr>
          <p:spPr>
            <a:xfrm rot="16200000">
              <a:off x="7106525" y="577896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Plaque 413"/>
            <p:cNvSpPr/>
            <p:nvPr/>
          </p:nvSpPr>
          <p:spPr>
            <a:xfrm rot="16200000">
              <a:off x="7278478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Plaque 414"/>
            <p:cNvSpPr/>
            <p:nvPr/>
          </p:nvSpPr>
          <p:spPr>
            <a:xfrm rot="16200000">
              <a:off x="7453596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Plaque 415"/>
            <p:cNvSpPr/>
            <p:nvPr/>
          </p:nvSpPr>
          <p:spPr>
            <a:xfrm rot="16200000">
              <a:off x="7625549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Plaque 416"/>
            <p:cNvSpPr/>
            <p:nvPr/>
          </p:nvSpPr>
          <p:spPr>
            <a:xfrm rot="16200000">
              <a:off x="7713899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Plaque 417"/>
            <p:cNvSpPr/>
            <p:nvPr/>
          </p:nvSpPr>
          <p:spPr>
            <a:xfrm rot="16200000">
              <a:off x="7800666" y="578045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Plaque 418"/>
            <p:cNvSpPr/>
            <p:nvPr/>
          </p:nvSpPr>
          <p:spPr>
            <a:xfrm rot="16200000">
              <a:off x="7540363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Plaque 419"/>
            <p:cNvSpPr/>
            <p:nvPr/>
          </p:nvSpPr>
          <p:spPr>
            <a:xfrm rot="16200000">
              <a:off x="7366828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Plaque 420"/>
            <p:cNvSpPr/>
            <p:nvPr/>
          </p:nvSpPr>
          <p:spPr>
            <a:xfrm rot="16200000">
              <a:off x="7193293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Plaque 421"/>
            <p:cNvSpPr/>
            <p:nvPr/>
          </p:nvSpPr>
          <p:spPr>
            <a:xfrm rot="16200000">
              <a:off x="6931407" y="589661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Plaque 422"/>
            <p:cNvSpPr/>
            <p:nvPr/>
          </p:nvSpPr>
          <p:spPr>
            <a:xfrm rot="16200000">
              <a:off x="6846222" y="589661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Plaque 423"/>
            <p:cNvSpPr/>
            <p:nvPr/>
          </p:nvSpPr>
          <p:spPr>
            <a:xfrm rot="16200000">
              <a:off x="7019757" y="589661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Plaque 424"/>
            <p:cNvSpPr/>
            <p:nvPr/>
          </p:nvSpPr>
          <p:spPr>
            <a:xfrm rot="16200000">
              <a:off x="7106525" y="589661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Plaque 425"/>
            <p:cNvSpPr/>
            <p:nvPr/>
          </p:nvSpPr>
          <p:spPr>
            <a:xfrm rot="16200000">
              <a:off x="7278478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Plaque 426"/>
            <p:cNvSpPr/>
            <p:nvPr/>
          </p:nvSpPr>
          <p:spPr>
            <a:xfrm rot="16200000">
              <a:off x="7453596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Plaque 427"/>
            <p:cNvSpPr/>
            <p:nvPr/>
          </p:nvSpPr>
          <p:spPr>
            <a:xfrm rot="16200000">
              <a:off x="7625549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Plaque 428"/>
            <p:cNvSpPr/>
            <p:nvPr/>
          </p:nvSpPr>
          <p:spPr>
            <a:xfrm rot="16200000">
              <a:off x="7713899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laque 429"/>
            <p:cNvSpPr/>
            <p:nvPr/>
          </p:nvSpPr>
          <p:spPr>
            <a:xfrm rot="16200000">
              <a:off x="7800666" y="58981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laque 430"/>
            <p:cNvSpPr/>
            <p:nvPr/>
          </p:nvSpPr>
          <p:spPr>
            <a:xfrm rot="16200000">
              <a:off x="7540363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laque 431"/>
            <p:cNvSpPr/>
            <p:nvPr/>
          </p:nvSpPr>
          <p:spPr>
            <a:xfrm rot="16200000">
              <a:off x="7366828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Plaque 432"/>
            <p:cNvSpPr/>
            <p:nvPr/>
          </p:nvSpPr>
          <p:spPr>
            <a:xfrm rot="16200000">
              <a:off x="7193293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laque 433"/>
            <p:cNvSpPr/>
            <p:nvPr/>
          </p:nvSpPr>
          <p:spPr>
            <a:xfrm rot="16200000">
              <a:off x="6931407" y="602037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Plaque 434"/>
            <p:cNvSpPr/>
            <p:nvPr/>
          </p:nvSpPr>
          <p:spPr>
            <a:xfrm rot="16200000">
              <a:off x="6846222" y="602037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Plaque 435"/>
            <p:cNvSpPr/>
            <p:nvPr/>
          </p:nvSpPr>
          <p:spPr>
            <a:xfrm rot="16200000">
              <a:off x="7019757" y="602037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Plaque 436"/>
            <p:cNvSpPr/>
            <p:nvPr/>
          </p:nvSpPr>
          <p:spPr>
            <a:xfrm rot="16200000">
              <a:off x="7106525" y="602037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Plaque 437"/>
            <p:cNvSpPr/>
            <p:nvPr/>
          </p:nvSpPr>
          <p:spPr>
            <a:xfrm rot="16200000">
              <a:off x="7278478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Plaque 438"/>
            <p:cNvSpPr/>
            <p:nvPr/>
          </p:nvSpPr>
          <p:spPr>
            <a:xfrm rot="16200000">
              <a:off x="7453596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Plaque 439"/>
            <p:cNvSpPr/>
            <p:nvPr/>
          </p:nvSpPr>
          <p:spPr>
            <a:xfrm rot="16200000">
              <a:off x="7625549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Plaque 440"/>
            <p:cNvSpPr/>
            <p:nvPr/>
          </p:nvSpPr>
          <p:spPr>
            <a:xfrm rot="16200000">
              <a:off x="7713899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Plaque 441"/>
            <p:cNvSpPr/>
            <p:nvPr/>
          </p:nvSpPr>
          <p:spPr>
            <a:xfrm rot="16200000">
              <a:off x="7800666" y="602187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Plaque 442"/>
            <p:cNvSpPr/>
            <p:nvPr/>
          </p:nvSpPr>
          <p:spPr>
            <a:xfrm rot="16200000">
              <a:off x="7540363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Plaque 443"/>
            <p:cNvSpPr/>
            <p:nvPr/>
          </p:nvSpPr>
          <p:spPr>
            <a:xfrm rot="16200000">
              <a:off x="7366828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Plaque 444"/>
            <p:cNvSpPr/>
            <p:nvPr/>
          </p:nvSpPr>
          <p:spPr>
            <a:xfrm rot="16200000">
              <a:off x="7193293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Plaque 445"/>
            <p:cNvSpPr/>
            <p:nvPr/>
          </p:nvSpPr>
          <p:spPr>
            <a:xfrm rot="16200000">
              <a:off x="6931407" y="613826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Plaque 446"/>
            <p:cNvSpPr/>
            <p:nvPr/>
          </p:nvSpPr>
          <p:spPr>
            <a:xfrm rot="16200000">
              <a:off x="6846222" y="613826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Plaque 447"/>
            <p:cNvSpPr/>
            <p:nvPr/>
          </p:nvSpPr>
          <p:spPr>
            <a:xfrm rot="16200000">
              <a:off x="7019757" y="613826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Plaque 448"/>
            <p:cNvSpPr/>
            <p:nvPr/>
          </p:nvSpPr>
          <p:spPr>
            <a:xfrm rot="16200000">
              <a:off x="7106525" y="613826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Plaque 449"/>
            <p:cNvSpPr/>
            <p:nvPr/>
          </p:nvSpPr>
          <p:spPr>
            <a:xfrm rot="16200000">
              <a:off x="7278478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Plaque 450"/>
            <p:cNvSpPr/>
            <p:nvPr/>
          </p:nvSpPr>
          <p:spPr>
            <a:xfrm rot="16200000">
              <a:off x="7453596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Plaque 451"/>
            <p:cNvSpPr/>
            <p:nvPr/>
          </p:nvSpPr>
          <p:spPr>
            <a:xfrm rot="16200000">
              <a:off x="7625549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Plaque 452"/>
            <p:cNvSpPr/>
            <p:nvPr/>
          </p:nvSpPr>
          <p:spPr>
            <a:xfrm rot="16200000">
              <a:off x="7713899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Plaque 453"/>
            <p:cNvSpPr/>
            <p:nvPr/>
          </p:nvSpPr>
          <p:spPr>
            <a:xfrm rot="16200000">
              <a:off x="7800666" y="613975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Plaque 454"/>
            <p:cNvSpPr/>
            <p:nvPr/>
          </p:nvSpPr>
          <p:spPr>
            <a:xfrm rot="16200000">
              <a:off x="7540363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Plaque 455"/>
            <p:cNvSpPr/>
            <p:nvPr/>
          </p:nvSpPr>
          <p:spPr>
            <a:xfrm rot="16200000">
              <a:off x="7366828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Plaque 456"/>
            <p:cNvSpPr/>
            <p:nvPr/>
          </p:nvSpPr>
          <p:spPr>
            <a:xfrm rot="16200000">
              <a:off x="7193293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Plaque 457"/>
            <p:cNvSpPr/>
            <p:nvPr/>
          </p:nvSpPr>
          <p:spPr>
            <a:xfrm rot="16200000">
              <a:off x="6931407" y="625591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Plaque 458"/>
            <p:cNvSpPr/>
            <p:nvPr/>
          </p:nvSpPr>
          <p:spPr>
            <a:xfrm rot="16200000">
              <a:off x="6846222" y="625591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Plaque 459"/>
            <p:cNvSpPr/>
            <p:nvPr/>
          </p:nvSpPr>
          <p:spPr>
            <a:xfrm rot="16200000">
              <a:off x="7019757" y="625591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Plaque 460"/>
            <p:cNvSpPr/>
            <p:nvPr/>
          </p:nvSpPr>
          <p:spPr>
            <a:xfrm rot="16200000">
              <a:off x="7106525" y="625591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Plaque 461"/>
            <p:cNvSpPr/>
            <p:nvPr/>
          </p:nvSpPr>
          <p:spPr>
            <a:xfrm rot="16200000">
              <a:off x="7278478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Plaque 462"/>
            <p:cNvSpPr/>
            <p:nvPr/>
          </p:nvSpPr>
          <p:spPr>
            <a:xfrm rot="16200000">
              <a:off x="7453596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Plaque 463"/>
            <p:cNvSpPr/>
            <p:nvPr/>
          </p:nvSpPr>
          <p:spPr>
            <a:xfrm rot="16200000">
              <a:off x="7625549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Plaque 464"/>
            <p:cNvSpPr/>
            <p:nvPr/>
          </p:nvSpPr>
          <p:spPr>
            <a:xfrm rot="16200000">
              <a:off x="7713899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Plaque 465"/>
            <p:cNvSpPr/>
            <p:nvPr/>
          </p:nvSpPr>
          <p:spPr>
            <a:xfrm rot="16200000">
              <a:off x="7800666" y="62574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Plaque 466"/>
            <p:cNvSpPr/>
            <p:nvPr/>
          </p:nvSpPr>
          <p:spPr>
            <a:xfrm rot="16200000">
              <a:off x="7540363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Plaque 467"/>
            <p:cNvSpPr/>
            <p:nvPr/>
          </p:nvSpPr>
          <p:spPr>
            <a:xfrm rot="16200000">
              <a:off x="7366828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Plaque 468"/>
            <p:cNvSpPr/>
            <p:nvPr/>
          </p:nvSpPr>
          <p:spPr>
            <a:xfrm rot="16200000">
              <a:off x="7193293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Plaque 469"/>
            <p:cNvSpPr/>
            <p:nvPr/>
          </p:nvSpPr>
          <p:spPr>
            <a:xfrm rot="16200000">
              <a:off x="6931407" y="637967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Plaque 470"/>
            <p:cNvSpPr/>
            <p:nvPr/>
          </p:nvSpPr>
          <p:spPr>
            <a:xfrm rot="16200000">
              <a:off x="6846222" y="637967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Plaque 471"/>
            <p:cNvSpPr/>
            <p:nvPr/>
          </p:nvSpPr>
          <p:spPr>
            <a:xfrm rot="16200000">
              <a:off x="7019757" y="637967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Plaque 472"/>
            <p:cNvSpPr/>
            <p:nvPr/>
          </p:nvSpPr>
          <p:spPr>
            <a:xfrm rot="16200000">
              <a:off x="7106525" y="637967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Plaque 473"/>
            <p:cNvSpPr/>
            <p:nvPr/>
          </p:nvSpPr>
          <p:spPr>
            <a:xfrm rot="16200000">
              <a:off x="7278478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Plaque 474"/>
            <p:cNvSpPr/>
            <p:nvPr/>
          </p:nvSpPr>
          <p:spPr>
            <a:xfrm rot="16200000">
              <a:off x="7453596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Plaque 475"/>
            <p:cNvSpPr/>
            <p:nvPr/>
          </p:nvSpPr>
          <p:spPr>
            <a:xfrm rot="16200000">
              <a:off x="7625549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Plaque 476"/>
            <p:cNvSpPr/>
            <p:nvPr/>
          </p:nvSpPr>
          <p:spPr>
            <a:xfrm rot="16200000">
              <a:off x="7713899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Plaque 477"/>
            <p:cNvSpPr/>
            <p:nvPr/>
          </p:nvSpPr>
          <p:spPr>
            <a:xfrm rot="16200000">
              <a:off x="7800666" y="638117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Plaque 478"/>
            <p:cNvSpPr/>
            <p:nvPr/>
          </p:nvSpPr>
          <p:spPr>
            <a:xfrm rot="16200000">
              <a:off x="7888867" y="421971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Plaque 479"/>
            <p:cNvSpPr/>
            <p:nvPr/>
          </p:nvSpPr>
          <p:spPr>
            <a:xfrm rot="16200000">
              <a:off x="7974052" y="421971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Plaque 480"/>
            <p:cNvSpPr/>
            <p:nvPr/>
          </p:nvSpPr>
          <p:spPr>
            <a:xfrm rot="16200000">
              <a:off x="7888867" y="433838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Plaque 481"/>
            <p:cNvSpPr/>
            <p:nvPr/>
          </p:nvSpPr>
          <p:spPr>
            <a:xfrm rot="16200000">
              <a:off x="7974052" y="433838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Plaque 482"/>
            <p:cNvSpPr/>
            <p:nvPr/>
          </p:nvSpPr>
          <p:spPr>
            <a:xfrm rot="16200000">
              <a:off x="7888867" y="445603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Plaque 483"/>
            <p:cNvSpPr/>
            <p:nvPr/>
          </p:nvSpPr>
          <p:spPr>
            <a:xfrm rot="16200000">
              <a:off x="7974052" y="445603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Plaque 484"/>
            <p:cNvSpPr/>
            <p:nvPr/>
          </p:nvSpPr>
          <p:spPr>
            <a:xfrm rot="16200000">
              <a:off x="7888867" y="457980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Plaque 485"/>
            <p:cNvSpPr/>
            <p:nvPr/>
          </p:nvSpPr>
          <p:spPr>
            <a:xfrm rot="16200000">
              <a:off x="7974052" y="457980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Plaque 486"/>
            <p:cNvSpPr/>
            <p:nvPr/>
          </p:nvSpPr>
          <p:spPr>
            <a:xfrm rot="16200000">
              <a:off x="7888867" y="46976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Plaque 487"/>
            <p:cNvSpPr/>
            <p:nvPr/>
          </p:nvSpPr>
          <p:spPr>
            <a:xfrm rot="16200000">
              <a:off x="7974052" y="469768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Plaque 488"/>
            <p:cNvSpPr/>
            <p:nvPr/>
          </p:nvSpPr>
          <p:spPr>
            <a:xfrm rot="16200000">
              <a:off x="7888867" y="481533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Plaque 489"/>
            <p:cNvSpPr/>
            <p:nvPr/>
          </p:nvSpPr>
          <p:spPr>
            <a:xfrm rot="16200000">
              <a:off x="7974052" y="481533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Plaque 490"/>
            <p:cNvSpPr/>
            <p:nvPr/>
          </p:nvSpPr>
          <p:spPr>
            <a:xfrm rot="16200000">
              <a:off x="7888867" y="49391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Plaque 491"/>
            <p:cNvSpPr/>
            <p:nvPr/>
          </p:nvSpPr>
          <p:spPr>
            <a:xfrm rot="16200000">
              <a:off x="7974052" y="4939102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Plaque 492"/>
            <p:cNvSpPr/>
            <p:nvPr/>
          </p:nvSpPr>
          <p:spPr>
            <a:xfrm rot="16200000">
              <a:off x="7888867" y="50577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Plaque 493"/>
            <p:cNvSpPr/>
            <p:nvPr/>
          </p:nvSpPr>
          <p:spPr>
            <a:xfrm rot="16200000">
              <a:off x="7974052" y="5057776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Plaque 494"/>
            <p:cNvSpPr/>
            <p:nvPr/>
          </p:nvSpPr>
          <p:spPr>
            <a:xfrm rot="16200000">
              <a:off x="7888867" y="517542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Plaque 495"/>
            <p:cNvSpPr/>
            <p:nvPr/>
          </p:nvSpPr>
          <p:spPr>
            <a:xfrm rot="16200000">
              <a:off x="7974052" y="517542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Plaque 496"/>
            <p:cNvSpPr/>
            <p:nvPr/>
          </p:nvSpPr>
          <p:spPr>
            <a:xfrm rot="16200000">
              <a:off x="7888867" y="52991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Plaque 497"/>
            <p:cNvSpPr/>
            <p:nvPr/>
          </p:nvSpPr>
          <p:spPr>
            <a:xfrm rot="16200000">
              <a:off x="7974052" y="5299193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Plaque 498"/>
            <p:cNvSpPr/>
            <p:nvPr/>
          </p:nvSpPr>
          <p:spPr>
            <a:xfrm rot="16200000">
              <a:off x="7888867" y="542219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Plaque 499"/>
            <p:cNvSpPr/>
            <p:nvPr/>
          </p:nvSpPr>
          <p:spPr>
            <a:xfrm rot="16200000">
              <a:off x="7974052" y="5422198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Plaque 500"/>
            <p:cNvSpPr/>
            <p:nvPr/>
          </p:nvSpPr>
          <p:spPr>
            <a:xfrm rot="16200000">
              <a:off x="7888867" y="553984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Plaque 501"/>
            <p:cNvSpPr/>
            <p:nvPr/>
          </p:nvSpPr>
          <p:spPr>
            <a:xfrm rot="16200000">
              <a:off x="7974052" y="553984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Plaque 502"/>
            <p:cNvSpPr/>
            <p:nvPr/>
          </p:nvSpPr>
          <p:spPr>
            <a:xfrm rot="16200000">
              <a:off x="7888867" y="566361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Plaque 503"/>
            <p:cNvSpPr/>
            <p:nvPr/>
          </p:nvSpPr>
          <p:spPr>
            <a:xfrm rot="16200000">
              <a:off x="7974052" y="5663614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Plaque 504"/>
            <p:cNvSpPr/>
            <p:nvPr/>
          </p:nvSpPr>
          <p:spPr>
            <a:xfrm rot="16200000">
              <a:off x="7888867" y="578228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Plaque 505"/>
            <p:cNvSpPr/>
            <p:nvPr/>
          </p:nvSpPr>
          <p:spPr>
            <a:xfrm rot="16200000">
              <a:off x="7974052" y="578228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Plaque 506"/>
            <p:cNvSpPr/>
            <p:nvPr/>
          </p:nvSpPr>
          <p:spPr>
            <a:xfrm rot="16200000">
              <a:off x="7888867" y="589993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Plaque 507"/>
            <p:cNvSpPr/>
            <p:nvPr/>
          </p:nvSpPr>
          <p:spPr>
            <a:xfrm rot="16200000">
              <a:off x="7974052" y="5899939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Plaque 508"/>
            <p:cNvSpPr/>
            <p:nvPr/>
          </p:nvSpPr>
          <p:spPr>
            <a:xfrm rot="16200000">
              <a:off x="7888867" y="60237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Plaque 509"/>
            <p:cNvSpPr/>
            <p:nvPr/>
          </p:nvSpPr>
          <p:spPr>
            <a:xfrm rot="16200000">
              <a:off x="7974052" y="6023705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Plaque 510"/>
            <p:cNvSpPr/>
            <p:nvPr/>
          </p:nvSpPr>
          <p:spPr>
            <a:xfrm rot="16200000">
              <a:off x="7888867" y="614159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Plaque 511"/>
            <p:cNvSpPr/>
            <p:nvPr/>
          </p:nvSpPr>
          <p:spPr>
            <a:xfrm rot="16200000">
              <a:off x="7974052" y="6141590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Plaque 512"/>
            <p:cNvSpPr/>
            <p:nvPr/>
          </p:nvSpPr>
          <p:spPr>
            <a:xfrm rot="16200000">
              <a:off x="7888867" y="625924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Plaque 513"/>
            <p:cNvSpPr/>
            <p:nvPr/>
          </p:nvSpPr>
          <p:spPr>
            <a:xfrm rot="16200000">
              <a:off x="7974052" y="6259241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Plaque 514"/>
            <p:cNvSpPr/>
            <p:nvPr/>
          </p:nvSpPr>
          <p:spPr>
            <a:xfrm rot="16200000">
              <a:off x="7888867" y="63830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Plaque 515"/>
            <p:cNvSpPr/>
            <p:nvPr/>
          </p:nvSpPr>
          <p:spPr>
            <a:xfrm rot="16200000">
              <a:off x="7974052" y="6383007"/>
              <a:ext cx="117067" cy="86768"/>
            </a:xfrm>
            <a:prstGeom prst="plaque">
              <a:avLst>
                <a:gd name="adj" fmla="val 44461"/>
              </a:avLst>
            </a:prstGeom>
            <a:solidFill>
              <a:srgbClr val="3366FF">
                <a:alpha val="20000"/>
              </a:srgbClr>
            </a:solidFill>
            <a:ln w="6350" cmpd="sng">
              <a:solidFill>
                <a:srgbClr val="0000FF">
                  <a:alpha val="43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/>
            <p:cNvSpPr>
              <a:spLocks noChangeAspect="1"/>
            </p:cNvSpPr>
            <p:nvPr/>
          </p:nvSpPr>
          <p:spPr>
            <a:xfrm rot="16200000">
              <a:off x="6894673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/>
            <p:cNvSpPr>
              <a:spLocks noChangeAspect="1"/>
            </p:cNvSpPr>
            <p:nvPr/>
          </p:nvSpPr>
          <p:spPr>
            <a:xfrm rot="16200000">
              <a:off x="6981730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/>
            <p:cNvSpPr>
              <a:spLocks noChangeAspect="1"/>
            </p:cNvSpPr>
            <p:nvPr/>
          </p:nvSpPr>
          <p:spPr>
            <a:xfrm rot="16200000">
              <a:off x="7154976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/>
            <p:cNvSpPr>
              <a:spLocks noChangeAspect="1"/>
            </p:cNvSpPr>
            <p:nvPr/>
          </p:nvSpPr>
          <p:spPr>
            <a:xfrm rot="16200000">
              <a:off x="7068498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/>
            <p:cNvSpPr>
              <a:spLocks noChangeAspect="1"/>
            </p:cNvSpPr>
            <p:nvPr/>
          </p:nvSpPr>
          <p:spPr>
            <a:xfrm rot="16200000">
              <a:off x="7241744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/>
            <p:cNvSpPr>
              <a:spLocks noChangeAspect="1"/>
            </p:cNvSpPr>
            <p:nvPr/>
          </p:nvSpPr>
          <p:spPr>
            <a:xfrm rot="16200000">
              <a:off x="7328801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>
              <a:spLocks noChangeAspect="1"/>
            </p:cNvSpPr>
            <p:nvPr/>
          </p:nvSpPr>
          <p:spPr>
            <a:xfrm rot="16200000">
              <a:off x="7502047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/>
            <p:cNvSpPr>
              <a:spLocks noChangeAspect="1"/>
            </p:cNvSpPr>
            <p:nvPr/>
          </p:nvSpPr>
          <p:spPr>
            <a:xfrm rot="16200000">
              <a:off x="7415569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/>
            <p:cNvSpPr>
              <a:spLocks noChangeAspect="1"/>
            </p:cNvSpPr>
            <p:nvPr/>
          </p:nvSpPr>
          <p:spPr>
            <a:xfrm rot="16200000">
              <a:off x="7588815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/>
            <p:cNvSpPr>
              <a:spLocks noChangeAspect="1"/>
            </p:cNvSpPr>
            <p:nvPr/>
          </p:nvSpPr>
          <p:spPr>
            <a:xfrm rot="16200000">
              <a:off x="7675872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/>
            <p:cNvSpPr>
              <a:spLocks noChangeAspect="1"/>
            </p:cNvSpPr>
            <p:nvPr/>
          </p:nvSpPr>
          <p:spPr>
            <a:xfrm rot="16200000">
              <a:off x="7849118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/>
            <p:cNvSpPr>
              <a:spLocks noChangeAspect="1"/>
            </p:cNvSpPr>
            <p:nvPr/>
          </p:nvSpPr>
          <p:spPr>
            <a:xfrm rot="16200000">
              <a:off x="7762639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>
              <a:spLocks noChangeAspect="1"/>
            </p:cNvSpPr>
            <p:nvPr/>
          </p:nvSpPr>
          <p:spPr>
            <a:xfrm rot="16200000">
              <a:off x="7937318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>
              <a:spLocks noChangeAspect="1"/>
            </p:cNvSpPr>
            <p:nvPr/>
          </p:nvSpPr>
          <p:spPr>
            <a:xfrm rot="16200000">
              <a:off x="8024375" y="425341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 rot="16200000">
              <a:off x="6928301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 rot="16200000">
              <a:off x="7015069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 rot="16200000">
              <a:off x="7015069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 rot="16200000">
              <a:off x="7101837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 rot="16200000">
              <a:off x="7188604" y="42455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 rot="16200000">
              <a:off x="7275372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 rot="16200000">
              <a:off x="7362140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 rot="16200000">
              <a:off x="7448908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 rot="16200000">
              <a:off x="7535675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 rot="16200000">
              <a:off x="7622443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 rot="16200000">
              <a:off x="7709211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 rot="16200000">
              <a:off x="7709211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 rot="16200000">
              <a:off x="7795978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 rot="16200000">
              <a:off x="7882746" y="42470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/>
            <p:cNvSpPr/>
            <p:nvPr/>
          </p:nvSpPr>
          <p:spPr>
            <a:xfrm rot="16200000">
              <a:off x="7970946" y="42440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 rot="16200000">
              <a:off x="7230541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 rot="16200000">
              <a:off x="7317309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 rot="16200000">
              <a:off x="7404077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/>
            <p:cNvSpPr/>
            <p:nvPr/>
          </p:nvSpPr>
          <p:spPr>
            <a:xfrm rot="16200000">
              <a:off x="7490844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/>
            <p:cNvSpPr/>
            <p:nvPr/>
          </p:nvSpPr>
          <p:spPr>
            <a:xfrm rot="16200000">
              <a:off x="7577612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/>
            <p:cNvSpPr/>
            <p:nvPr/>
          </p:nvSpPr>
          <p:spPr>
            <a:xfrm rot="16200000">
              <a:off x="7664380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/>
            <p:cNvSpPr/>
            <p:nvPr/>
          </p:nvSpPr>
          <p:spPr>
            <a:xfrm rot="16200000">
              <a:off x="7751147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/>
            <p:cNvSpPr/>
            <p:nvPr/>
          </p:nvSpPr>
          <p:spPr>
            <a:xfrm rot="16200000">
              <a:off x="7837915" y="430559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/>
            <p:cNvSpPr/>
            <p:nvPr/>
          </p:nvSpPr>
          <p:spPr>
            <a:xfrm rot="16200000">
              <a:off x="6883471" y="430410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/>
            <p:cNvSpPr/>
            <p:nvPr/>
          </p:nvSpPr>
          <p:spPr>
            <a:xfrm rot="16200000">
              <a:off x="6970238" y="430410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/>
            <p:cNvSpPr>
              <a:spLocks noChangeAspect="1"/>
            </p:cNvSpPr>
            <p:nvPr/>
          </p:nvSpPr>
          <p:spPr>
            <a:xfrm rot="16200000">
              <a:off x="6938056" y="431133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>
              <a:spLocks noChangeAspect="1"/>
            </p:cNvSpPr>
            <p:nvPr/>
          </p:nvSpPr>
          <p:spPr>
            <a:xfrm rot="16200000">
              <a:off x="7023378" y="431133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 rot="16200000">
              <a:off x="7057006" y="430410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 rot="16200000">
              <a:off x="7143774" y="430410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 rot="16200000">
              <a:off x="7110145" y="431133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 rot="16200000">
              <a:off x="7198359" y="431133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 rot="16200000">
              <a:off x="7197249" y="43124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>
              <a:spLocks noChangeAspect="1"/>
            </p:cNvSpPr>
            <p:nvPr/>
          </p:nvSpPr>
          <p:spPr>
            <a:xfrm rot="16200000">
              <a:off x="7285127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/>
            <p:cNvSpPr>
              <a:spLocks noChangeAspect="1"/>
            </p:cNvSpPr>
            <p:nvPr/>
          </p:nvSpPr>
          <p:spPr>
            <a:xfrm rot="16200000">
              <a:off x="7370448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/>
            <p:cNvSpPr>
              <a:spLocks noChangeAspect="1"/>
            </p:cNvSpPr>
            <p:nvPr/>
          </p:nvSpPr>
          <p:spPr>
            <a:xfrm rot="16200000">
              <a:off x="7457216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>
              <a:spLocks noChangeAspect="1"/>
            </p:cNvSpPr>
            <p:nvPr/>
          </p:nvSpPr>
          <p:spPr>
            <a:xfrm rot="16200000">
              <a:off x="7545430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/>
            <p:cNvSpPr>
              <a:spLocks noChangeAspect="1"/>
            </p:cNvSpPr>
            <p:nvPr/>
          </p:nvSpPr>
          <p:spPr>
            <a:xfrm rot="16200000">
              <a:off x="7544319" y="43139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/>
            <p:cNvSpPr>
              <a:spLocks noChangeAspect="1"/>
            </p:cNvSpPr>
            <p:nvPr/>
          </p:nvSpPr>
          <p:spPr>
            <a:xfrm rot="16200000">
              <a:off x="7632198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>
              <a:spLocks noChangeAspect="1"/>
            </p:cNvSpPr>
            <p:nvPr/>
          </p:nvSpPr>
          <p:spPr>
            <a:xfrm rot="16200000">
              <a:off x="7717519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>
              <a:spLocks noChangeAspect="1"/>
            </p:cNvSpPr>
            <p:nvPr/>
          </p:nvSpPr>
          <p:spPr>
            <a:xfrm rot="16200000">
              <a:off x="7804287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>
              <a:spLocks noChangeAspect="1"/>
            </p:cNvSpPr>
            <p:nvPr/>
          </p:nvSpPr>
          <p:spPr>
            <a:xfrm rot="16200000">
              <a:off x="7892501" y="43128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>
              <a:spLocks noChangeAspect="1"/>
            </p:cNvSpPr>
            <p:nvPr/>
          </p:nvSpPr>
          <p:spPr>
            <a:xfrm rot="16200000">
              <a:off x="7891390" y="43139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16200000">
              <a:off x="7926115" y="430255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16200000">
              <a:off x="8012883" y="430255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>
              <a:spLocks noChangeAspect="1"/>
            </p:cNvSpPr>
            <p:nvPr/>
          </p:nvSpPr>
          <p:spPr>
            <a:xfrm rot="16200000">
              <a:off x="7980701" y="430978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>
              <a:spLocks noChangeAspect="1"/>
            </p:cNvSpPr>
            <p:nvPr/>
          </p:nvSpPr>
          <p:spPr>
            <a:xfrm rot="16200000">
              <a:off x="6894673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>
              <a:spLocks noChangeAspect="1"/>
            </p:cNvSpPr>
            <p:nvPr/>
          </p:nvSpPr>
          <p:spPr>
            <a:xfrm rot="16200000">
              <a:off x="6981730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>
              <a:spLocks noChangeAspect="1"/>
            </p:cNvSpPr>
            <p:nvPr/>
          </p:nvSpPr>
          <p:spPr>
            <a:xfrm rot="16200000">
              <a:off x="7154976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>
              <a:spLocks noChangeAspect="1"/>
            </p:cNvSpPr>
            <p:nvPr/>
          </p:nvSpPr>
          <p:spPr>
            <a:xfrm rot="16200000">
              <a:off x="7068498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>
              <a:spLocks noChangeAspect="1"/>
            </p:cNvSpPr>
            <p:nvPr/>
          </p:nvSpPr>
          <p:spPr>
            <a:xfrm rot="16200000">
              <a:off x="7241744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>
              <a:spLocks noChangeAspect="1"/>
            </p:cNvSpPr>
            <p:nvPr/>
          </p:nvSpPr>
          <p:spPr>
            <a:xfrm rot="16200000">
              <a:off x="7328801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 rot="16200000">
              <a:off x="7502047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>
              <a:spLocks noChangeAspect="1"/>
            </p:cNvSpPr>
            <p:nvPr/>
          </p:nvSpPr>
          <p:spPr>
            <a:xfrm rot="16200000">
              <a:off x="7415569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 rot="16200000">
              <a:off x="7588815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>
              <a:spLocks noChangeAspect="1"/>
            </p:cNvSpPr>
            <p:nvPr/>
          </p:nvSpPr>
          <p:spPr>
            <a:xfrm rot="16200000">
              <a:off x="7675872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>
              <a:spLocks noChangeAspect="1"/>
            </p:cNvSpPr>
            <p:nvPr/>
          </p:nvSpPr>
          <p:spPr>
            <a:xfrm rot="16200000">
              <a:off x="7849118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>
              <a:spLocks noChangeAspect="1"/>
            </p:cNvSpPr>
            <p:nvPr/>
          </p:nvSpPr>
          <p:spPr>
            <a:xfrm rot="16200000">
              <a:off x="7762639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>
              <a:spLocks noChangeAspect="1"/>
            </p:cNvSpPr>
            <p:nvPr/>
          </p:nvSpPr>
          <p:spPr>
            <a:xfrm rot="16200000">
              <a:off x="7937318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>
              <a:spLocks noChangeAspect="1"/>
            </p:cNvSpPr>
            <p:nvPr/>
          </p:nvSpPr>
          <p:spPr>
            <a:xfrm rot="16200000">
              <a:off x="8024375" y="437296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16200000">
              <a:off x="6928301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16200000">
              <a:off x="7015069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16200000">
              <a:off x="7015069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16200000">
              <a:off x="7101837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16200000">
              <a:off x="7188604" y="436511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16200000">
              <a:off x="7275372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16200000">
              <a:off x="7362140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16200000">
              <a:off x="7448908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16200000">
              <a:off x="7535675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16200000">
              <a:off x="7622443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16200000">
              <a:off x="7709211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16200000">
              <a:off x="7709211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16200000">
              <a:off x="7795978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16200000">
              <a:off x="7882746" y="43666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16200000">
              <a:off x="7970946" y="43635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16200000">
              <a:off x="7230541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16200000">
              <a:off x="7317309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16200000">
              <a:off x="7404077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16200000">
              <a:off x="7490844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16200000">
              <a:off x="7577612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16200000">
              <a:off x="7664380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16200000">
              <a:off x="7751147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/>
          </p:nvSpPr>
          <p:spPr>
            <a:xfrm rot="16200000">
              <a:off x="7837915" y="44251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16200000">
              <a:off x="6883471" y="442365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16200000">
              <a:off x="6970238" y="442365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>
              <a:spLocks noChangeAspect="1"/>
            </p:cNvSpPr>
            <p:nvPr/>
          </p:nvSpPr>
          <p:spPr>
            <a:xfrm rot="16200000">
              <a:off x="6938056" y="44308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16200000">
              <a:off x="7057006" y="442365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16200000">
              <a:off x="7143774" y="442365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>
              <a:spLocks noChangeAspect="1"/>
            </p:cNvSpPr>
            <p:nvPr/>
          </p:nvSpPr>
          <p:spPr>
            <a:xfrm rot="16200000">
              <a:off x="7110145" y="44308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>
              <a:spLocks noChangeAspect="1"/>
            </p:cNvSpPr>
            <p:nvPr/>
          </p:nvSpPr>
          <p:spPr>
            <a:xfrm rot="16200000">
              <a:off x="7198359" y="44308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>
              <a:spLocks noChangeAspect="1"/>
            </p:cNvSpPr>
            <p:nvPr/>
          </p:nvSpPr>
          <p:spPr>
            <a:xfrm rot="16200000">
              <a:off x="7197249" y="443199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>
              <a:spLocks noChangeAspect="1"/>
            </p:cNvSpPr>
            <p:nvPr/>
          </p:nvSpPr>
          <p:spPr>
            <a:xfrm rot="16200000">
              <a:off x="7285127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>
              <a:spLocks noChangeAspect="1"/>
            </p:cNvSpPr>
            <p:nvPr/>
          </p:nvSpPr>
          <p:spPr>
            <a:xfrm rot="16200000">
              <a:off x="7370448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>
              <a:spLocks noChangeAspect="1"/>
            </p:cNvSpPr>
            <p:nvPr/>
          </p:nvSpPr>
          <p:spPr>
            <a:xfrm rot="16200000">
              <a:off x="7545430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>
              <a:spLocks noChangeAspect="1"/>
            </p:cNvSpPr>
            <p:nvPr/>
          </p:nvSpPr>
          <p:spPr>
            <a:xfrm rot="16200000">
              <a:off x="7544319" y="443348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>
              <a:spLocks noChangeAspect="1"/>
            </p:cNvSpPr>
            <p:nvPr/>
          </p:nvSpPr>
          <p:spPr>
            <a:xfrm rot="16200000">
              <a:off x="7632198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>
              <a:spLocks noChangeAspect="1"/>
            </p:cNvSpPr>
            <p:nvPr/>
          </p:nvSpPr>
          <p:spPr>
            <a:xfrm rot="16200000">
              <a:off x="7717519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>
              <a:spLocks noChangeAspect="1"/>
            </p:cNvSpPr>
            <p:nvPr/>
          </p:nvSpPr>
          <p:spPr>
            <a:xfrm rot="16200000">
              <a:off x="7804287" y="44323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16200000">
              <a:off x="7926115" y="44220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16200000">
              <a:off x="8012883" y="44220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>
              <a:spLocks noChangeAspect="1"/>
            </p:cNvSpPr>
            <p:nvPr/>
          </p:nvSpPr>
          <p:spPr>
            <a:xfrm rot="16200000">
              <a:off x="7980701" y="442932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>
              <a:spLocks noChangeAspect="1"/>
            </p:cNvSpPr>
            <p:nvPr/>
          </p:nvSpPr>
          <p:spPr>
            <a:xfrm rot="16200000">
              <a:off x="6894673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>
              <a:spLocks noChangeAspect="1"/>
            </p:cNvSpPr>
            <p:nvPr/>
          </p:nvSpPr>
          <p:spPr>
            <a:xfrm rot="16200000">
              <a:off x="6981730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>
              <a:spLocks noChangeAspect="1"/>
            </p:cNvSpPr>
            <p:nvPr/>
          </p:nvSpPr>
          <p:spPr>
            <a:xfrm rot="16200000">
              <a:off x="7154976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>
              <a:spLocks noChangeAspect="1"/>
            </p:cNvSpPr>
            <p:nvPr/>
          </p:nvSpPr>
          <p:spPr>
            <a:xfrm rot="16200000">
              <a:off x="7068498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>
              <a:spLocks noChangeAspect="1"/>
            </p:cNvSpPr>
            <p:nvPr/>
          </p:nvSpPr>
          <p:spPr>
            <a:xfrm rot="16200000">
              <a:off x="7241744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>
              <a:spLocks noChangeAspect="1"/>
            </p:cNvSpPr>
            <p:nvPr/>
          </p:nvSpPr>
          <p:spPr>
            <a:xfrm rot="16200000">
              <a:off x="7328801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>
              <a:spLocks noChangeAspect="1"/>
            </p:cNvSpPr>
            <p:nvPr/>
          </p:nvSpPr>
          <p:spPr>
            <a:xfrm rot="16200000">
              <a:off x="7502047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>
              <a:spLocks noChangeAspect="1"/>
            </p:cNvSpPr>
            <p:nvPr/>
          </p:nvSpPr>
          <p:spPr>
            <a:xfrm rot="16200000">
              <a:off x="7415569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>
              <a:spLocks noChangeAspect="1"/>
            </p:cNvSpPr>
            <p:nvPr/>
          </p:nvSpPr>
          <p:spPr>
            <a:xfrm rot="16200000">
              <a:off x="7588815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>
              <a:spLocks noChangeAspect="1"/>
            </p:cNvSpPr>
            <p:nvPr/>
          </p:nvSpPr>
          <p:spPr>
            <a:xfrm rot="16200000">
              <a:off x="7675872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>
              <a:spLocks noChangeAspect="1"/>
            </p:cNvSpPr>
            <p:nvPr/>
          </p:nvSpPr>
          <p:spPr>
            <a:xfrm rot="16200000">
              <a:off x="7849118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>
              <a:spLocks noChangeAspect="1"/>
            </p:cNvSpPr>
            <p:nvPr/>
          </p:nvSpPr>
          <p:spPr>
            <a:xfrm rot="16200000">
              <a:off x="7762639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>
              <a:spLocks noChangeAspect="1"/>
            </p:cNvSpPr>
            <p:nvPr/>
          </p:nvSpPr>
          <p:spPr>
            <a:xfrm rot="16200000">
              <a:off x="7937318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>
              <a:spLocks noChangeAspect="1"/>
            </p:cNvSpPr>
            <p:nvPr/>
          </p:nvSpPr>
          <p:spPr>
            <a:xfrm rot="16200000">
              <a:off x="8024375" y="4490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16200000">
              <a:off x="6928301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16200000">
              <a:off x="7015069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16200000">
              <a:off x="7015069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16200000">
              <a:off x="7101837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16200000">
              <a:off x="7188604" y="4482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16200000">
              <a:off x="7275372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 rot="16200000">
              <a:off x="7362140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16200000">
              <a:off x="7448908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 rot="16200000">
              <a:off x="7535675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 rot="16200000">
              <a:off x="7622443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 rot="16200000">
              <a:off x="7709211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 rot="16200000">
              <a:off x="7709211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 rot="16200000">
              <a:off x="7795978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 rot="16200000">
              <a:off x="7882746" y="4484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 rot="16200000">
              <a:off x="7970946" y="44812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 rot="16200000">
              <a:off x="7230541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 rot="16200000">
              <a:off x="7317309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 rot="16200000">
              <a:off x="7404077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 rot="16200000">
              <a:off x="7490844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 rot="16200000">
              <a:off x="7577612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 rot="16200000">
              <a:off x="7664380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 rot="16200000">
              <a:off x="7751147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 rot="16200000">
              <a:off x="7837915" y="454282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 rot="16200000">
              <a:off x="6883471" y="45413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 rot="16200000">
              <a:off x="6970238" y="45413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>
              <a:spLocks noChangeAspect="1"/>
            </p:cNvSpPr>
            <p:nvPr/>
          </p:nvSpPr>
          <p:spPr>
            <a:xfrm rot="16200000">
              <a:off x="6938056" y="454856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>
              <a:spLocks noChangeAspect="1"/>
            </p:cNvSpPr>
            <p:nvPr/>
          </p:nvSpPr>
          <p:spPr>
            <a:xfrm rot="16200000">
              <a:off x="7023378" y="454856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 rot="16200000">
              <a:off x="7057006" y="45413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 rot="16200000">
              <a:off x="7143774" y="45413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>
              <a:spLocks noChangeAspect="1"/>
            </p:cNvSpPr>
            <p:nvPr/>
          </p:nvSpPr>
          <p:spPr>
            <a:xfrm rot="16200000">
              <a:off x="7110145" y="454856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>
              <a:spLocks noChangeAspect="1"/>
            </p:cNvSpPr>
            <p:nvPr/>
          </p:nvSpPr>
          <p:spPr>
            <a:xfrm rot="16200000">
              <a:off x="7198359" y="454856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>
              <a:spLocks noChangeAspect="1"/>
            </p:cNvSpPr>
            <p:nvPr/>
          </p:nvSpPr>
          <p:spPr>
            <a:xfrm rot="16200000">
              <a:off x="7197249" y="454967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>
              <a:spLocks noChangeAspect="1"/>
            </p:cNvSpPr>
            <p:nvPr/>
          </p:nvSpPr>
          <p:spPr>
            <a:xfrm rot="16200000">
              <a:off x="7285127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/>
            <p:cNvSpPr>
              <a:spLocks noChangeAspect="1"/>
            </p:cNvSpPr>
            <p:nvPr/>
          </p:nvSpPr>
          <p:spPr>
            <a:xfrm rot="16200000">
              <a:off x="7370448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/>
            <p:cNvSpPr>
              <a:spLocks noChangeAspect="1"/>
            </p:cNvSpPr>
            <p:nvPr/>
          </p:nvSpPr>
          <p:spPr>
            <a:xfrm rot="16200000">
              <a:off x="7457216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/>
            <p:cNvSpPr>
              <a:spLocks noChangeAspect="1"/>
            </p:cNvSpPr>
            <p:nvPr/>
          </p:nvSpPr>
          <p:spPr>
            <a:xfrm rot="16200000">
              <a:off x="7545430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/>
            <p:cNvSpPr>
              <a:spLocks noChangeAspect="1"/>
            </p:cNvSpPr>
            <p:nvPr/>
          </p:nvSpPr>
          <p:spPr>
            <a:xfrm rot="16200000">
              <a:off x="7544319" y="455116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/>
            <p:cNvSpPr>
              <a:spLocks noChangeAspect="1"/>
            </p:cNvSpPr>
            <p:nvPr/>
          </p:nvSpPr>
          <p:spPr>
            <a:xfrm rot="16200000">
              <a:off x="7632198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/>
            <p:cNvSpPr>
              <a:spLocks noChangeAspect="1"/>
            </p:cNvSpPr>
            <p:nvPr/>
          </p:nvSpPr>
          <p:spPr>
            <a:xfrm rot="16200000">
              <a:off x="7717519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/>
            <p:cNvSpPr>
              <a:spLocks noChangeAspect="1"/>
            </p:cNvSpPr>
            <p:nvPr/>
          </p:nvSpPr>
          <p:spPr>
            <a:xfrm rot="16200000">
              <a:off x="7804287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/>
            <p:cNvSpPr>
              <a:spLocks noChangeAspect="1"/>
            </p:cNvSpPr>
            <p:nvPr/>
          </p:nvSpPr>
          <p:spPr>
            <a:xfrm rot="16200000">
              <a:off x="7892501" y="45500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/>
            <p:cNvSpPr>
              <a:spLocks noChangeAspect="1"/>
            </p:cNvSpPr>
            <p:nvPr/>
          </p:nvSpPr>
          <p:spPr>
            <a:xfrm rot="16200000">
              <a:off x="7891390" y="455116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/>
            <p:cNvSpPr/>
            <p:nvPr/>
          </p:nvSpPr>
          <p:spPr>
            <a:xfrm rot="16200000">
              <a:off x="7926115" y="453977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Oval 687"/>
            <p:cNvSpPr/>
            <p:nvPr/>
          </p:nvSpPr>
          <p:spPr>
            <a:xfrm rot="16200000">
              <a:off x="8012883" y="453977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Oval 688"/>
            <p:cNvSpPr>
              <a:spLocks noChangeAspect="1"/>
            </p:cNvSpPr>
            <p:nvPr/>
          </p:nvSpPr>
          <p:spPr>
            <a:xfrm rot="16200000">
              <a:off x="7980701" y="45470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Oval 689"/>
            <p:cNvSpPr>
              <a:spLocks noChangeAspect="1"/>
            </p:cNvSpPr>
            <p:nvPr/>
          </p:nvSpPr>
          <p:spPr>
            <a:xfrm rot="16200000">
              <a:off x="6894673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/>
            <p:cNvSpPr>
              <a:spLocks noChangeAspect="1"/>
            </p:cNvSpPr>
            <p:nvPr/>
          </p:nvSpPr>
          <p:spPr>
            <a:xfrm rot="16200000">
              <a:off x="6981730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/>
            <p:cNvSpPr>
              <a:spLocks noChangeAspect="1"/>
            </p:cNvSpPr>
            <p:nvPr/>
          </p:nvSpPr>
          <p:spPr>
            <a:xfrm rot="16200000">
              <a:off x="7154976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/>
            <p:cNvSpPr>
              <a:spLocks noChangeAspect="1"/>
            </p:cNvSpPr>
            <p:nvPr/>
          </p:nvSpPr>
          <p:spPr>
            <a:xfrm rot="16200000">
              <a:off x="7068498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Oval 693"/>
            <p:cNvSpPr>
              <a:spLocks noChangeAspect="1"/>
            </p:cNvSpPr>
            <p:nvPr/>
          </p:nvSpPr>
          <p:spPr>
            <a:xfrm rot="16200000">
              <a:off x="7241744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Oval 694"/>
            <p:cNvSpPr>
              <a:spLocks noChangeAspect="1"/>
            </p:cNvSpPr>
            <p:nvPr/>
          </p:nvSpPr>
          <p:spPr>
            <a:xfrm rot="16200000">
              <a:off x="7328801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/>
            <p:cNvSpPr>
              <a:spLocks noChangeAspect="1"/>
            </p:cNvSpPr>
            <p:nvPr/>
          </p:nvSpPr>
          <p:spPr>
            <a:xfrm rot="16200000">
              <a:off x="7502047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/>
            <p:cNvSpPr>
              <a:spLocks noChangeAspect="1"/>
            </p:cNvSpPr>
            <p:nvPr/>
          </p:nvSpPr>
          <p:spPr>
            <a:xfrm rot="16200000">
              <a:off x="7415569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/>
            <p:cNvSpPr>
              <a:spLocks noChangeAspect="1"/>
            </p:cNvSpPr>
            <p:nvPr/>
          </p:nvSpPr>
          <p:spPr>
            <a:xfrm rot="16200000">
              <a:off x="7588815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/>
            <p:cNvSpPr>
              <a:spLocks noChangeAspect="1"/>
            </p:cNvSpPr>
            <p:nvPr/>
          </p:nvSpPr>
          <p:spPr>
            <a:xfrm rot="16200000">
              <a:off x="7675872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/>
            <p:cNvSpPr>
              <a:spLocks noChangeAspect="1"/>
            </p:cNvSpPr>
            <p:nvPr/>
          </p:nvSpPr>
          <p:spPr>
            <a:xfrm rot="16200000">
              <a:off x="7849118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/>
            <p:cNvSpPr>
              <a:spLocks noChangeAspect="1"/>
            </p:cNvSpPr>
            <p:nvPr/>
          </p:nvSpPr>
          <p:spPr>
            <a:xfrm rot="16200000">
              <a:off x="7762639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/>
            <p:cNvSpPr>
              <a:spLocks noChangeAspect="1"/>
            </p:cNvSpPr>
            <p:nvPr/>
          </p:nvSpPr>
          <p:spPr>
            <a:xfrm rot="16200000">
              <a:off x="7937318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/>
            <p:cNvSpPr>
              <a:spLocks noChangeAspect="1"/>
            </p:cNvSpPr>
            <p:nvPr/>
          </p:nvSpPr>
          <p:spPr>
            <a:xfrm rot="16200000">
              <a:off x="8024375" y="46101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/>
            <p:cNvSpPr/>
            <p:nvPr/>
          </p:nvSpPr>
          <p:spPr>
            <a:xfrm rot="16200000">
              <a:off x="6928301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/>
            <p:cNvSpPr/>
            <p:nvPr/>
          </p:nvSpPr>
          <p:spPr>
            <a:xfrm rot="16200000">
              <a:off x="7015069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/>
            <p:cNvSpPr/>
            <p:nvPr/>
          </p:nvSpPr>
          <p:spPr>
            <a:xfrm rot="16200000">
              <a:off x="7015069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/>
            <p:cNvSpPr/>
            <p:nvPr/>
          </p:nvSpPr>
          <p:spPr>
            <a:xfrm rot="16200000">
              <a:off x="7101837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/>
            <p:cNvSpPr/>
            <p:nvPr/>
          </p:nvSpPr>
          <p:spPr>
            <a:xfrm rot="16200000">
              <a:off x="7188604" y="460234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/>
            <p:cNvSpPr/>
            <p:nvPr/>
          </p:nvSpPr>
          <p:spPr>
            <a:xfrm rot="16200000">
              <a:off x="7275372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/>
            <p:cNvSpPr/>
            <p:nvPr/>
          </p:nvSpPr>
          <p:spPr>
            <a:xfrm rot="16200000">
              <a:off x="7362140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/>
            <p:cNvSpPr/>
            <p:nvPr/>
          </p:nvSpPr>
          <p:spPr>
            <a:xfrm rot="16200000">
              <a:off x="7448908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/>
            <p:cNvSpPr/>
            <p:nvPr/>
          </p:nvSpPr>
          <p:spPr>
            <a:xfrm rot="16200000">
              <a:off x="7535675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/>
            <p:cNvSpPr/>
            <p:nvPr/>
          </p:nvSpPr>
          <p:spPr>
            <a:xfrm rot="16200000">
              <a:off x="7622443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/>
            <p:cNvSpPr/>
            <p:nvPr/>
          </p:nvSpPr>
          <p:spPr>
            <a:xfrm rot="16200000">
              <a:off x="7709211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/>
            <p:cNvSpPr/>
            <p:nvPr/>
          </p:nvSpPr>
          <p:spPr>
            <a:xfrm rot="16200000">
              <a:off x="7709211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/>
            <p:cNvSpPr/>
            <p:nvPr/>
          </p:nvSpPr>
          <p:spPr>
            <a:xfrm rot="16200000">
              <a:off x="7795978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/>
            <p:cNvSpPr/>
            <p:nvPr/>
          </p:nvSpPr>
          <p:spPr>
            <a:xfrm rot="16200000">
              <a:off x="7882746" y="460383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 rot="16200000">
              <a:off x="7970946" y="46007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 rot="16200000">
              <a:off x="7230541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 rot="16200000">
              <a:off x="7317309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 rot="16200000">
              <a:off x="7404077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 rot="16200000">
              <a:off x="7490844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 rot="16200000">
              <a:off x="7577612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 rot="16200000">
              <a:off x="7664380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 rot="16200000">
              <a:off x="7751147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 rot="16200000">
              <a:off x="7837915" y="466237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 rot="16200000">
              <a:off x="6883471" y="46608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 rot="16200000">
              <a:off x="6970238" y="46608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>
              <a:spLocks noChangeAspect="1"/>
            </p:cNvSpPr>
            <p:nvPr/>
          </p:nvSpPr>
          <p:spPr>
            <a:xfrm rot="16200000">
              <a:off x="6938056" y="46681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>
              <a:spLocks noChangeAspect="1"/>
            </p:cNvSpPr>
            <p:nvPr/>
          </p:nvSpPr>
          <p:spPr>
            <a:xfrm rot="16200000">
              <a:off x="7023378" y="46681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 rot="16200000">
              <a:off x="7057006" y="46608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 rot="16200000">
              <a:off x="7143774" y="46608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>
              <a:spLocks noChangeAspect="1"/>
            </p:cNvSpPr>
            <p:nvPr/>
          </p:nvSpPr>
          <p:spPr>
            <a:xfrm rot="16200000">
              <a:off x="7110145" y="46681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>
              <a:spLocks noChangeAspect="1"/>
            </p:cNvSpPr>
            <p:nvPr/>
          </p:nvSpPr>
          <p:spPr>
            <a:xfrm rot="16200000">
              <a:off x="7198359" y="46681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>
              <a:spLocks noChangeAspect="1"/>
            </p:cNvSpPr>
            <p:nvPr/>
          </p:nvSpPr>
          <p:spPr>
            <a:xfrm rot="16200000">
              <a:off x="7197249" y="466921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>
              <a:spLocks noChangeAspect="1"/>
            </p:cNvSpPr>
            <p:nvPr/>
          </p:nvSpPr>
          <p:spPr>
            <a:xfrm rot="16200000">
              <a:off x="7285127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>
              <a:spLocks noChangeAspect="1"/>
            </p:cNvSpPr>
            <p:nvPr/>
          </p:nvSpPr>
          <p:spPr>
            <a:xfrm rot="16200000">
              <a:off x="7370448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>
              <a:spLocks noChangeAspect="1"/>
            </p:cNvSpPr>
            <p:nvPr/>
          </p:nvSpPr>
          <p:spPr>
            <a:xfrm rot="16200000">
              <a:off x="7457216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>
              <a:spLocks noChangeAspect="1"/>
            </p:cNvSpPr>
            <p:nvPr/>
          </p:nvSpPr>
          <p:spPr>
            <a:xfrm rot="16200000">
              <a:off x="7545430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>
              <a:spLocks noChangeAspect="1"/>
            </p:cNvSpPr>
            <p:nvPr/>
          </p:nvSpPr>
          <p:spPr>
            <a:xfrm rot="16200000">
              <a:off x="7544319" y="46707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>
              <a:spLocks noChangeAspect="1"/>
            </p:cNvSpPr>
            <p:nvPr/>
          </p:nvSpPr>
          <p:spPr>
            <a:xfrm rot="16200000">
              <a:off x="7632198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>
              <a:spLocks noChangeAspect="1"/>
            </p:cNvSpPr>
            <p:nvPr/>
          </p:nvSpPr>
          <p:spPr>
            <a:xfrm rot="16200000">
              <a:off x="7717519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>
              <a:spLocks noChangeAspect="1"/>
            </p:cNvSpPr>
            <p:nvPr/>
          </p:nvSpPr>
          <p:spPr>
            <a:xfrm rot="16200000">
              <a:off x="7804287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>
              <a:spLocks noChangeAspect="1"/>
            </p:cNvSpPr>
            <p:nvPr/>
          </p:nvSpPr>
          <p:spPr>
            <a:xfrm rot="16200000">
              <a:off x="7892501" y="4669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>
              <a:spLocks noChangeAspect="1"/>
            </p:cNvSpPr>
            <p:nvPr/>
          </p:nvSpPr>
          <p:spPr>
            <a:xfrm rot="16200000">
              <a:off x="7891390" y="46707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 rot="16200000">
              <a:off x="7926115" y="465932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 rot="16200000">
              <a:off x="8012883" y="465932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>
              <a:spLocks noChangeAspect="1"/>
            </p:cNvSpPr>
            <p:nvPr/>
          </p:nvSpPr>
          <p:spPr>
            <a:xfrm rot="16200000">
              <a:off x="7980701" y="466655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/>
            <p:cNvSpPr>
              <a:spLocks noChangeAspect="1"/>
            </p:cNvSpPr>
            <p:nvPr/>
          </p:nvSpPr>
          <p:spPr>
            <a:xfrm rot="16200000">
              <a:off x="6894346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/>
            <p:cNvSpPr>
              <a:spLocks noChangeAspect="1"/>
            </p:cNvSpPr>
            <p:nvPr/>
          </p:nvSpPr>
          <p:spPr>
            <a:xfrm rot="16200000">
              <a:off x="6981403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/>
            <p:cNvSpPr>
              <a:spLocks noChangeAspect="1"/>
            </p:cNvSpPr>
            <p:nvPr/>
          </p:nvSpPr>
          <p:spPr>
            <a:xfrm rot="16200000">
              <a:off x="7154649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/>
            <p:cNvSpPr>
              <a:spLocks noChangeAspect="1"/>
            </p:cNvSpPr>
            <p:nvPr/>
          </p:nvSpPr>
          <p:spPr>
            <a:xfrm rot="16200000">
              <a:off x="7068171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/>
            <p:cNvSpPr>
              <a:spLocks noChangeAspect="1"/>
            </p:cNvSpPr>
            <p:nvPr/>
          </p:nvSpPr>
          <p:spPr>
            <a:xfrm rot="16200000">
              <a:off x="7241417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/>
            <p:cNvSpPr>
              <a:spLocks noChangeAspect="1"/>
            </p:cNvSpPr>
            <p:nvPr/>
          </p:nvSpPr>
          <p:spPr>
            <a:xfrm rot="16200000">
              <a:off x="7328474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/>
            <p:cNvSpPr>
              <a:spLocks noChangeAspect="1"/>
            </p:cNvSpPr>
            <p:nvPr/>
          </p:nvSpPr>
          <p:spPr>
            <a:xfrm rot="16200000">
              <a:off x="7501720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/>
            <p:cNvSpPr>
              <a:spLocks noChangeAspect="1"/>
            </p:cNvSpPr>
            <p:nvPr/>
          </p:nvSpPr>
          <p:spPr>
            <a:xfrm rot="16200000">
              <a:off x="7415242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/>
            <p:cNvSpPr>
              <a:spLocks noChangeAspect="1"/>
            </p:cNvSpPr>
            <p:nvPr/>
          </p:nvSpPr>
          <p:spPr>
            <a:xfrm rot="16200000">
              <a:off x="7588488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/>
            <p:cNvSpPr>
              <a:spLocks noChangeAspect="1"/>
            </p:cNvSpPr>
            <p:nvPr/>
          </p:nvSpPr>
          <p:spPr>
            <a:xfrm rot="16200000">
              <a:off x="7675545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/>
            <p:cNvSpPr>
              <a:spLocks noChangeAspect="1"/>
            </p:cNvSpPr>
            <p:nvPr/>
          </p:nvSpPr>
          <p:spPr>
            <a:xfrm rot="16200000">
              <a:off x="7848791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/>
            <p:cNvSpPr>
              <a:spLocks noChangeAspect="1"/>
            </p:cNvSpPr>
            <p:nvPr/>
          </p:nvSpPr>
          <p:spPr>
            <a:xfrm rot="16200000">
              <a:off x="7762312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/>
            <p:cNvSpPr>
              <a:spLocks noChangeAspect="1"/>
            </p:cNvSpPr>
            <p:nvPr/>
          </p:nvSpPr>
          <p:spPr>
            <a:xfrm rot="16200000">
              <a:off x="7936991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/>
            <p:cNvSpPr>
              <a:spLocks noChangeAspect="1"/>
            </p:cNvSpPr>
            <p:nvPr/>
          </p:nvSpPr>
          <p:spPr>
            <a:xfrm rot="16200000">
              <a:off x="8024048" y="47315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/>
            <p:cNvSpPr/>
            <p:nvPr/>
          </p:nvSpPr>
          <p:spPr>
            <a:xfrm rot="16200000">
              <a:off x="6927974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/>
            <p:cNvSpPr/>
            <p:nvPr/>
          </p:nvSpPr>
          <p:spPr>
            <a:xfrm rot="16200000">
              <a:off x="7014742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/>
            <p:cNvSpPr/>
            <p:nvPr/>
          </p:nvSpPr>
          <p:spPr>
            <a:xfrm rot="16200000">
              <a:off x="7014742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/>
            <p:cNvSpPr/>
            <p:nvPr/>
          </p:nvSpPr>
          <p:spPr>
            <a:xfrm rot="16200000">
              <a:off x="7101510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/>
            <p:cNvSpPr/>
            <p:nvPr/>
          </p:nvSpPr>
          <p:spPr>
            <a:xfrm rot="16200000">
              <a:off x="7188277" y="47237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/>
            <p:cNvSpPr/>
            <p:nvPr/>
          </p:nvSpPr>
          <p:spPr>
            <a:xfrm rot="16200000">
              <a:off x="7275045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/>
            <p:cNvSpPr/>
            <p:nvPr/>
          </p:nvSpPr>
          <p:spPr>
            <a:xfrm rot="16200000">
              <a:off x="7361813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/>
            <p:cNvSpPr/>
            <p:nvPr/>
          </p:nvSpPr>
          <p:spPr>
            <a:xfrm rot="16200000">
              <a:off x="7448581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/>
            <p:cNvSpPr/>
            <p:nvPr/>
          </p:nvSpPr>
          <p:spPr>
            <a:xfrm rot="16200000">
              <a:off x="7535348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/>
            <p:cNvSpPr/>
            <p:nvPr/>
          </p:nvSpPr>
          <p:spPr>
            <a:xfrm rot="16200000">
              <a:off x="7622116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Oval 772"/>
            <p:cNvSpPr/>
            <p:nvPr/>
          </p:nvSpPr>
          <p:spPr>
            <a:xfrm rot="16200000">
              <a:off x="7708884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Oval 773"/>
            <p:cNvSpPr/>
            <p:nvPr/>
          </p:nvSpPr>
          <p:spPr>
            <a:xfrm rot="16200000">
              <a:off x="7708884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Oval 774"/>
            <p:cNvSpPr/>
            <p:nvPr/>
          </p:nvSpPr>
          <p:spPr>
            <a:xfrm rot="16200000">
              <a:off x="7795651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Oval 775"/>
            <p:cNvSpPr/>
            <p:nvPr/>
          </p:nvSpPr>
          <p:spPr>
            <a:xfrm rot="16200000">
              <a:off x="7882419" y="47252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Oval 776"/>
            <p:cNvSpPr/>
            <p:nvPr/>
          </p:nvSpPr>
          <p:spPr>
            <a:xfrm rot="16200000">
              <a:off x="7970619" y="47221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Oval 777"/>
            <p:cNvSpPr/>
            <p:nvPr/>
          </p:nvSpPr>
          <p:spPr>
            <a:xfrm rot="16200000">
              <a:off x="7230215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Oval 778"/>
            <p:cNvSpPr/>
            <p:nvPr/>
          </p:nvSpPr>
          <p:spPr>
            <a:xfrm rot="16200000">
              <a:off x="7316983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/>
            <p:cNvSpPr/>
            <p:nvPr/>
          </p:nvSpPr>
          <p:spPr>
            <a:xfrm rot="16200000">
              <a:off x="7403751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Oval 780"/>
            <p:cNvSpPr/>
            <p:nvPr/>
          </p:nvSpPr>
          <p:spPr>
            <a:xfrm rot="16200000">
              <a:off x="7490518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Oval 781"/>
            <p:cNvSpPr/>
            <p:nvPr/>
          </p:nvSpPr>
          <p:spPr>
            <a:xfrm rot="16200000">
              <a:off x="7577286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Oval 782"/>
            <p:cNvSpPr/>
            <p:nvPr/>
          </p:nvSpPr>
          <p:spPr>
            <a:xfrm rot="16200000">
              <a:off x="7664054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Oval 783"/>
            <p:cNvSpPr/>
            <p:nvPr/>
          </p:nvSpPr>
          <p:spPr>
            <a:xfrm rot="16200000">
              <a:off x="7750821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Oval 784"/>
            <p:cNvSpPr/>
            <p:nvPr/>
          </p:nvSpPr>
          <p:spPr>
            <a:xfrm rot="16200000">
              <a:off x="7837589" y="478374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Oval 785"/>
            <p:cNvSpPr/>
            <p:nvPr/>
          </p:nvSpPr>
          <p:spPr>
            <a:xfrm rot="16200000">
              <a:off x="6883145" y="478224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Oval 786"/>
            <p:cNvSpPr/>
            <p:nvPr/>
          </p:nvSpPr>
          <p:spPr>
            <a:xfrm rot="16200000">
              <a:off x="6969912" y="478224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/>
            <p:cNvSpPr>
              <a:spLocks noChangeAspect="1"/>
            </p:cNvSpPr>
            <p:nvPr/>
          </p:nvSpPr>
          <p:spPr>
            <a:xfrm rot="16200000">
              <a:off x="6937730" y="478947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/>
            <p:cNvSpPr>
              <a:spLocks noChangeAspect="1"/>
            </p:cNvSpPr>
            <p:nvPr/>
          </p:nvSpPr>
          <p:spPr>
            <a:xfrm rot="16200000">
              <a:off x="7023052" y="478947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Oval 789"/>
            <p:cNvSpPr/>
            <p:nvPr/>
          </p:nvSpPr>
          <p:spPr>
            <a:xfrm rot="16200000">
              <a:off x="7056680" y="478224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/>
            <p:cNvSpPr/>
            <p:nvPr/>
          </p:nvSpPr>
          <p:spPr>
            <a:xfrm rot="16200000">
              <a:off x="7143448" y="478224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/>
            <p:cNvSpPr>
              <a:spLocks noChangeAspect="1"/>
            </p:cNvSpPr>
            <p:nvPr/>
          </p:nvSpPr>
          <p:spPr>
            <a:xfrm rot="16200000">
              <a:off x="7109819" y="478947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/>
            <p:cNvSpPr>
              <a:spLocks noChangeAspect="1"/>
            </p:cNvSpPr>
            <p:nvPr/>
          </p:nvSpPr>
          <p:spPr>
            <a:xfrm rot="16200000">
              <a:off x="7198033" y="478947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/>
            <p:cNvSpPr>
              <a:spLocks noChangeAspect="1"/>
            </p:cNvSpPr>
            <p:nvPr/>
          </p:nvSpPr>
          <p:spPr>
            <a:xfrm rot="16200000">
              <a:off x="7196923" y="479059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/>
            <p:cNvSpPr>
              <a:spLocks noChangeAspect="1"/>
            </p:cNvSpPr>
            <p:nvPr/>
          </p:nvSpPr>
          <p:spPr>
            <a:xfrm rot="16200000">
              <a:off x="7284801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/>
            <p:cNvSpPr>
              <a:spLocks noChangeAspect="1"/>
            </p:cNvSpPr>
            <p:nvPr/>
          </p:nvSpPr>
          <p:spPr>
            <a:xfrm rot="16200000">
              <a:off x="7370122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Oval 796"/>
            <p:cNvSpPr>
              <a:spLocks noChangeAspect="1"/>
            </p:cNvSpPr>
            <p:nvPr/>
          </p:nvSpPr>
          <p:spPr>
            <a:xfrm rot="16200000">
              <a:off x="7456890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/>
            <p:cNvSpPr>
              <a:spLocks noChangeAspect="1"/>
            </p:cNvSpPr>
            <p:nvPr/>
          </p:nvSpPr>
          <p:spPr>
            <a:xfrm rot="16200000">
              <a:off x="7545104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Oval 798"/>
            <p:cNvSpPr>
              <a:spLocks noChangeAspect="1"/>
            </p:cNvSpPr>
            <p:nvPr/>
          </p:nvSpPr>
          <p:spPr>
            <a:xfrm rot="16200000">
              <a:off x="7543993" y="479208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Oval 799"/>
            <p:cNvSpPr>
              <a:spLocks noChangeAspect="1"/>
            </p:cNvSpPr>
            <p:nvPr/>
          </p:nvSpPr>
          <p:spPr>
            <a:xfrm rot="16200000">
              <a:off x="7631872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Oval 800"/>
            <p:cNvSpPr>
              <a:spLocks noChangeAspect="1"/>
            </p:cNvSpPr>
            <p:nvPr/>
          </p:nvSpPr>
          <p:spPr>
            <a:xfrm rot="16200000">
              <a:off x="7717193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/>
            <p:cNvSpPr>
              <a:spLocks noChangeAspect="1"/>
            </p:cNvSpPr>
            <p:nvPr/>
          </p:nvSpPr>
          <p:spPr>
            <a:xfrm rot="16200000">
              <a:off x="7803961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/>
            <p:cNvSpPr>
              <a:spLocks noChangeAspect="1"/>
            </p:cNvSpPr>
            <p:nvPr/>
          </p:nvSpPr>
          <p:spPr>
            <a:xfrm rot="16200000">
              <a:off x="7892175" y="47909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/>
            <p:cNvSpPr>
              <a:spLocks noChangeAspect="1"/>
            </p:cNvSpPr>
            <p:nvPr/>
          </p:nvSpPr>
          <p:spPr>
            <a:xfrm rot="16200000">
              <a:off x="7891064" y="479208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/>
            <p:cNvSpPr/>
            <p:nvPr/>
          </p:nvSpPr>
          <p:spPr>
            <a:xfrm rot="16200000">
              <a:off x="7925789" y="478069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Oval 805"/>
            <p:cNvSpPr/>
            <p:nvPr/>
          </p:nvSpPr>
          <p:spPr>
            <a:xfrm rot="16200000">
              <a:off x="8012557" y="478069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Oval 806"/>
            <p:cNvSpPr>
              <a:spLocks noChangeAspect="1"/>
            </p:cNvSpPr>
            <p:nvPr/>
          </p:nvSpPr>
          <p:spPr>
            <a:xfrm rot="16200000">
              <a:off x="7980375" y="47879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Oval 807"/>
            <p:cNvSpPr>
              <a:spLocks noChangeAspect="1"/>
            </p:cNvSpPr>
            <p:nvPr/>
          </p:nvSpPr>
          <p:spPr>
            <a:xfrm rot="16200000">
              <a:off x="6894346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/>
            <p:cNvSpPr>
              <a:spLocks noChangeAspect="1"/>
            </p:cNvSpPr>
            <p:nvPr/>
          </p:nvSpPr>
          <p:spPr>
            <a:xfrm rot="16200000">
              <a:off x="6981403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/>
            <p:cNvSpPr>
              <a:spLocks noChangeAspect="1"/>
            </p:cNvSpPr>
            <p:nvPr/>
          </p:nvSpPr>
          <p:spPr>
            <a:xfrm rot="16200000">
              <a:off x="7154649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/>
            <p:cNvSpPr>
              <a:spLocks noChangeAspect="1"/>
            </p:cNvSpPr>
            <p:nvPr/>
          </p:nvSpPr>
          <p:spPr>
            <a:xfrm rot="16200000">
              <a:off x="7068171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/>
            <p:cNvSpPr>
              <a:spLocks noChangeAspect="1"/>
            </p:cNvSpPr>
            <p:nvPr/>
          </p:nvSpPr>
          <p:spPr>
            <a:xfrm rot="16200000">
              <a:off x="7241417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/>
            <p:cNvSpPr>
              <a:spLocks noChangeAspect="1"/>
            </p:cNvSpPr>
            <p:nvPr/>
          </p:nvSpPr>
          <p:spPr>
            <a:xfrm rot="16200000">
              <a:off x="7328474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/>
            <p:cNvSpPr>
              <a:spLocks noChangeAspect="1"/>
            </p:cNvSpPr>
            <p:nvPr/>
          </p:nvSpPr>
          <p:spPr>
            <a:xfrm rot="16200000">
              <a:off x="7501720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/>
            <p:cNvSpPr>
              <a:spLocks noChangeAspect="1"/>
            </p:cNvSpPr>
            <p:nvPr/>
          </p:nvSpPr>
          <p:spPr>
            <a:xfrm rot="16200000">
              <a:off x="7415242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/>
            <p:cNvSpPr>
              <a:spLocks noChangeAspect="1"/>
            </p:cNvSpPr>
            <p:nvPr/>
          </p:nvSpPr>
          <p:spPr>
            <a:xfrm rot="16200000">
              <a:off x="7588488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/>
            <p:cNvSpPr>
              <a:spLocks noChangeAspect="1"/>
            </p:cNvSpPr>
            <p:nvPr/>
          </p:nvSpPr>
          <p:spPr>
            <a:xfrm rot="16200000">
              <a:off x="7675545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/>
            <p:cNvSpPr>
              <a:spLocks noChangeAspect="1"/>
            </p:cNvSpPr>
            <p:nvPr/>
          </p:nvSpPr>
          <p:spPr>
            <a:xfrm rot="16200000">
              <a:off x="7848791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/>
            <p:cNvSpPr>
              <a:spLocks noChangeAspect="1"/>
            </p:cNvSpPr>
            <p:nvPr/>
          </p:nvSpPr>
          <p:spPr>
            <a:xfrm rot="16200000">
              <a:off x="7762312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/>
            <p:cNvSpPr>
              <a:spLocks noChangeAspect="1"/>
            </p:cNvSpPr>
            <p:nvPr/>
          </p:nvSpPr>
          <p:spPr>
            <a:xfrm rot="16200000">
              <a:off x="7936991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/>
            <p:cNvSpPr>
              <a:spLocks noChangeAspect="1"/>
            </p:cNvSpPr>
            <p:nvPr/>
          </p:nvSpPr>
          <p:spPr>
            <a:xfrm rot="16200000">
              <a:off x="8024048" y="48511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/>
            <p:cNvSpPr/>
            <p:nvPr/>
          </p:nvSpPr>
          <p:spPr>
            <a:xfrm rot="16200000">
              <a:off x="6927974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/>
            <p:cNvSpPr/>
            <p:nvPr/>
          </p:nvSpPr>
          <p:spPr>
            <a:xfrm rot="16200000">
              <a:off x="7014742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Oval 823"/>
            <p:cNvSpPr/>
            <p:nvPr/>
          </p:nvSpPr>
          <p:spPr>
            <a:xfrm rot="16200000">
              <a:off x="7014742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/>
            <p:cNvSpPr/>
            <p:nvPr/>
          </p:nvSpPr>
          <p:spPr>
            <a:xfrm rot="16200000">
              <a:off x="7101510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/>
            <p:cNvSpPr/>
            <p:nvPr/>
          </p:nvSpPr>
          <p:spPr>
            <a:xfrm rot="16200000">
              <a:off x="7188277" y="48432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/>
            <p:cNvSpPr/>
            <p:nvPr/>
          </p:nvSpPr>
          <p:spPr>
            <a:xfrm rot="16200000">
              <a:off x="7275045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/>
            <p:cNvSpPr/>
            <p:nvPr/>
          </p:nvSpPr>
          <p:spPr>
            <a:xfrm rot="16200000">
              <a:off x="7361813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/>
            <p:cNvSpPr/>
            <p:nvPr/>
          </p:nvSpPr>
          <p:spPr>
            <a:xfrm rot="16200000">
              <a:off x="7448581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Oval 829"/>
            <p:cNvSpPr/>
            <p:nvPr/>
          </p:nvSpPr>
          <p:spPr>
            <a:xfrm rot="16200000">
              <a:off x="7535348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Oval 830"/>
            <p:cNvSpPr/>
            <p:nvPr/>
          </p:nvSpPr>
          <p:spPr>
            <a:xfrm rot="16200000">
              <a:off x="7622116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/>
            <p:cNvSpPr/>
            <p:nvPr/>
          </p:nvSpPr>
          <p:spPr>
            <a:xfrm rot="16200000">
              <a:off x="7708884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/>
            <p:cNvSpPr/>
            <p:nvPr/>
          </p:nvSpPr>
          <p:spPr>
            <a:xfrm rot="16200000">
              <a:off x="7708884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/>
            <p:cNvSpPr/>
            <p:nvPr/>
          </p:nvSpPr>
          <p:spPr>
            <a:xfrm rot="16200000">
              <a:off x="7795651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/>
            <p:cNvSpPr/>
            <p:nvPr/>
          </p:nvSpPr>
          <p:spPr>
            <a:xfrm rot="16200000">
              <a:off x="7882419" y="48447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/>
            <p:cNvSpPr/>
            <p:nvPr/>
          </p:nvSpPr>
          <p:spPr>
            <a:xfrm rot="16200000">
              <a:off x="7970619" y="48417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/>
            <p:cNvSpPr/>
            <p:nvPr/>
          </p:nvSpPr>
          <p:spPr>
            <a:xfrm rot="16200000">
              <a:off x="7230215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/>
            <p:cNvSpPr/>
            <p:nvPr/>
          </p:nvSpPr>
          <p:spPr>
            <a:xfrm rot="16200000">
              <a:off x="7316983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/>
            <p:cNvSpPr/>
            <p:nvPr/>
          </p:nvSpPr>
          <p:spPr>
            <a:xfrm rot="16200000">
              <a:off x="7403751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/>
            <p:cNvSpPr/>
            <p:nvPr/>
          </p:nvSpPr>
          <p:spPr>
            <a:xfrm rot="16200000">
              <a:off x="7490518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/>
            <p:cNvSpPr/>
            <p:nvPr/>
          </p:nvSpPr>
          <p:spPr>
            <a:xfrm rot="16200000">
              <a:off x="7577286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/>
            <p:cNvSpPr/>
            <p:nvPr/>
          </p:nvSpPr>
          <p:spPr>
            <a:xfrm rot="16200000">
              <a:off x="7664054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/>
            <p:cNvSpPr/>
            <p:nvPr/>
          </p:nvSpPr>
          <p:spPr>
            <a:xfrm rot="16200000">
              <a:off x="7750821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/>
            <p:cNvSpPr/>
            <p:nvPr/>
          </p:nvSpPr>
          <p:spPr>
            <a:xfrm rot="16200000">
              <a:off x="7837589" y="49032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/>
            <p:cNvSpPr/>
            <p:nvPr/>
          </p:nvSpPr>
          <p:spPr>
            <a:xfrm rot="16200000">
              <a:off x="6883145" y="4901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/>
            <p:cNvSpPr/>
            <p:nvPr/>
          </p:nvSpPr>
          <p:spPr>
            <a:xfrm rot="16200000">
              <a:off x="6969912" y="4901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/>
            <p:cNvSpPr>
              <a:spLocks noChangeAspect="1"/>
            </p:cNvSpPr>
            <p:nvPr/>
          </p:nvSpPr>
          <p:spPr>
            <a:xfrm rot="16200000">
              <a:off x="6937730" y="49090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/>
            <p:cNvSpPr>
              <a:spLocks noChangeAspect="1"/>
            </p:cNvSpPr>
            <p:nvPr/>
          </p:nvSpPr>
          <p:spPr>
            <a:xfrm rot="16200000">
              <a:off x="7023052" y="49090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/>
            <p:cNvSpPr/>
            <p:nvPr/>
          </p:nvSpPr>
          <p:spPr>
            <a:xfrm rot="16200000">
              <a:off x="7056680" y="4901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/>
            <p:cNvSpPr/>
            <p:nvPr/>
          </p:nvSpPr>
          <p:spPr>
            <a:xfrm rot="16200000">
              <a:off x="7143448" y="49017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/>
            <p:cNvSpPr>
              <a:spLocks noChangeAspect="1"/>
            </p:cNvSpPr>
            <p:nvPr/>
          </p:nvSpPr>
          <p:spPr>
            <a:xfrm rot="16200000">
              <a:off x="7109819" y="49090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/>
            <p:cNvSpPr>
              <a:spLocks noChangeAspect="1"/>
            </p:cNvSpPr>
            <p:nvPr/>
          </p:nvSpPr>
          <p:spPr>
            <a:xfrm rot="16200000">
              <a:off x="7198033" y="49090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/>
            <p:cNvSpPr>
              <a:spLocks noChangeAspect="1"/>
            </p:cNvSpPr>
            <p:nvPr/>
          </p:nvSpPr>
          <p:spPr>
            <a:xfrm rot="16200000">
              <a:off x="7196923" y="491013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/>
            <p:cNvSpPr>
              <a:spLocks noChangeAspect="1"/>
            </p:cNvSpPr>
            <p:nvPr/>
          </p:nvSpPr>
          <p:spPr>
            <a:xfrm rot="16200000">
              <a:off x="7284801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/>
            <p:cNvSpPr>
              <a:spLocks noChangeAspect="1"/>
            </p:cNvSpPr>
            <p:nvPr/>
          </p:nvSpPr>
          <p:spPr>
            <a:xfrm rot="16200000">
              <a:off x="7370122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/>
            <p:cNvSpPr>
              <a:spLocks noChangeAspect="1"/>
            </p:cNvSpPr>
            <p:nvPr/>
          </p:nvSpPr>
          <p:spPr>
            <a:xfrm rot="16200000">
              <a:off x="7456890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/>
            <p:cNvSpPr>
              <a:spLocks noChangeAspect="1"/>
            </p:cNvSpPr>
            <p:nvPr/>
          </p:nvSpPr>
          <p:spPr>
            <a:xfrm rot="16200000">
              <a:off x="7545104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/>
            <p:cNvSpPr>
              <a:spLocks noChangeAspect="1"/>
            </p:cNvSpPr>
            <p:nvPr/>
          </p:nvSpPr>
          <p:spPr>
            <a:xfrm rot="16200000">
              <a:off x="7543993" y="49116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/>
            <p:cNvSpPr>
              <a:spLocks noChangeAspect="1"/>
            </p:cNvSpPr>
            <p:nvPr/>
          </p:nvSpPr>
          <p:spPr>
            <a:xfrm rot="16200000">
              <a:off x="7631872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/>
            <p:cNvSpPr>
              <a:spLocks noChangeAspect="1"/>
            </p:cNvSpPr>
            <p:nvPr/>
          </p:nvSpPr>
          <p:spPr>
            <a:xfrm rot="16200000">
              <a:off x="7717193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/>
            <p:cNvSpPr>
              <a:spLocks noChangeAspect="1"/>
            </p:cNvSpPr>
            <p:nvPr/>
          </p:nvSpPr>
          <p:spPr>
            <a:xfrm rot="16200000">
              <a:off x="7803961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/>
            <p:cNvSpPr>
              <a:spLocks noChangeAspect="1"/>
            </p:cNvSpPr>
            <p:nvPr/>
          </p:nvSpPr>
          <p:spPr>
            <a:xfrm rot="16200000">
              <a:off x="7892175" y="49105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/>
            <p:cNvSpPr>
              <a:spLocks noChangeAspect="1"/>
            </p:cNvSpPr>
            <p:nvPr/>
          </p:nvSpPr>
          <p:spPr>
            <a:xfrm rot="16200000">
              <a:off x="7891064" y="49116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/>
            <p:cNvSpPr/>
            <p:nvPr/>
          </p:nvSpPr>
          <p:spPr>
            <a:xfrm rot="16200000">
              <a:off x="7925789" y="49002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Oval 864"/>
            <p:cNvSpPr/>
            <p:nvPr/>
          </p:nvSpPr>
          <p:spPr>
            <a:xfrm rot="16200000">
              <a:off x="8012557" y="49002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Oval 865"/>
            <p:cNvSpPr>
              <a:spLocks noChangeAspect="1"/>
            </p:cNvSpPr>
            <p:nvPr/>
          </p:nvSpPr>
          <p:spPr>
            <a:xfrm rot="16200000">
              <a:off x="7980375" y="49074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Oval 866"/>
            <p:cNvSpPr>
              <a:spLocks noChangeAspect="1"/>
            </p:cNvSpPr>
            <p:nvPr/>
          </p:nvSpPr>
          <p:spPr>
            <a:xfrm rot="16200000">
              <a:off x="6895653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/>
            <p:cNvSpPr>
              <a:spLocks noChangeAspect="1"/>
            </p:cNvSpPr>
            <p:nvPr/>
          </p:nvSpPr>
          <p:spPr>
            <a:xfrm rot="16200000">
              <a:off x="6982710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/>
            <p:cNvSpPr>
              <a:spLocks noChangeAspect="1"/>
            </p:cNvSpPr>
            <p:nvPr/>
          </p:nvSpPr>
          <p:spPr>
            <a:xfrm rot="16200000">
              <a:off x="7155956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/>
            <p:cNvSpPr>
              <a:spLocks noChangeAspect="1"/>
            </p:cNvSpPr>
            <p:nvPr/>
          </p:nvSpPr>
          <p:spPr>
            <a:xfrm rot="16200000">
              <a:off x="7069478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Oval 870"/>
            <p:cNvSpPr>
              <a:spLocks noChangeAspect="1"/>
            </p:cNvSpPr>
            <p:nvPr/>
          </p:nvSpPr>
          <p:spPr>
            <a:xfrm rot="16200000">
              <a:off x="7242724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Oval 871"/>
            <p:cNvSpPr>
              <a:spLocks noChangeAspect="1"/>
            </p:cNvSpPr>
            <p:nvPr/>
          </p:nvSpPr>
          <p:spPr>
            <a:xfrm rot="16200000">
              <a:off x="7329781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/>
            <p:cNvSpPr>
              <a:spLocks noChangeAspect="1"/>
            </p:cNvSpPr>
            <p:nvPr/>
          </p:nvSpPr>
          <p:spPr>
            <a:xfrm rot="16200000">
              <a:off x="7503027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/>
            <p:cNvSpPr>
              <a:spLocks noChangeAspect="1"/>
            </p:cNvSpPr>
            <p:nvPr/>
          </p:nvSpPr>
          <p:spPr>
            <a:xfrm rot="16200000">
              <a:off x="7416549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/>
            <p:cNvSpPr>
              <a:spLocks noChangeAspect="1"/>
            </p:cNvSpPr>
            <p:nvPr/>
          </p:nvSpPr>
          <p:spPr>
            <a:xfrm rot="16200000">
              <a:off x="7589795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/>
            <p:cNvSpPr>
              <a:spLocks noChangeAspect="1"/>
            </p:cNvSpPr>
            <p:nvPr/>
          </p:nvSpPr>
          <p:spPr>
            <a:xfrm rot="16200000">
              <a:off x="7676852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/>
            <p:cNvSpPr>
              <a:spLocks noChangeAspect="1"/>
            </p:cNvSpPr>
            <p:nvPr/>
          </p:nvSpPr>
          <p:spPr>
            <a:xfrm rot="16200000">
              <a:off x="7850098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/>
            <p:cNvSpPr>
              <a:spLocks noChangeAspect="1"/>
            </p:cNvSpPr>
            <p:nvPr/>
          </p:nvSpPr>
          <p:spPr>
            <a:xfrm rot="16200000">
              <a:off x="7763619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/>
            <p:cNvSpPr>
              <a:spLocks noChangeAspect="1"/>
            </p:cNvSpPr>
            <p:nvPr/>
          </p:nvSpPr>
          <p:spPr>
            <a:xfrm rot="16200000">
              <a:off x="7938298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/>
            <p:cNvSpPr>
              <a:spLocks noChangeAspect="1"/>
            </p:cNvSpPr>
            <p:nvPr/>
          </p:nvSpPr>
          <p:spPr>
            <a:xfrm rot="16200000">
              <a:off x="8025355" y="497661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/>
            <p:cNvSpPr/>
            <p:nvPr/>
          </p:nvSpPr>
          <p:spPr>
            <a:xfrm rot="16200000">
              <a:off x="6929281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/>
            <p:cNvSpPr/>
            <p:nvPr/>
          </p:nvSpPr>
          <p:spPr>
            <a:xfrm rot="16200000">
              <a:off x="7016049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/>
            <p:cNvSpPr/>
            <p:nvPr/>
          </p:nvSpPr>
          <p:spPr>
            <a:xfrm rot="16200000">
              <a:off x="7016049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/>
            <p:cNvSpPr/>
            <p:nvPr/>
          </p:nvSpPr>
          <p:spPr>
            <a:xfrm rot="16200000">
              <a:off x="7102817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/>
            <p:cNvSpPr/>
            <p:nvPr/>
          </p:nvSpPr>
          <p:spPr>
            <a:xfrm rot="16200000">
              <a:off x="7189584" y="4968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/>
            <p:cNvSpPr/>
            <p:nvPr/>
          </p:nvSpPr>
          <p:spPr>
            <a:xfrm rot="16200000">
              <a:off x="7276352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/>
            <p:cNvSpPr/>
            <p:nvPr/>
          </p:nvSpPr>
          <p:spPr>
            <a:xfrm rot="16200000">
              <a:off x="7363120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/>
            <p:cNvSpPr/>
            <p:nvPr/>
          </p:nvSpPr>
          <p:spPr>
            <a:xfrm rot="16200000">
              <a:off x="7449888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/>
            <p:cNvSpPr/>
            <p:nvPr/>
          </p:nvSpPr>
          <p:spPr>
            <a:xfrm rot="16200000">
              <a:off x="7536655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/>
            <p:cNvSpPr/>
            <p:nvPr/>
          </p:nvSpPr>
          <p:spPr>
            <a:xfrm rot="16200000">
              <a:off x="7623423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/>
            <p:cNvSpPr/>
            <p:nvPr/>
          </p:nvSpPr>
          <p:spPr>
            <a:xfrm rot="16200000">
              <a:off x="7710191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/>
            <p:cNvSpPr/>
            <p:nvPr/>
          </p:nvSpPr>
          <p:spPr>
            <a:xfrm rot="16200000">
              <a:off x="7710191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/>
            <p:cNvSpPr/>
            <p:nvPr/>
          </p:nvSpPr>
          <p:spPr>
            <a:xfrm rot="16200000">
              <a:off x="7796958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/>
            <p:cNvSpPr/>
            <p:nvPr/>
          </p:nvSpPr>
          <p:spPr>
            <a:xfrm rot="16200000">
              <a:off x="7883726" y="4970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/>
            <p:cNvSpPr/>
            <p:nvPr/>
          </p:nvSpPr>
          <p:spPr>
            <a:xfrm rot="16200000">
              <a:off x="7971926" y="496721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/>
            <p:cNvSpPr/>
            <p:nvPr/>
          </p:nvSpPr>
          <p:spPr>
            <a:xfrm rot="16200000">
              <a:off x="7231522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/>
            <p:cNvSpPr/>
            <p:nvPr/>
          </p:nvSpPr>
          <p:spPr>
            <a:xfrm rot="16200000">
              <a:off x="7318290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/>
            <p:cNvSpPr/>
            <p:nvPr/>
          </p:nvSpPr>
          <p:spPr>
            <a:xfrm rot="16200000">
              <a:off x="7405058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/>
            <p:cNvSpPr/>
            <p:nvPr/>
          </p:nvSpPr>
          <p:spPr>
            <a:xfrm rot="16200000">
              <a:off x="7491825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/>
            <p:cNvSpPr/>
            <p:nvPr/>
          </p:nvSpPr>
          <p:spPr>
            <a:xfrm rot="16200000">
              <a:off x="7578593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/>
            <p:cNvSpPr/>
            <p:nvPr/>
          </p:nvSpPr>
          <p:spPr>
            <a:xfrm rot="16200000">
              <a:off x="7665361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/>
            <p:cNvSpPr/>
            <p:nvPr/>
          </p:nvSpPr>
          <p:spPr>
            <a:xfrm rot="16200000">
              <a:off x="7752128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/>
            <p:cNvSpPr/>
            <p:nvPr/>
          </p:nvSpPr>
          <p:spPr>
            <a:xfrm rot="16200000">
              <a:off x="7838896" y="502879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/>
            <p:cNvSpPr/>
            <p:nvPr/>
          </p:nvSpPr>
          <p:spPr>
            <a:xfrm rot="16200000">
              <a:off x="6884452" y="502730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/>
            <p:cNvSpPr/>
            <p:nvPr/>
          </p:nvSpPr>
          <p:spPr>
            <a:xfrm rot="16200000">
              <a:off x="6971219" y="502730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Oval 905"/>
            <p:cNvSpPr>
              <a:spLocks noChangeAspect="1"/>
            </p:cNvSpPr>
            <p:nvPr/>
          </p:nvSpPr>
          <p:spPr>
            <a:xfrm rot="16200000">
              <a:off x="6939037" y="503453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Oval 906"/>
            <p:cNvSpPr/>
            <p:nvPr/>
          </p:nvSpPr>
          <p:spPr>
            <a:xfrm rot="16200000">
              <a:off x="7057987" y="502730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Oval 907"/>
            <p:cNvSpPr/>
            <p:nvPr/>
          </p:nvSpPr>
          <p:spPr>
            <a:xfrm rot="16200000">
              <a:off x="7144755" y="502730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/>
            <p:cNvSpPr>
              <a:spLocks noChangeAspect="1"/>
            </p:cNvSpPr>
            <p:nvPr/>
          </p:nvSpPr>
          <p:spPr>
            <a:xfrm rot="16200000">
              <a:off x="7111126" y="503453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/>
            <p:cNvSpPr>
              <a:spLocks noChangeAspect="1"/>
            </p:cNvSpPr>
            <p:nvPr/>
          </p:nvSpPr>
          <p:spPr>
            <a:xfrm rot="16200000">
              <a:off x="7199340" y="503453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/>
            <p:cNvSpPr>
              <a:spLocks noChangeAspect="1"/>
            </p:cNvSpPr>
            <p:nvPr/>
          </p:nvSpPr>
          <p:spPr>
            <a:xfrm rot="16200000">
              <a:off x="7198230" y="50356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Oval 911"/>
            <p:cNvSpPr>
              <a:spLocks noChangeAspect="1"/>
            </p:cNvSpPr>
            <p:nvPr/>
          </p:nvSpPr>
          <p:spPr>
            <a:xfrm rot="16200000">
              <a:off x="7286108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Oval 912"/>
            <p:cNvSpPr>
              <a:spLocks noChangeAspect="1"/>
            </p:cNvSpPr>
            <p:nvPr/>
          </p:nvSpPr>
          <p:spPr>
            <a:xfrm rot="16200000">
              <a:off x="7371429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/>
            <p:cNvSpPr>
              <a:spLocks noChangeAspect="1"/>
            </p:cNvSpPr>
            <p:nvPr/>
          </p:nvSpPr>
          <p:spPr>
            <a:xfrm rot="16200000">
              <a:off x="7546411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/>
            <p:cNvSpPr>
              <a:spLocks noChangeAspect="1"/>
            </p:cNvSpPr>
            <p:nvPr/>
          </p:nvSpPr>
          <p:spPr>
            <a:xfrm rot="16200000">
              <a:off x="7545300" y="50371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/>
            <p:cNvSpPr>
              <a:spLocks noChangeAspect="1"/>
            </p:cNvSpPr>
            <p:nvPr/>
          </p:nvSpPr>
          <p:spPr>
            <a:xfrm rot="16200000">
              <a:off x="7633179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/>
            <p:cNvSpPr>
              <a:spLocks noChangeAspect="1"/>
            </p:cNvSpPr>
            <p:nvPr/>
          </p:nvSpPr>
          <p:spPr>
            <a:xfrm rot="16200000">
              <a:off x="7718500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/>
            <p:cNvSpPr>
              <a:spLocks noChangeAspect="1"/>
            </p:cNvSpPr>
            <p:nvPr/>
          </p:nvSpPr>
          <p:spPr>
            <a:xfrm rot="16200000">
              <a:off x="7805268" y="50360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/>
            <p:cNvSpPr/>
            <p:nvPr/>
          </p:nvSpPr>
          <p:spPr>
            <a:xfrm rot="16200000">
              <a:off x="7927096" y="502574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/>
            <p:cNvSpPr/>
            <p:nvPr/>
          </p:nvSpPr>
          <p:spPr>
            <a:xfrm rot="16200000">
              <a:off x="8013864" y="502574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/>
            <p:cNvSpPr>
              <a:spLocks noChangeAspect="1"/>
            </p:cNvSpPr>
            <p:nvPr/>
          </p:nvSpPr>
          <p:spPr>
            <a:xfrm rot="16200000">
              <a:off x="7981682" y="50329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/>
            <p:cNvSpPr>
              <a:spLocks noChangeAspect="1"/>
            </p:cNvSpPr>
            <p:nvPr/>
          </p:nvSpPr>
          <p:spPr>
            <a:xfrm rot="16200000">
              <a:off x="6895653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/>
            <p:cNvSpPr>
              <a:spLocks noChangeAspect="1"/>
            </p:cNvSpPr>
            <p:nvPr/>
          </p:nvSpPr>
          <p:spPr>
            <a:xfrm rot="16200000">
              <a:off x="6982710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/>
            <p:cNvSpPr>
              <a:spLocks noChangeAspect="1"/>
            </p:cNvSpPr>
            <p:nvPr/>
          </p:nvSpPr>
          <p:spPr>
            <a:xfrm rot="16200000">
              <a:off x="7155956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/>
            <p:cNvSpPr>
              <a:spLocks noChangeAspect="1"/>
            </p:cNvSpPr>
            <p:nvPr/>
          </p:nvSpPr>
          <p:spPr>
            <a:xfrm rot="16200000">
              <a:off x="7069478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/>
            <p:cNvSpPr>
              <a:spLocks noChangeAspect="1"/>
            </p:cNvSpPr>
            <p:nvPr/>
          </p:nvSpPr>
          <p:spPr>
            <a:xfrm rot="16200000">
              <a:off x="7242724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/>
            <p:cNvSpPr>
              <a:spLocks noChangeAspect="1"/>
            </p:cNvSpPr>
            <p:nvPr/>
          </p:nvSpPr>
          <p:spPr>
            <a:xfrm rot="16200000">
              <a:off x="7329781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/>
            <p:cNvSpPr>
              <a:spLocks noChangeAspect="1"/>
            </p:cNvSpPr>
            <p:nvPr/>
          </p:nvSpPr>
          <p:spPr>
            <a:xfrm rot="16200000">
              <a:off x="7503027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/>
            <p:cNvSpPr>
              <a:spLocks noChangeAspect="1"/>
            </p:cNvSpPr>
            <p:nvPr/>
          </p:nvSpPr>
          <p:spPr>
            <a:xfrm rot="16200000">
              <a:off x="7416549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/>
            <p:cNvSpPr>
              <a:spLocks noChangeAspect="1"/>
            </p:cNvSpPr>
            <p:nvPr/>
          </p:nvSpPr>
          <p:spPr>
            <a:xfrm rot="16200000">
              <a:off x="7589795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/>
            <p:cNvSpPr>
              <a:spLocks noChangeAspect="1"/>
            </p:cNvSpPr>
            <p:nvPr/>
          </p:nvSpPr>
          <p:spPr>
            <a:xfrm rot="16200000">
              <a:off x="7676852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/>
            <p:cNvSpPr>
              <a:spLocks noChangeAspect="1"/>
            </p:cNvSpPr>
            <p:nvPr/>
          </p:nvSpPr>
          <p:spPr>
            <a:xfrm rot="16200000">
              <a:off x="7850098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/>
            <p:cNvSpPr>
              <a:spLocks noChangeAspect="1"/>
            </p:cNvSpPr>
            <p:nvPr/>
          </p:nvSpPr>
          <p:spPr>
            <a:xfrm rot="16200000">
              <a:off x="7763619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/>
            <p:cNvSpPr>
              <a:spLocks noChangeAspect="1"/>
            </p:cNvSpPr>
            <p:nvPr/>
          </p:nvSpPr>
          <p:spPr>
            <a:xfrm rot="16200000">
              <a:off x="7938298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/>
            <p:cNvSpPr>
              <a:spLocks noChangeAspect="1"/>
            </p:cNvSpPr>
            <p:nvPr/>
          </p:nvSpPr>
          <p:spPr>
            <a:xfrm rot="16200000">
              <a:off x="8025355" y="50961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/>
            <p:cNvSpPr/>
            <p:nvPr/>
          </p:nvSpPr>
          <p:spPr>
            <a:xfrm rot="16200000">
              <a:off x="6929281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/>
            <p:cNvSpPr/>
            <p:nvPr/>
          </p:nvSpPr>
          <p:spPr>
            <a:xfrm rot="16200000">
              <a:off x="7016049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/>
            <p:cNvSpPr/>
            <p:nvPr/>
          </p:nvSpPr>
          <p:spPr>
            <a:xfrm rot="16200000">
              <a:off x="7016049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/>
            <p:cNvSpPr/>
            <p:nvPr/>
          </p:nvSpPr>
          <p:spPr>
            <a:xfrm rot="16200000">
              <a:off x="7102817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/>
            <p:cNvSpPr/>
            <p:nvPr/>
          </p:nvSpPr>
          <p:spPr>
            <a:xfrm rot="16200000">
              <a:off x="7189584" y="508831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/>
            <p:cNvSpPr/>
            <p:nvPr/>
          </p:nvSpPr>
          <p:spPr>
            <a:xfrm rot="16200000">
              <a:off x="7276352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/>
            <p:cNvSpPr/>
            <p:nvPr/>
          </p:nvSpPr>
          <p:spPr>
            <a:xfrm rot="16200000">
              <a:off x="7363120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/>
            <p:cNvSpPr/>
            <p:nvPr/>
          </p:nvSpPr>
          <p:spPr>
            <a:xfrm rot="16200000">
              <a:off x="7449888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/>
            <p:cNvSpPr/>
            <p:nvPr/>
          </p:nvSpPr>
          <p:spPr>
            <a:xfrm rot="16200000">
              <a:off x="7536655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/>
            <p:cNvSpPr/>
            <p:nvPr/>
          </p:nvSpPr>
          <p:spPr>
            <a:xfrm rot="16200000">
              <a:off x="7623423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/>
            <p:cNvSpPr/>
            <p:nvPr/>
          </p:nvSpPr>
          <p:spPr>
            <a:xfrm rot="16200000">
              <a:off x="7710191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Oval 946"/>
            <p:cNvSpPr/>
            <p:nvPr/>
          </p:nvSpPr>
          <p:spPr>
            <a:xfrm rot="16200000">
              <a:off x="7710191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Oval 947"/>
            <p:cNvSpPr/>
            <p:nvPr/>
          </p:nvSpPr>
          <p:spPr>
            <a:xfrm rot="16200000">
              <a:off x="7796958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Oval 948"/>
            <p:cNvSpPr/>
            <p:nvPr/>
          </p:nvSpPr>
          <p:spPr>
            <a:xfrm rot="16200000">
              <a:off x="7883726" y="50898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/>
            <p:cNvSpPr/>
            <p:nvPr/>
          </p:nvSpPr>
          <p:spPr>
            <a:xfrm rot="16200000">
              <a:off x="7971926" y="508676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/>
            <p:cNvSpPr/>
            <p:nvPr/>
          </p:nvSpPr>
          <p:spPr>
            <a:xfrm rot="16200000">
              <a:off x="7231522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/>
            <p:cNvSpPr/>
            <p:nvPr/>
          </p:nvSpPr>
          <p:spPr>
            <a:xfrm rot="16200000">
              <a:off x="7318290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Oval 952"/>
            <p:cNvSpPr/>
            <p:nvPr/>
          </p:nvSpPr>
          <p:spPr>
            <a:xfrm rot="16200000">
              <a:off x="7405058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Oval 953"/>
            <p:cNvSpPr/>
            <p:nvPr/>
          </p:nvSpPr>
          <p:spPr>
            <a:xfrm rot="16200000">
              <a:off x="7491825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/>
            <p:cNvSpPr/>
            <p:nvPr/>
          </p:nvSpPr>
          <p:spPr>
            <a:xfrm rot="16200000">
              <a:off x="7578593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/>
            <p:cNvSpPr/>
            <p:nvPr/>
          </p:nvSpPr>
          <p:spPr>
            <a:xfrm rot="16200000">
              <a:off x="7665361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/>
            <p:cNvSpPr/>
            <p:nvPr/>
          </p:nvSpPr>
          <p:spPr>
            <a:xfrm rot="16200000">
              <a:off x="7752128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/>
            <p:cNvSpPr/>
            <p:nvPr/>
          </p:nvSpPr>
          <p:spPr>
            <a:xfrm rot="16200000">
              <a:off x="7838896" y="514834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/>
            <p:cNvSpPr/>
            <p:nvPr/>
          </p:nvSpPr>
          <p:spPr>
            <a:xfrm rot="16200000">
              <a:off x="6884452" y="514685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/>
            <p:cNvSpPr/>
            <p:nvPr/>
          </p:nvSpPr>
          <p:spPr>
            <a:xfrm rot="16200000">
              <a:off x="6971219" y="514685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/>
            <p:cNvSpPr>
              <a:spLocks noChangeAspect="1"/>
            </p:cNvSpPr>
            <p:nvPr/>
          </p:nvSpPr>
          <p:spPr>
            <a:xfrm rot="16200000">
              <a:off x="6939037" y="515408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/>
            <p:cNvSpPr>
              <a:spLocks noChangeAspect="1"/>
            </p:cNvSpPr>
            <p:nvPr/>
          </p:nvSpPr>
          <p:spPr>
            <a:xfrm rot="16200000">
              <a:off x="7024359" y="515408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/>
            <p:cNvSpPr/>
            <p:nvPr/>
          </p:nvSpPr>
          <p:spPr>
            <a:xfrm rot="16200000">
              <a:off x="7057987" y="514685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/>
            <p:cNvSpPr/>
            <p:nvPr/>
          </p:nvSpPr>
          <p:spPr>
            <a:xfrm rot="16200000">
              <a:off x="7144755" y="514685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/>
            <p:cNvSpPr>
              <a:spLocks noChangeAspect="1"/>
            </p:cNvSpPr>
            <p:nvPr/>
          </p:nvSpPr>
          <p:spPr>
            <a:xfrm rot="16200000">
              <a:off x="7111126" y="515408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/>
            <p:cNvSpPr>
              <a:spLocks noChangeAspect="1"/>
            </p:cNvSpPr>
            <p:nvPr/>
          </p:nvSpPr>
          <p:spPr>
            <a:xfrm rot="16200000">
              <a:off x="7199340" y="515408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/>
            <p:cNvSpPr>
              <a:spLocks noChangeAspect="1"/>
            </p:cNvSpPr>
            <p:nvPr/>
          </p:nvSpPr>
          <p:spPr>
            <a:xfrm rot="16200000">
              <a:off x="7198230" y="515519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/>
            <p:cNvSpPr>
              <a:spLocks noChangeAspect="1"/>
            </p:cNvSpPr>
            <p:nvPr/>
          </p:nvSpPr>
          <p:spPr>
            <a:xfrm rot="16200000">
              <a:off x="7286108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/>
            <p:cNvSpPr>
              <a:spLocks noChangeAspect="1"/>
            </p:cNvSpPr>
            <p:nvPr/>
          </p:nvSpPr>
          <p:spPr>
            <a:xfrm rot="16200000">
              <a:off x="7371429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/>
            <p:cNvSpPr>
              <a:spLocks noChangeAspect="1"/>
            </p:cNvSpPr>
            <p:nvPr/>
          </p:nvSpPr>
          <p:spPr>
            <a:xfrm rot="16200000">
              <a:off x="7458197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/>
            <p:cNvSpPr>
              <a:spLocks noChangeAspect="1"/>
            </p:cNvSpPr>
            <p:nvPr/>
          </p:nvSpPr>
          <p:spPr>
            <a:xfrm rot="16200000">
              <a:off x="7546411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/>
            <p:cNvSpPr>
              <a:spLocks noChangeAspect="1"/>
            </p:cNvSpPr>
            <p:nvPr/>
          </p:nvSpPr>
          <p:spPr>
            <a:xfrm rot="16200000">
              <a:off x="7545300" y="51566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/>
            <p:cNvSpPr>
              <a:spLocks noChangeAspect="1"/>
            </p:cNvSpPr>
            <p:nvPr/>
          </p:nvSpPr>
          <p:spPr>
            <a:xfrm rot="16200000">
              <a:off x="7633179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/>
            <p:cNvSpPr>
              <a:spLocks noChangeAspect="1"/>
            </p:cNvSpPr>
            <p:nvPr/>
          </p:nvSpPr>
          <p:spPr>
            <a:xfrm rot="16200000">
              <a:off x="7718500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/>
            <p:cNvSpPr>
              <a:spLocks noChangeAspect="1"/>
            </p:cNvSpPr>
            <p:nvPr/>
          </p:nvSpPr>
          <p:spPr>
            <a:xfrm rot="16200000">
              <a:off x="7805268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/>
            <p:cNvSpPr>
              <a:spLocks noChangeAspect="1"/>
            </p:cNvSpPr>
            <p:nvPr/>
          </p:nvSpPr>
          <p:spPr>
            <a:xfrm rot="16200000">
              <a:off x="7893482" y="51555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/>
            <p:cNvSpPr>
              <a:spLocks noChangeAspect="1"/>
            </p:cNvSpPr>
            <p:nvPr/>
          </p:nvSpPr>
          <p:spPr>
            <a:xfrm rot="16200000">
              <a:off x="7892371" y="515668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/>
            <p:cNvSpPr/>
            <p:nvPr/>
          </p:nvSpPr>
          <p:spPr>
            <a:xfrm rot="16200000">
              <a:off x="7927096" y="514529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/>
            <p:cNvSpPr/>
            <p:nvPr/>
          </p:nvSpPr>
          <p:spPr>
            <a:xfrm rot="16200000">
              <a:off x="8013864" y="514529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/>
            <p:cNvSpPr>
              <a:spLocks noChangeAspect="1"/>
            </p:cNvSpPr>
            <p:nvPr/>
          </p:nvSpPr>
          <p:spPr>
            <a:xfrm rot="16200000">
              <a:off x="7981682" y="515252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/>
            <p:cNvSpPr>
              <a:spLocks noChangeAspect="1"/>
            </p:cNvSpPr>
            <p:nvPr/>
          </p:nvSpPr>
          <p:spPr>
            <a:xfrm rot="16200000">
              <a:off x="6895327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/>
            <p:cNvSpPr>
              <a:spLocks noChangeAspect="1"/>
            </p:cNvSpPr>
            <p:nvPr/>
          </p:nvSpPr>
          <p:spPr>
            <a:xfrm rot="16200000">
              <a:off x="6982384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/>
            <p:cNvSpPr>
              <a:spLocks noChangeAspect="1"/>
            </p:cNvSpPr>
            <p:nvPr/>
          </p:nvSpPr>
          <p:spPr>
            <a:xfrm rot="16200000">
              <a:off x="7155630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/>
            <p:cNvSpPr>
              <a:spLocks noChangeAspect="1"/>
            </p:cNvSpPr>
            <p:nvPr/>
          </p:nvSpPr>
          <p:spPr>
            <a:xfrm rot="16200000">
              <a:off x="7069152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/>
            <p:cNvSpPr>
              <a:spLocks noChangeAspect="1"/>
            </p:cNvSpPr>
            <p:nvPr/>
          </p:nvSpPr>
          <p:spPr>
            <a:xfrm rot="16200000">
              <a:off x="7242398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/>
            <p:cNvSpPr>
              <a:spLocks noChangeAspect="1"/>
            </p:cNvSpPr>
            <p:nvPr/>
          </p:nvSpPr>
          <p:spPr>
            <a:xfrm rot="16200000">
              <a:off x="7329455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/>
            <p:cNvSpPr>
              <a:spLocks noChangeAspect="1"/>
            </p:cNvSpPr>
            <p:nvPr/>
          </p:nvSpPr>
          <p:spPr>
            <a:xfrm rot="16200000">
              <a:off x="7502701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Oval 987"/>
            <p:cNvSpPr>
              <a:spLocks noChangeAspect="1"/>
            </p:cNvSpPr>
            <p:nvPr/>
          </p:nvSpPr>
          <p:spPr>
            <a:xfrm rot="16200000">
              <a:off x="7416223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Oval 988"/>
            <p:cNvSpPr>
              <a:spLocks noChangeAspect="1"/>
            </p:cNvSpPr>
            <p:nvPr/>
          </p:nvSpPr>
          <p:spPr>
            <a:xfrm rot="16200000">
              <a:off x="7589469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Oval 989"/>
            <p:cNvSpPr>
              <a:spLocks noChangeAspect="1"/>
            </p:cNvSpPr>
            <p:nvPr/>
          </p:nvSpPr>
          <p:spPr>
            <a:xfrm rot="16200000">
              <a:off x="7676526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/>
            <p:cNvSpPr>
              <a:spLocks noChangeAspect="1"/>
            </p:cNvSpPr>
            <p:nvPr/>
          </p:nvSpPr>
          <p:spPr>
            <a:xfrm rot="16200000">
              <a:off x="7849772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/>
            <p:cNvSpPr>
              <a:spLocks noChangeAspect="1"/>
            </p:cNvSpPr>
            <p:nvPr/>
          </p:nvSpPr>
          <p:spPr>
            <a:xfrm rot="16200000">
              <a:off x="7763293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/>
            <p:cNvSpPr>
              <a:spLocks noChangeAspect="1"/>
            </p:cNvSpPr>
            <p:nvPr/>
          </p:nvSpPr>
          <p:spPr>
            <a:xfrm rot="16200000">
              <a:off x="7937972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Oval 993"/>
            <p:cNvSpPr>
              <a:spLocks noChangeAspect="1"/>
            </p:cNvSpPr>
            <p:nvPr/>
          </p:nvSpPr>
          <p:spPr>
            <a:xfrm rot="16200000">
              <a:off x="8025029" y="52175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Oval 994"/>
            <p:cNvSpPr/>
            <p:nvPr/>
          </p:nvSpPr>
          <p:spPr>
            <a:xfrm rot="16200000">
              <a:off x="6928955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/>
            <p:cNvSpPr/>
            <p:nvPr/>
          </p:nvSpPr>
          <p:spPr>
            <a:xfrm rot="16200000">
              <a:off x="7015723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/>
            <p:cNvSpPr/>
            <p:nvPr/>
          </p:nvSpPr>
          <p:spPr>
            <a:xfrm rot="16200000">
              <a:off x="7015723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/>
            <p:cNvSpPr/>
            <p:nvPr/>
          </p:nvSpPr>
          <p:spPr>
            <a:xfrm rot="16200000">
              <a:off x="7102491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/>
            <p:cNvSpPr/>
            <p:nvPr/>
          </p:nvSpPr>
          <p:spPr>
            <a:xfrm rot="16200000">
              <a:off x="7189258" y="520968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/>
            <p:cNvSpPr/>
            <p:nvPr/>
          </p:nvSpPr>
          <p:spPr>
            <a:xfrm rot="16200000">
              <a:off x="7276026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/>
            <p:cNvSpPr/>
            <p:nvPr/>
          </p:nvSpPr>
          <p:spPr>
            <a:xfrm rot="16200000">
              <a:off x="7362794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/>
            <p:cNvSpPr/>
            <p:nvPr/>
          </p:nvSpPr>
          <p:spPr>
            <a:xfrm rot="16200000">
              <a:off x="7449562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/>
            <p:cNvSpPr/>
            <p:nvPr/>
          </p:nvSpPr>
          <p:spPr>
            <a:xfrm rot="16200000">
              <a:off x="7536329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/>
            <p:cNvSpPr/>
            <p:nvPr/>
          </p:nvSpPr>
          <p:spPr>
            <a:xfrm rot="16200000">
              <a:off x="7623097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/>
            <p:cNvSpPr/>
            <p:nvPr/>
          </p:nvSpPr>
          <p:spPr>
            <a:xfrm rot="16200000">
              <a:off x="7709865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/>
            <p:cNvSpPr/>
            <p:nvPr/>
          </p:nvSpPr>
          <p:spPr>
            <a:xfrm rot="16200000">
              <a:off x="7709865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/>
            <p:cNvSpPr/>
            <p:nvPr/>
          </p:nvSpPr>
          <p:spPr>
            <a:xfrm rot="16200000">
              <a:off x="7796632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/>
            <p:cNvSpPr/>
            <p:nvPr/>
          </p:nvSpPr>
          <p:spPr>
            <a:xfrm rot="16200000">
              <a:off x="7883400" y="521118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/>
            <p:cNvSpPr/>
            <p:nvPr/>
          </p:nvSpPr>
          <p:spPr>
            <a:xfrm rot="16200000">
              <a:off x="7971600" y="520813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/>
            <p:cNvSpPr/>
            <p:nvPr/>
          </p:nvSpPr>
          <p:spPr>
            <a:xfrm rot="16200000">
              <a:off x="7231195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/>
            <p:cNvSpPr/>
            <p:nvPr/>
          </p:nvSpPr>
          <p:spPr>
            <a:xfrm rot="16200000">
              <a:off x="7317963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/>
            <p:cNvSpPr/>
            <p:nvPr/>
          </p:nvSpPr>
          <p:spPr>
            <a:xfrm rot="16200000">
              <a:off x="7404731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/>
            <p:cNvSpPr/>
            <p:nvPr/>
          </p:nvSpPr>
          <p:spPr>
            <a:xfrm rot="16200000">
              <a:off x="7491498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/>
            <p:cNvSpPr/>
            <p:nvPr/>
          </p:nvSpPr>
          <p:spPr>
            <a:xfrm rot="16200000">
              <a:off x="7578266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/>
            <p:cNvSpPr/>
            <p:nvPr/>
          </p:nvSpPr>
          <p:spPr>
            <a:xfrm rot="16200000">
              <a:off x="7665034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/>
            <p:cNvSpPr/>
            <p:nvPr/>
          </p:nvSpPr>
          <p:spPr>
            <a:xfrm rot="16200000">
              <a:off x="7751801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/>
            <p:cNvSpPr/>
            <p:nvPr/>
          </p:nvSpPr>
          <p:spPr>
            <a:xfrm rot="16200000">
              <a:off x="7838569" y="526971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/>
            <p:cNvSpPr/>
            <p:nvPr/>
          </p:nvSpPr>
          <p:spPr>
            <a:xfrm rot="16200000">
              <a:off x="6884125" y="526822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/>
            <p:cNvSpPr/>
            <p:nvPr/>
          </p:nvSpPr>
          <p:spPr>
            <a:xfrm rot="16200000">
              <a:off x="6970892" y="526822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/>
            <p:cNvSpPr>
              <a:spLocks noChangeAspect="1"/>
            </p:cNvSpPr>
            <p:nvPr/>
          </p:nvSpPr>
          <p:spPr>
            <a:xfrm rot="16200000">
              <a:off x="6938710" y="527545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/>
            <p:cNvSpPr>
              <a:spLocks noChangeAspect="1"/>
            </p:cNvSpPr>
            <p:nvPr/>
          </p:nvSpPr>
          <p:spPr>
            <a:xfrm rot="16200000">
              <a:off x="7024032" y="527545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/>
            <p:cNvSpPr/>
            <p:nvPr/>
          </p:nvSpPr>
          <p:spPr>
            <a:xfrm rot="16200000">
              <a:off x="7057660" y="526822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/>
            <p:cNvSpPr/>
            <p:nvPr/>
          </p:nvSpPr>
          <p:spPr>
            <a:xfrm rot="16200000">
              <a:off x="7144428" y="526822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/>
            <p:cNvSpPr>
              <a:spLocks noChangeAspect="1"/>
            </p:cNvSpPr>
            <p:nvPr/>
          </p:nvSpPr>
          <p:spPr>
            <a:xfrm rot="16200000">
              <a:off x="7110799" y="527545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/>
            <p:cNvSpPr>
              <a:spLocks noChangeAspect="1"/>
            </p:cNvSpPr>
            <p:nvPr/>
          </p:nvSpPr>
          <p:spPr>
            <a:xfrm rot="16200000">
              <a:off x="7199013" y="527545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/>
            <p:cNvSpPr>
              <a:spLocks noChangeAspect="1"/>
            </p:cNvSpPr>
            <p:nvPr/>
          </p:nvSpPr>
          <p:spPr>
            <a:xfrm rot="16200000">
              <a:off x="7197903" y="527656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/>
            <p:cNvSpPr>
              <a:spLocks noChangeAspect="1"/>
            </p:cNvSpPr>
            <p:nvPr/>
          </p:nvSpPr>
          <p:spPr>
            <a:xfrm rot="16200000">
              <a:off x="7285781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/>
            <p:cNvSpPr>
              <a:spLocks noChangeAspect="1"/>
            </p:cNvSpPr>
            <p:nvPr/>
          </p:nvSpPr>
          <p:spPr>
            <a:xfrm rot="16200000">
              <a:off x="7371102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Oval 1028"/>
            <p:cNvSpPr>
              <a:spLocks noChangeAspect="1"/>
            </p:cNvSpPr>
            <p:nvPr/>
          </p:nvSpPr>
          <p:spPr>
            <a:xfrm rot="16200000">
              <a:off x="7457870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Oval 1029"/>
            <p:cNvSpPr>
              <a:spLocks noChangeAspect="1"/>
            </p:cNvSpPr>
            <p:nvPr/>
          </p:nvSpPr>
          <p:spPr>
            <a:xfrm rot="16200000">
              <a:off x="7546084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Oval 1030"/>
            <p:cNvSpPr>
              <a:spLocks noChangeAspect="1"/>
            </p:cNvSpPr>
            <p:nvPr/>
          </p:nvSpPr>
          <p:spPr>
            <a:xfrm rot="16200000">
              <a:off x="7544973" y="52780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Oval 1031"/>
            <p:cNvSpPr>
              <a:spLocks noChangeAspect="1"/>
            </p:cNvSpPr>
            <p:nvPr/>
          </p:nvSpPr>
          <p:spPr>
            <a:xfrm rot="16200000">
              <a:off x="7632852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Oval 1032"/>
            <p:cNvSpPr>
              <a:spLocks noChangeAspect="1"/>
            </p:cNvSpPr>
            <p:nvPr/>
          </p:nvSpPr>
          <p:spPr>
            <a:xfrm rot="16200000">
              <a:off x="7718173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Oval 1033"/>
            <p:cNvSpPr>
              <a:spLocks noChangeAspect="1"/>
            </p:cNvSpPr>
            <p:nvPr/>
          </p:nvSpPr>
          <p:spPr>
            <a:xfrm rot="16200000">
              <a:off x="7804941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Oval 1034"/>
            <p:cNvSpPr>
              <a:spLocks noChangeAspect="1"/>
            </p:cNvSpPr>
            <p:nvPr/>
          </p:nvSpPr>
          <p:spPr>
            <a:xfrm rot="16200000">
              <a:off x="7893155" y="52769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Oval 1035"/>
            <p:cNvSpPr>
              <a:spLocks noChangeAspect="1"/>
            </p:cNvSpPr>
            <p:nvPr/>
          </p:nvSpPr>
          <p:spPr>
            <a:xfrm rot="16200000">
              <a:off x="7892044" y="52780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/>
            <p:cNvSpPr/>
            <p:nvPr/>
          </p:nvSpPr>
          <p:spPr>
            <a:xfrm rot="16200000">
              <a:off x="7926769" y="526666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/>
            <p:cNvSpPr/>
            <p:nvPr/>
          </p:nvSpPr>
          <p:spPr>
            <a:xfrm rot="16200000">
              <a:off x="8013537" y="526666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/>
            <p:cNvSpPr>
              <a:spLocks noChangeAspect="1"/>
            </p:cNvSpPr>
            <p:nvPr/>
          </p:nvSpPr>
          <p:spPr>
            <a:xfrm rot="16200000">
              <a:off x="7981355" y="527389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/>
            <p:cNvSpPr>
              <a:spLocks noChangeAspect="1"/>
            </p:cNvSpPr>
            <p:nvPr/>
          </p:nvSpPr>
          <p:spPr>
            <a:xfrm rot="16200000">
              <a:off x="6895327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/>
            <p:cNvSpPr>
              <a:spLocks noChangeAspect="1"/>
            </p:cNvSpPr>
            <p:nvPr/>
          </p:nvSpPr>
          <p:spPr>
            <a:xfrm rot="16200000">
              <a:off x="6982384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/>
            <p:cNvSpPr>
              <a:spLocks noChangeAspect="1"/>
            </p:cNvSpPr>
            <p:nvPr/>
          </p:nvSpPr>
          <p:spPr>
            <a:xfrm rot="16200000">
              <a:off x="7155630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/>
            <p:cNvSpPr>
              <a:spLocks noChangeAspect="1"/>
            </p:cNvSpPr>
            <p:nvPr/>
          </p:nvSpPr>
          <p:spPr>
            <a:xfrm rot="16200000">
              <a:off x="7069152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/>
            <p:cNvSpPr>
              <a:spLocks noChangeAspect="1"/>
            </p:cNvSpPr>
            <p:nvPr/>
          </p:nvSpPr>
          <p:spPr>
            <a:xfrm rot="16200000">
              <a:off x="7242398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/>
            <p:cNvSpPr>
              <a:spLocks noChangeAspect="1"/>
            </p:cNvSpPr>
            <p:nvPr/>
          </p:nvSpPr>
          <p:spPr>
            <a:xfrm rot="16200000">
              <a:off x="7329455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>
              <a:spLocks noChangeAspect="1"/>
            </p:cNvSpPr>
            <p:nvPr/>
          </p:nvSpPr>
          <p:spPr>
            <a:xfrm rot="16200000">
              <a:off x="7502701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/>
            <p:cNvSpPr>
              <a:spLocks noChangeAspect="1"/>
            </p:cNvSpPr>
            <p:nvPr/>
          </p:nvSpPr>
          <p:spPr>
            <a:xfrm rot="16200000">
              <a:off x="7416223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/>
            <p:cNvSpPr>
              <a:spLocks noChangeAspect="1"/>
            </p:cNvSpPr>
            <p:nvPr/>
          </p:nvSpPr>
          <p:spPr>
            <a:xfrm rot="16200000">
              <a:off x="7589469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/>
            <p:cNvSpPr>
              <a:spLocks noChangeAspect="1"/>
            </p:cNvSpPr>
            <p:nvPr/>
          </p:nvSpPr>
          <p:spPr>
            <a:xfrm rot="16200000">
              <a:off x="7676526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/>
            <p:cNvSpPr>
              <a:spLocks noChangeAspect="1"/>
            </p:cNvSpPr>
            <p:nvPr/>
          </p:nvSpPr>
          <p:spPr>
            <a:xfrm rot="16200000">
              <a:off x="7849772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/>
            <p:cNvSpPr>
              <a:spLocks noChangeAspect="1"/>
            </p:cNvSpPr>
            <p:nvPr/>
          </p:nvSpPr>
          <p:spPr>
            <a:xfrm rot="16200000">
              <a:off x="7763293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/>
            <p:cNvSpPr>
              <a:spLocks noChangeAspect="1"/>
            </p:cNvSpPr>
            <p:nvPr/>
          </p:nvSpPr>
          <p:spPr>
            <a:xfrm rot="16200000">
              <a:off x="7937972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/>
            <p:cNvSpPr>
              <a:spLocks noChangeAspect="1"/>
            </p:cNvSpPr>
            <p:nvPr/>
          </p:nvSpPr>
          <p:spPr>
            <a:xfrm rot="16200000">
              <a:off x="8025029" y="533708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/>
            <p:cNvSpPr/>
            <p:nvPr/>
          </p:nvSpPr>
          <p:spPr>
            <a:xfrm rot="16200000">
              <a:off x="6928955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/>
            <p:cNvSpPr/>
            <p:nvPr/>
          </p:nvSpPr>
          <p:spPr>
            <a:xfrm rot="16200000">
              <a:off x="7015723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/>
            <p:cNvSpPr/>
            <p:nvPr/>
          </p:nvSpPr>
          <p:spPr>
            <a:xfrm rot="16200000">
              <a:off x="7015723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/>
            <p:cNvSpPr/>
            <p:nvPr/>
          </p:nvSpPr>
          <p:spPr>
            <a:xfrm rot="16200000">
              <a:off x="7102491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/>
            <p:cNvSpPr/>
            <p:nvPr/>
          </p:nvSpPr>
          <p:spPr>
            <a:xfrm rot="16200000">
              <a:off x="7189258" y="532923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/>
            <p:cNvSpPr/>
            <p:nvPr/>
          </p:nvSpPr>
          <p:spPr>
            <a:xfrm rot="16200000">
              <a:off x="7276026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/>
            <p:cNvSpPr/>
            <p:nvPr/>
          </p:nvSpPr>
          <p:spPr>
            <a:xfrm rot="16200000">
              <a:off x="7362794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/>
            <p:cNvSpPr/>
            <p:nvPr/>
          </p:nvSpPr>
          <p:spPr>
            <a:xfrm rot="16200000">
              <a:off x="7449562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/>
            <p:cNvSpPr/>
            <p:nvPr/>
          </p:nvSpPr>
          <p:spPr>
            <a:xfrm rot="16200000">
              <a:off x="7536329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/>
            <p:cNvSpPr/>
            <p:nvPr/>
          </p:nvSpPr>
          <p:spPr>
            <a:xfrm rot="16200000">
              <a:off x="7623097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/>
            <p:cNvSpPr/>
            <p:nvPr/>
          </p:nvSpPr>
          <p:spPr>
            <a:xfrm rot="16200000">
              <a:off x="7709865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/>
            <p:cNvSpPr/>
            <p:nvPr/>
          </p:nvSpPr>
          <p:spPr>
            <a:xfrm rot="16200000">
              <a:off x="7709865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/>
            <p:cNvSpPr/>
            <p:nvPr/>
          </p:nvSpPr>
          <p:spPr>
            <a:xfrm rot="16200000">
              <a:off x="7796632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/>
            <p:cNvSpPr/>
            <p:nvPr/>
          </p:nvSpPr>
          <p:spPr>
            <a:xfrm rot="16200000">
              <a:off x="7883400" y="533073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/>
            <p:cNvSpPr/>
            <p:nvPr/>
          </p:nvSpPr>
          <p:spPr>
            <a:xfrm rot="16200000">
              <a:off x="7971600" y="532768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/>
            <p:cNvSpPr/>
            <p:nvPr/>
          </p:nvSpPr>
          <p:spPr>
            <a:xfrm rot="16200000">
              <a:off x="7231195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/>
            <p:cNvSpPr/>
            <p:nvPr/>
          </p:nvSpPr>
          <p:spPr>
            <a:xfrm rot="16200000">
              <a:off x="7317963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/>
            <p:cNvSpPr/>
            <p:nvPr/>
          </p:nvSpPr>
          <p:spPr>
            <a:xfrm rot="16200000">
              <a:off x="7404731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/>
            <p:cNvSpPr/>
            <p:nvPr/>
          </p:nvSpPr>
          <p:spPr>
            <a:xfrm rot="16200000">
              <a:off x="7491498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/>
            <p:cNvSpPr/>
            <p:nvPr/>
          </p:nvSpPr>
          <p:spPr>
            <a:xfrm rot="16200000">
              <a:off x="7578266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/>
            <p:cNvSpPr/>
            <p:nvPr/>
          </p:nvSpPr>
          <p:spPr>
            <a:xfrm rot="16200000">
              <a:off x="7665034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/>
            <p:cNvSpPr/>
            <p:nvPr/>
          </p:nvSpPr>
          <p:spPr>
            <a:xfrm rot="16200000">
              <a:off x="7751801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/>
            <p:cNvSpPr/>
            <p:nvPr/>
          </p:nvSpPr>
          <p:spPr>
            <a:xfrm rot="16200000">
              <a:off x="7838569" y="538926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/>
            <p:cNvSpPr/>
            <p:nvPr/>
          </p:nvSpPr>
          <p:spPr>
            <a:xfrm rot="16200000">
              <a:off x="6884125" y="5387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/>
            <p:cNvSpPr/>
            <p:nvPr/>
          </p:nvSpPr>
          <p:spPr>
            <a:xfrm rot="16200000">
              <a:off x="6970892" y="5387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/>
            <p:cNvSpPr>
              <a:spLocks noChangeAspect="1"/>
            </p:cNvSpPr>
            <p:nvPr/>
          </p:nvSpPr>
          <p:spPr>
            <a:xfrm rot="16200000">
              <a:off x="6938710" y="539500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/>
            <p:cNvSpPr>
              <a:spLocks noChangeAspect="1"/>
            </p:cNvSpPr>
            <p:nvPr/>
          </p:nvSpPr>
          <p:spPr>
            <a:xfrm rot="16200000">
              <a:off x="7024032" y="539500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Oval 1080"/>
            <p:cNvSpPr/>
            <p:nvPr/>
          </p:nvSpPr>
          <p:spPr>
            <a:xfrm rot="16200000">
              <a:off x="7057660" y="5387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Oval 1081"/>
            <p:cNvSpPr/>
            <p:nvPr/>
          </p:nvSpPr>
          <p:spPr>
            <a:xfrm rot="16200000">
              <a:off x="7144428" y="538777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/>
            <p:cNvSpPr>
              <a:spLocks noChangeAspect="1"/>
            </p:cNvSpPr>
            <p:nvPr/>
          </p:nvSpPr>
          <p:spPr>
            <a:xfrm rot="16200000">
              <a:off x="7110799" y="539500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/>
            <p:cNvSpPr>
              <a:spLocks noChangeAspect="1"/>
            </p:cNvSpPr>
            <p:nvPr/>
          </p:nvSpPr>
          <p:spPr>
            <a:xfrm rot="16200000">
              <a:off x="7199013" y="539500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/>
            <p:cNvSpPr>
              <a:spLocks noChangeAspect="1"/>
            </p:cNvSpPr>
            <p:nvPr/>
          </p:nvSpPr>
          <p:spPr>
            <a:xfrm rot="16200000">
              <a:off x="7197903" y="539611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/>
            <p:cNvSpPr>
              <a:spLocks noChangeAspect="1"/>
            </p:cNvSpPr>
            <p:nvPr/>
          </p:nvSpPr>
          <p:spPr>
            <a:xfrm rot="16200000">
              <a:off x="7285781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/>
            <p:cNvSpPr>
              <a:spLocks noChangeAspect="1"/>
            </p:cNvSpPr>
            <p:nvPr/>
          </p:nvSpPr>
          <p:spPr>
            <a:xfrm rot="16200000">
              <a:off x="7371102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/>
            <p:cNvSpPr>
              <a:spLocks noChangeAspect="1"/>
            </p:cNvSpPr>
            <p:nvPr/>
          </p:nvSpPr>
          <p:spPr>
            <a:xfrm rot="16200000">
              <a:off x="7457870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/>
            <p:cNvSpPr>
              <a:spLocks noChangeAspect="1"/>
            </p:cNvSpPr>
            <p:nvPr/>
          </p:nvSpPr>
          <p:spPr>
            <a:xfrm rot="16200000">
              <a:off x="7546084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/>
            <p:cNvSpPr>
              <a:spLocks noChangeAspect="1"/>
            </p:cNvSpPr>
            <p:nvPr/>
          </p:nvSpPr>
          <p:spPr>
            <a:xfrm rot="16200000">
              <a:off x="7544973" y="53976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/>
            <p:cNvSpPr>
              <a:spLocks noChangeAspect="1"/>
            </p:cNvSpPr>
            <p:nvPr/>
          </p:nvSpPr>
          <p:spPr>
            <a:xfrm rot="16200000">
              <a:off x="7632852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/>
            <p:cNvSpPr>
              <a:spLocks noChangeAspect="1"/>
            </p:cNvSpPr>
            <p:nvPr/>
          </p:nvSpPr>
          <p:spPr>
            <a:xfrm rot="16200000">
              <a:off x="7718173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/>
            <p:cNvSpPr>
              <a:spLocks noChangeAspect="1"/>
            </p:cNvSpPr>
            <p:nvPr/>
          </p:nvSpPr>
          <p:spPr>
            <a:xfrm rot="16200000">
              <a:off x="7804941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/>
            <p:cNvSpPr>
              <a:spLocks noChangeAspect="1"/>
            </p:cNvSpPr>
            <p:nvPr/>
          </p:nvSpPr>
          <p:spPr>
            <a:xfrm rot="16200000">
              <a:off x="7893155" y="539649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/>
            <p:cNvSpPr>
              <a:spLocks noChangeAspect="1"/>
            </p:cNvSpPr>
            <p:nvPr/>
          </p:nvSpPr>
          <p:spPr>
            <a:xfrm rot="16200000">
              <a:off x="7892044" y="53976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/>
            <p:cNvSpPr/>
            <p:nvPr/>
          </p:nvSpPr>
          <p:spPr>
            <a:xfrm rot="16200000">
              <a:off x="7926769" y="538621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/>
            <p:cNvSpPr/>
            <p:nvPr/>
          </p:nvSpPr>
          <p:spPr>
            <a:xfrm rot="16200000">
              <a:off x="8013537" y="538621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/>
            <p:cNvSpPr>
              <a:spLocks noChangeAspect="1"/>
            </p:cNvSpPr>
            <p:nvPr/>
          </p:nvSpPr>
          <p:spPr>
            <a:xfrm rot="16200000">
              <a:off x="7981355" y="539344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/>
            <p:cNvSpPr>
              <a:spLocks noChangeAspect="1"/>
            </p:cNvSpPr>
            <p:nvPr/>
          </p:nvSpPr>
          <p:spPr>
            <a:xfrm rot="16200000">
              <a:off x="6895327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/>
            <p:cNvSpPr>
              <a:spLocks noChangeAspect="1"/>
            </p:cNvSpPr>
            <p:nvPr/>
          </p:nvSpPr>
          <p:spPr>
            <a:xfrm rot="16200000">
              <a:off x="6982384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/>
            <p:cNvSpPr>
              <a:spLocks noChangeAspect="1"/>
            </p:cNvSpPr>
            <p:nvPr/>
          </p:nvSpPr>
          <p:spPr>
            <a:xfrm rot="16200000">
              <a:off x="7155630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/>
            <p:cNvSpPr>
              <a:spLocks noChangeAspect="1"/>
            </p:cNvSpPr>
            <p:nvPr/>
          </p:nvSpPr>
          <p:spPr>
            <a:xfrm rot="16200000">
              <a:off x="7069152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/>
            <p:cNvSpPr>
              <a:spLocks noChangeAspect="1"/>
            </p:cNvSpPr>
            <p:nvPr/>
          </p:nvSpPr>
          <p:spPr>
            <a:xfrm rot="16200000">
              <a:off x="7242398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/>
            <p:cNvSpPr>
              <a:spLocks noChangeAspect="1"/>
            </p:cNvSpPr>
            <p:nvPr/>
          </p:nvSpPr>
          <p:spPr>
            <a:xfrm rot="16200000">
              <a:off x="7329455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/>
            <p:cNvSpPr>
              <a:spLocks noChangeAspect="1"/>
            </p:cNvSpPr>
            <p:nvPr/>
          </p:nvSpPr>
          <p:spPr>
            <a:xfrm rot="16200000">
              <a:off x="7502701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/>
            <p:cNvSpPr>
              <a:spLocks noChangeAspect="1"/>
            </p:cNvSpPr>
            <p:nvPr/>
          </p:nvSpPr>
          <p:spPr>
            <a:xfrm rot="16200000">
              <a:off x="7416223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/>
            <p:cNvSpPr>
              <a:spLocks noChangeAspect="1"/>
            </p:cNvSpPr>
            <p:nvPr/>
          </p:nvSpPr>
          <p:spPr>
            <a:xfrm rot="16200000">
              <a:off x="7589469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/>
            <p:cNvSpPr>
              <a:spLocks noChangeAspect="1"/>
            </p:cNvSpPr>
            <p:nvPr/>
          </p:nvSpPr>
          <p:spPr>
            <a:xfrm rot="16200000">
              <a:off x="7676526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/>
            <p:cNvSpPr>
              <a:spLocks noChangeAspect="1"/>
            </p:cNvSpPr>
            <p:nvPr/>
          </p:nvSpPr>
          <p:spPr>
            <a:xfrm rot="16200000">
              <a:off x="7849772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/>
            <p:cNvSpPr>
              <a:spLocks noChangeAspect="1"/>
            </p:cNvSpPr>
            <p:nvPr/>
          </p:nvSpPr>
          <p:spPr>
            <a:xfrm rot="16200000">
              <a:off x="7763293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/>
            <p:cNvSpPr>
              <a:spLocks noChangeAspect="1"/>
            </p:cNvSpPr>
            <p:nvPr/>
          </p:nvSpPr>
          <p:spPr>
            <a:xfrm rot="16200000">
              <a:off x="7937972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/>
            <p:cNvSpPr>
              <a:spLocks noChangeAspect="1"/>
            </p:cNvSpPr>
            <p:nvPr/>
          </p:nvSpPr>
          <p:spPr>
            <a:xfrm rot="16200000">
              <a:off x="8025029" y="54547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/>
            <p:cNvSpPr/>
            <p:nvPr/>
          </p:nvSpPr>
          <p:spPr>
            <a:xfrm rot="16200000">
              <a:off x="6928955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/>
            <p:cNvSpPr/>
            <p:nvPr/>
          </p:nvSpPr>
          <p:spPr>
            <a:xfrm rot="16200000">
              <a:off x="7015723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/>
            <p:cNvSpPr/>
            <p:nvPr/>
          </p:nvSpPr>
          <p:spPr>
            <a:xfrm rot="16200000">
              <a:off x="7015723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Oval 1115"/>
            <p:cNvSpPr/>
            <p:nvPr/>
          </p:nvSpPr>
          <p:spPr>
            <a:xfrm rot="16200000">
              <a:off x="7102491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Oval 1116"/>
            <p:cNvSpPr/>
            <p:nvPr/>
          </p:nvSpPr>
          <p:spPr>
            <a:xfrm rot="16200000">
              <a:off x="7189258" y="5446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Oval 1117"/>
            <p:cNvSpPr/>
            <p:nvPr/>
          </p:nvSpPr>
          <p:spPr>
            <a:xfrm rot="16200000">
              <a:off x="7276026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/>
            <p:cNvSpPr/>
            <p:nvPr/>
          </p:nvSpPr>
          <p:spPr>
            <a:xfrm rot="16200000">
              <a:off x="7362794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/>
            <p:cNvSpPr/>
            <p:nvPr/>
          </p:nvSpPr>
          <p:spPr>
            <a:xfrm rot="16200000">
              <a:off x="7449562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/>
            <p:cNvSpPr/>
            <p:nvPr/>
          </p:nvSpPr>
          <p:spPr>
            <a:xfrm rot="16200000">
              <a:off x="7536329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Oval 1121"/>
            <p:cNvSpPr/>
            <p:nvPr/>
          </p:nvSpPr>
          <p:spPr>
            <a:xfrm rot="16200000">
              <a:off x="7623097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Oval 1122"/>
            <p:cNvSpPr/>
            <p:nvPr/>
          </p:nvSpPr>
          <p:spPr>
            <a:xfrm rot="16200000">
              <a:off x="7709865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/>
            <p:cNvSpPr/>
            <p:nvPr/>
          </p:nvSpPr>
          <p:spPr>
            <a:xfrm rot="16200000">
              <a:off x="7709865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/>
            <p:cNvSpPr/>
            <p:nvPr/>
          </p:nvSpPr>
          <p:spPr>
            <a:xfrm rot="16200000">
              <a:off x="7796632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/>
            <p:cNvSpPr/>
            <p:nvPr/>
          </p:nvSpPr>
          <p:spPr>
            <a:xfrm rot="16200000">
              <a:off x="7883400" y="5448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/>
            <p:cNvSpPr/>
            <p:nvPr/>
          </p:nvSpPr>
          <p:spPr>
            <a:xfrm rot="16200000">
              <a:off x="7971600" y="544536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/>
            <p:cNvSpPr/>
            <p:nvPr/>
          </p:nvSpPr>
          <p:spPr>
            <a:xfrm rot="16200000">
              <a:off x="7231195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/>
            <p:cNvSpPr/>
            <p:nvPr/>
          </p:nvSpPr>
          <p:spPr>
            <a:xfrm rot="16200000">
              <a:off x="7317963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/>
            <p:cNvSpPr/>
            <p:nvPr/>
          </p:nvSpPr>
          <p:spPr>
            <a:xfrm rot="16200000">
              <a:off x="7404731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/>
            <p:cNvSpPr/>
            <p:nvPr/>
          </p:nvSpPr>
          <p:spPr>
            <a:xfrm rot="16200000">
              <a:off x="7491498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/>
            <p:cNvSpPr/>
            <p:nvPr/>
          </p:nvSpPr>
          <p:spPr>
            <a:xfrm rot="16200000">
              <a:off x="7578266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/>
            <p:cNvSpPr/>
            <p:nvPr/>
          </p:nvSpPr>
          <p:spPr>
            <a:xfrm rot="16200000">
              <a:off x="7665034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/>
            <p:cNvSpPr/>
            <p:nvPr/>
          </p:nvSpPr>
          <p:spPr>
            <a:xfrm rot="16200000">
              <a:off x="7751801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/>
            <p:cNvSpPr/>
            <p:nvPr/>
          </p:nvSpPr>
          <p:spPr>
            <a:xfrm rot="16200000">
              <a:off x="7838569" y="55069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/>
            <p:cNvSpPr/>
            <p:nvPr/>
          </p:nvSpPr>
          <p:spPr>
            <a:xfrm rot="16200000">
              <a:off x="6884125" y="55054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/>
            <p:cNvSpPr/>
            <p:nvPr/>
          </p:nvSpPr>
          <p:spPr>
            <a:xfrm rot="16200000">
              <a:off x="6970892" y="55054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/>
            <p:cNvSpPr>
              <a:spLocks noChangeAspect="1"/>
            </p:cNvSpPr>
            <p:nvPr/>
          </p:nvSpPr>
          <p:spPr>
            <a:xfrm rot="16200000">
              <a:off x="6938710" y="551267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/>
            <p:cNvSpPr>
              <a:spLocks noChangeAspect="1"/>
            </p:cNvSpPr>
            <p:nvPr/>
          </p:nvSpPr>
          <p:spPr>
            <a:xfrm rot="16200000">
              <a:off x="7024032" y="551267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/>
            <p:cNvSpPr/>
            <p:nvPr/>
          </p:nvSpPr>
          <p:spPr>
            <a:xfrm rot="16200000">
              <a:off x="7057660" y="55054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/>
            <p:cNvSpPr/>
            <p:nvPr/>
          </p:nvSpPr>
          <p:spPr>
            <a:xfrm rot="16200000">
              <a:off x="7144428" y="550544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/>
            <p:cNvSpPr>
              <a:spLocks noChangeAspect="1"/>
            </p:cNvSpPr>
            <p:nvPr/>
          </p:nvSpPr>
          <p:spPr>
            <a:xfrm rot="16200000">
              <a:off x="7110799" y="551267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/>
            <p:cNvSpPr>
              <a:spLocks noChangeAspect="1"/>
            </p:cNvSpPr>
            <p:nvPr/>
          </p:nvSpPr>
          <p:spPr>
            <a:xfrm rot="16200000">
              <a:off x="7199013" y="551267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/>
            <p:cNvSpPr>
              <a:spLocks noChangeAspect="1"/>
            </p:cNvSpPr>
            <p:nvPr/>
          </p:nvSpPr>
          <p:spPr>
            <a:xfrm rot="16200000">
              <a:off x="7197903" y="551378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/>
            <p:cNvSpPr>
              <a:spLocks noChangeAspect="1"/>
            </p:cNvSpPr>
            <p:nvPr/>
          </p:nvSpPr>
          <p:spPr>
            <a:xfrm rot="16200000">
              <a:off x="7285781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/>
            <p:cNvSpPr>
              <a:spLocks noChangeAspect="1"/>
            </p:cNvSpPr>
            <p:nvPr/>
          </p:nvSpPr>
          <p:spPr>
            <a:xfrm rot="16200000">
              <a:off x="7371102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/>
            <p:cNvSpPr>
              <a:spLocks noChangeAspect="1"/>
            </p:cNvSpPr>
            <p:nvPr/>
          </p:nvSpPr>
          <p:spPr>
            <a:xfrm rot="16200000">
              <a:off x="7457870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/>
            <p:cNvSpPr>
              <a:spLocks noChangeAspect="1"/>
            </p:cNvSpPr>
            <p:nvPr/>
          </p:nvSpPr>
          <p:spPr>
            <a:xfrm rot="16200000">
              <a:off x="7546084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/>
            <p:cNvSpPr>
              <a:spLocks noChangeAspect="1"/>
            </p:cNvSpPr>
            <p:nvPr/>
          </p:nvSpPr>
          <p:spPr>
            <a:xfrm rot="16200000">
              <a:off x="7544973" y="55152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/>
            <p:cNvSpPr>
              <a:spLocks noChangeAspect="1"/>
            </p:cNvSpPr>
            <p:nvPr/>
          </p:nvSpPr>
          <p:spPr>
            <a:xfrm rot="16200000">
              <a:off x="7632852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/>
            <p:cNvSpPr>
              <a:spLocks noChangeAspect="1"/>
            </p:cNvSpPr>
            <p:nvPr/>
          </p:nvSpPr>
          <p:spPr>
            <a:xfrm rot="16200000">
              <a:off x="7718173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/>
            <p:cNvSpPr>
              <a:spLocks noChangeAspect="1"/>
            </p:cNvSpPr>
            <p:nvPr/>
          </p:nvSpPr>
          <p:spPr>
            <a:xfrm rot="16200000">
              <a:off x="7804941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/>
            <p:cNvSpPr>
              <a:spLocks noChangeAspect="1"/>
            </p:cNvSpPr>
            <p:nvPr/>
          </p:nvSpPr>
          <p:spPr>
            <a:xfrm rot="16200000">
              <a:off x="7893155" y="55141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/>
            <p:cNvSpPr>
              <a:spLocks noChangeAspect="1"/>
            </p:cNvSpPr>
            <p:nvPr/>
          </p:nvSpPr>
          <p:spPr>
            <a:xfrm rot="16200000">
              <a:off x="7892044" y="551528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/>
            <p:cNvSpPr/>
            <p:nvPr/>
          </p:nvSpPr>
          <p:spPr>
            <a:xfrm rot="16200000">
              <a:off x="7926769" y="550389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/>
            <p:cNvSpPr/>
            <p:nvPr/>
          </p:nvSpPr>
          <p:spPr>
            <a:xfrm rot="16200000">
              <a:off x="8013537" y="550389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Oval 1156"/>
            <p:cNvSpPr>
              <a:spLocks noChangeAspect="1"/>
            </p:cNvSpPr>
            <p:nvPr/>
          </p:nvSpPr>
          <p:spPr>
            <a:xfrm rot="16200000">
              <a:off x="7981355" y="55111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Oval 1157"/>
            <p:cNvSpPr>
              <a:spLocks noChangeAspect="1"/>
            </p:cNvSpPr>
            <p:nvPr/>
          </p:nvSpPr>
          <p:spPr>
            <a:xfrm rot="16200000">
              <a:off x="6895327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Oval 1158"/>
            <p:cNvSpPr>
              <a:spLocks noChangeAspect="1"/>
            </p:cNvSpPr>
            <p:nvPr/>
          </p:nvSpPr>
          <p:spPr>
            <a:xfrm rot="16200000">
              <a:off x="6982384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Oval 1159"/>
            <p:cNvSpPr>
              <a:spLocks noChangeAspect="1"/>
            </p:cNvSpPr>
            <p:nvPr/>
          </p:nvSpPr>
          <p:spPr>
            <a:xfrm rot="16200000">
              <a:off x="7155630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Oval 1160"/>
            <p:cNvSpPr>
              <a:spLocks noChangeAspect="1"/>
            </p:cNvSpPr>
            <p:nvPr/>
          </p:nvSpPr>
          <p:spPr>
            <a:xfrm rot="16200000">
              <a:off x="7069152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Oval 1161"/>
            <p:cNvSpPr>
              <a:spLocks noChangeAspect="1"/>
            </p:cNvSpPr>
            <p:nvPr/>
          </p:nvSpPr>
          <p:spPr>
            <a:xfrm rot="16200000">
              <a:off x="7242398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Oval 1162"/>
            <p:cNvSpPr>
              <a:spLocks noChangeAspect="1"/>
            </p:cNvSpPr>
            <p:nvPr/>
          </p:nvSpPr>
          <p:spPr>
            <a:xfrm rot="16200000">
              <a:off x="7329455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Oval 1163"/>
            <p:cNvSpPr>
              <a:spLocks noChangeAspect="1"/>
            </p:cNvSpPr>
            <p:nvPr/>
          </p:nvSpPr>
          <p:spPr>
            <a:xfrm rot="16200000">
              <a:off x="7502701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Oval 1164"/>
            <p:cNvSpPr>
              <a:spLocks noChangeAspect="1"/>
            </p:cNvSpPr>
            <p:nvPr/>
          </p:nvSpPr>
          <p:spPr>
            <a:xfrm rot="16200000">
              <a:off x="7416223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Oval 1165"/>
            <p:cNvSpPr>
              <a:spLocks noChangeAspect="1"/>
            </p:cNvSpPr>
            <p:nvPr/>
          </p:nvSpPr>
          <p:spPr>
            <a:xfrm rot="16200000">
              <a:off x="7589469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Oval 1166"/>
            <p:cNvSpPr>
              <a:spLocks noChangeAspect="1"/>
            </p:cNvSpPr>
            <p:nvPr/>
          </p:nvSpPr>
          <p:spPr>
            <a:xfrm rot="16200000">
              <a:off x="7676526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Oval 1167"/>
            <p:cNvSpPr>
              <a:spLocks noChangeAspect="1"/>
            </p:cNvSpPr>
            <p:nvPr/>
          </p:nvSpPr>
          <p:spPr>
            <a:xfrm rot="16200000">
              <a:off x="7849772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Oval 1168"/>
            <p:cNvSpPr>
              <a:spLocks noChangeAspect="1"/>
            </p:cNvSpPr>
            <p:nvPr/>
          </p:nvSpPr>
          <p:spPr>
            <a:xfrm rot="16200000">
              <a:off x="7763293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Oval 1169"/>
            <p:cNvSpPr>
              <a:spLocks noChangeAspect="1"/>
            </p:cNvSpPr>
            <p:nvPr/>
          </p:nvSpPr>
          <p:spPr>
            <a:xfrm rot="16200000">
              <a:off x="7937972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Oval 1170"/>
            <p:cNvSpPr>
              <a:spLocks noChangeAspect="1"/>
            </p:cNvSpPr>
            <p:nvPr/>
          </p:nvSpPr>
          <p:spPr>
            <a:xfrm rot="16200000">
              <a:off x="8025029" y="557430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Oval 1171"/>
            <p:cNvSpPr/>
            <p:nvPr/>
          </p:nvSpPr>
          <p:spPr>
            <a:xfrm rot="16200000">
              <a:off x="6928955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Oval 1172"/>
            <p:cNvSpPr/>
            <p:nvPr/>
          </p:nvSpPr>
          <p:spPr>
            <a:xfrm rot="16200000">
              <a:off x="7015723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Oval 1173"/>
            <p:cNvSpPr/>
            <p:nvPr/>
          </p:nvSpPr>
          <p:spPr>
            <a:xfrm rot="16200000">
              <a:off x="7015723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Oval 1174"/>
            <p:cNvSpPr/>
            <p:nvPr/>
          </p:nvSpPr>
          <p:spPr>
            <a:xfrm rot="16200000">
              <a:off x="7102491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Oval 1175"/>
            <p:cNvSpPr/>
            <p:nvPr/>
          </p:nvSpPr>
          <p:spPr>
            <a:xfrm rot="16200000">
              <a:off x="7189258" y="55664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Oval 1176"/>
            <p:cNvSpPr/>
            <p:nvPr/>
          </p:nvSpPr>
          <p:spPr>
            <a:xfrm rot="16200000">
              <a:off x="7276026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Oval 1177"/>
            <p:cNvSpPr/>
            <p:nvPr/>
          </p:nvSpPr>
          <p:spPr>
            <a:xfrm rot="16200000">
              <a:off x="7362794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Oval 1178"/>
            <p:cNvSpPr/>
            <p:nvPr/>
          </p:nvSpPr>
          <p:spPr>
            <a:xfrm rot="16200000">
              <a:off x="7449562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Oval 1179"/>
            <p:cNvSpPr/>
            <p:nvPr/>
          </p:nvSpPr>
          <p:spPr>
            <a:xfrm rot="16200000">
              <a:off x="7536329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Oval 1180"/>
            <p:cNvSpPr/>
            <p:nvPr/>
          </p:nvSpPr>
          <p:spPr>
            <a:xfrm rot="16200000">
              <a:off x="7623097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Oval 1181"/>
            <p:cNvSpPr/>
            <p:nvPr/>
          </p:nvSpPr>
          <p:spPr>
            <a:xfrm rot="16200000">
              <a:off x="7709865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Oval 1182"/>
            <p:cNvSpPr/>
            <p:nvPr/>
          </p:nvSpPr>
          <p:spPr>
            <a:xfrm rot="16200000">
              <a:off x="7709865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Oval 1183"/>
            <p:cNvSpPr/>
            <p:nvPr/>
          </p:nvSpPr>
          <p:spPr>
            <a:xfrm rot="16200000">
              <a:off x="7796632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Oval 1184"/>
            <p:cNvSpPr/>
            <p:nvPr/>
          </p:nvSpPr>
          <p:spPr>
            <a:xfrm rot="16200000">
              <a:off x="7883400" y="556795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Oval 1185"/>
            <p:cNvSpPr/>
            <p:nvPr/>
          </p:nvSpPr>
          <p:spPr>
            <a:xfrm rot="16200000">
              <a:off x="7971600" y="556490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Oval 1186"/>
            <p:cNvSpPr/>
            <p:nvPr/>
          </p:nvSpPr>
          <p:spPr>
            <a:xfrm rot="16200000">
              <a:off x="7231195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Oval 1187"/>
            <p:cNvSpPr/>
            <p:nvPr/>
          </p:nvSpPr>
          <p:spPr>
            <a:xfrm rot="16200000">
              <a:off x="7317963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Oval 1188"/>
            <p:cNvSpPr/>
            <p:nvPr/>
          </p:nvSpPr>
          <p:spPr>
            <a:xfrm rot="16200000">
              <a:off x="7404731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Oval 1189"/>
            <p:cNvSpPr/>
            <p:nvPr/>
          </p:nvSpPr>
          <p:spPr>
            <a:xfrm rot="16200000">
              <a:off x="7491498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Oval 1190"/>
            <p:cNvSpPr/>
            <p:nvPr/>
          </p:nvSpPr>
          <p:spPr>
            <a:xfrm rot="16200000">
              <a:off x="7578266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Oval 1191"/>
            <p:cNvSpPr/>
            <p:nvPr/>
          </p:nvSpPr>
          <p:spPr>
            <a:xfrm rot="16200000">
              <a:off x="7665034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Oval 1192"/>
            <p:cNvSpPr/>
            <p:nvPr/>
          </p:nvSpPr>
          <p:spPr>
            <a:xfrm rot="16200000">
              <a:off x="7751801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Oval 1193"/>
            <p:cNvSpPr/>
            <p:nvPr/>
          </p:nvSpPr>
          <p:spPr>
            <a:xfrm rot="16200000">
              <a:off x="7838569" y="562649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Oval 1194"/>
            <p:cNvSpPr/>
            <p:nvPr/>
          </p:nvSpPr>
          <p:spPr>
            <a:xfrm rot="16200000">
              <a:off x="6884125" y="562499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Oval 1195"/>
            <p:cNvSpPr/>
            <p:nvPr/>
          </p:nvSpPr>
          <p:spPr>
            <a:xfrm rot="16200000">
              <a:off x="6970892" y="562499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Oval 1196"/>
            <p:cNvSpPr>
              <a:spLocks noChangeAspect="1"/>
            </p:cNvSpPr>
            <p:nvPr/>
          </p:nvSpPr>
          <p:spPr>
            <a:xfrm rot="16200000">
              <a:off x="6938710" y="563222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Oval 1197"/>
            <p:cNvSpPr/>
            <p:nvPr/>
          </p:nvSpPr>
          <p:spPr>
            <a:xfrm rot="16200000">
              <a:off x="7057660" y="562499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Oval 1198"/>
            <p:cNvSpPr/>
            <p:nvPr/>
          </p:nvSpPr>
          <p:spPr>
            <a:xfrm rot="16200000">
              <a:off x="7144428" y="562499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Oval 1199"/>
            <p:cNvSpPr>
              <a:spLocks noChangeAspect="1"/>
            </p:cNvSpPr>
            <p:nvPr/>
          </p:nvSpPr>
          <p:spPr>
            <a:xfrm rot="16200000">
              <a:off x="7110799" y="563222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Oval 1200"/>
            <p:cNvSpPr>
              <a:spLocks noChangeAspect="1"/>
            </p:cNvSpPr>
            <p:nvPr/>
          </p:nvSpPr>
          <p:spPr>
            <a:xfrm rot="16200000">
              <a:off x="7199013" y="563222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Oval 1201"/>
            <p:cNvSpPr>
              <a:spLocks noChangeAspect="1"/>
            </p:cNvSpPr>
            <p:nvPr/>
          </p:nvSpPr>
          <p:spPr>
            <a:xfrm rot="16200000">
              <a:off x="7197903" y="563333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Oval 1202"/>
            <p:cNvSpPr>
              <a:spLocks noChangeAspect="1"/>
            </p:cNvSpPr>
            <p:nvPr/>
          </p:nvSpPr>
          <p:spPr>
            <a:xfrm rot="16200000">
              <a:off x="7285781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Oval 1203"/>
            <p:cNvSpPr>
              <a:spLocks noChangeAspect="1"/>
            </p:cNvSpPr>
            <p:nvPr/>
          </p:nvSpPr>
          <p:spPr>
            <a:xfrm rot="16200000">
              <a:off x="7371102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Oval 1204"/>
            <p:cNvSpPr>
              <a:spLocks noChangeAspect="1"/>
            </p:cNvSpPr>
            <p:nvPr/>
          </p:nvSpPr>
          <p:spPr>
            <a:xfrm rot="16200000">
              <a:off x="7546084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Oval 1205"/>
            <p:cNvSpPr>
              <a:spLocks noChangeAspect="1"/>
            </p:cNvSpPr>
            <p:nvPr/>
          </p:nvSpPr>
          <p:spPr>
            <a:xfrm rot="16200000">
              <a:off x="7544973" y="563483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Oval 1206"/>
            <p:cNvSpPr>
              <a:spLocks noChangeAspect="1"/>
            </p:cNvSpPr>
            <p:nvPr/>
          </p:nvSpPr>
          <p:spPr>
            <a:xfrm rot="16200000">
              <a:off x="7632852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Oval 1207"/>
            <p:cNvSpPr>
              <a:spLocks noChangeAspect="1"/>
            </p:cNvSpPr>
            <p:nvPr/>
          </p:nvSpPr>
          <p:spPr>
            <a:xfrm rot="16200000">
              <a:off x="7718173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Oval 1208"/>
            <p:cNvSpPr>
              <a:spLocks noChangeAspect="1"/>
            </p:cNvSpPr>
            <p:nvPr/>
          </p:nvSpPr>
          <p:spPr>
            <a:xfrm rot="16200000">
              <a:off x="7804941" y="563372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Oval 1209"/>
            <p:cNvSpPr/>
            <p:nvPr/>
          </p:nvSpPr>
          <p:spPr>
            <a:xfrm rot="16200000">
              <a:off x="7926769" y="562344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Oval 1210"/>
            <p:cNvSpPr/>
            <p:nvPr/>
          </p:nvSpPr>
          <p:spPr>
            <a:xfrm rot="16200000">
              <a:off x="8013537" y="562344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Oval 1211"/>
            <p:cNvSpPr>
              <a:spLocks noChangeAspect="1"/>
            </p:cNvSpPr>
            <p:nvPr/>
          </p:nvSpPr>
          <p:spPr>
            <a:xfrm rot="16200000">
              <a:off x="7981355" y="563067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Oval 1212"/>
            <p:cNvSpPr>
              <a:spLocks noChangeAspect="1"/>
            </p:cNvSpPr>
            <p:nvPr/>
          </p:nvSpPr>
          <p:spPr>
            <a:xfrm rot="16200000">
              <a:off x="6895000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Oval 1213"/>
            <p:cNvSpPr>
              <a:spLocks noChangeAspect="1"/>
            </p:cNvSpPr>
            <p:nvPr/>
          </p:nvSpPr>
          <p:spPr>
            <a:xfrm rot="16200000">
              <a:off x="6982057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Oval 1214"/>
            <p:cNvSpPr>
              <a:spLocks noChangeAspect="1"/>
            </p:cNvSpPr>
            <p:nvPr/>
          </p:nvSpPr>
          <p:spPr>
            <a:xfrm rot="16200000">
              <a:off x="7155303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Oval 1215"/>
            <p:cNvSpPr>
              <a:spLocks noChangeAspect="1"/>
            </p:cNvSpPr>
            <p:nvPr/>
          </p:nvSpPr>
          <p:spPr>
            <a:xfrm rot="16200000">
              <a:off x="7068825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Oval 1216"/>
            <p:cNvSpPr>
              <a:spLocks noChangeAspect="1"/>
            </p:cNvSpPr>
            <p:nvPr/>
          </p:nvSpPr>
          <p:spPr>
            <a:xfrm rot="16200000">
              <a:off x="7242071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Oval 1217"/>
            <p:cNvSpPr>
              <a:spLocks noChangeAspect="1"/>
            </p:cNvSpPr>
            <p:nvPr/>
          </p:nvSpPr>
          <p:spPr>
            <a:xfrm rot="16200000">
              <a:off x="7329128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Oval 1218"/>
            <p:cNvSpPr>
              <a:spLocks noChangeAspect="1"/>
            </p:cNvSpPr>
            <p:nvPr/>
          </p:nvSpPr>
          <p:spPr>
            <a:xfrm rot="16200000">
              <a:off x="7502374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Oval 1219"/>
            <p:cNvSpPr>
              <a:spLocks noChangeAspect="1"/>
            </p:cNvSpPr>
            <p:nvPr/>
          </p:nvSpPr>
          <p:spPr>
            <a:xfrm rot="16200000">
              <a:off x="7415896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Oval 1220"/>
            <p:cNvSpPr>
              <a:spLocks noChangeAspect="1"/>
            </p:cNvSpPr>
            <p:nvPr/>
          </p:nvSpPr>
          <p:spPr>
            <a:xfrm rot="16200000">
              <a:off x="7589142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Oval 1221"/>
            <p:cNvSpPr>
              <a:spLocks noChangeAspect="1"/>
            </p:cNvSpPr>
            <p:nvPr/>
          </p:nvSpPr>
          <p:spPr>
            <a:xfrm rot="16200000">
              <a:off x="7676199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Oval 1222"/>
            <p:cNvSpPr>
              <a:spLocks noChangeAspect="1"/>
            </p:cNvSpPr>
            <p:nvPr/>
          </p:nvSpPr>
          <p:spPr>
            <a:xfrm rot="16200000">
              <a:off x="7849445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Oval 1223"/>
            <p:cNvSpPr>
              <a:spLocks noChangeAspect="1"/>
            </p:cNvSpPr>
            <p:nvPr/>
          </p:nvSpPr>
          <p:spPr>
            <a:xfrm rot="16200000">
              <a:off x="7762966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Oval 1224"/>
            <p:cNvSpPr>
              <a:spLocks noChangeAspect="1"/>
            </p:cNvSpPr>
            <p:nvPr/>
          </p:nvSpPr>
          <p:spPr>
            <a:xfrm rot="16200000">
              <a:off x="7937645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Oval 1225"/>
            <p:cNvSpPr>
              <a:spLocks noChangeAspect="1"/>
            </p:cNvSpPr>
            <p:nvPr/>
          </p:nvSpPr>
          <p:spPr>
            <a:xfrm rot="16200000">
              <a:off x="8024702" y="569567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Oval 1226"/>
            <p:cNvSpPr/>
            <p:nvPr/>
          </p:nvSpPr>
          <p:spPr>
            <a:xfrm rot="16200000">
              <a:off x="6928628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Oval 1227"/>
            <p:cNvSpPr/>
            <p:nvPr/>
          </p:nvSpPr>
          <p:spPr>
            <a:xfrm rot="16200000">
              <a:off x="7015396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Oval 1228"/>
            <p:cNvSpPr/>
            <p:nvPr/>
          </p:nvSpPr>
          <p:spPr>
            <a:xfrm rot="16200000">
              <a:off x="7015396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Oval 1229"/>
            <p:cNvSpPr/>
            <p:nvPr/>
          </p:nvSpPr>
          <p:spPr>
            <a:xfrm rot="16200000">
              <a:off x="7102164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Oval 1230"/>
            <p:cNvSpPr/>
            <p:nvPr/>
          </p:nvSpPr>
          <p:spPr>
            <a:xfrm rot="16200000">
              <a:off x="7188931" y="568783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Oval 1231"/>
            <p:cNvSpPr/>
            <p:nvPr/>
          </p:nvSpPr>
          <p:spPr>
            <a:xfrm rot="16200000">
              <a:off x="7275699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Oval 1232"/>
            <p:cNvSpPr/>
            <p:nvPr/>
          </p:nvSpPr>
          <p:spPr>
            <a:xfrm rot="16200000">
              <a:off x="7362467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Oval 1233"/>
            <p:cNvSpPr/>
            <p:nvPr/>
          </p:nvSpPr>
          <p:spPr>
            <a:xfrm rot="16200000">
              <a:off x="7449235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Oval 1234"/>
            <p:cNvSpPr/>
            <p:nvPr/>
          </p:nvSpPr>
          <p:spPr>
            <a:xfrm rot="16200000">
              <a:off x="7536002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Oval 1235"/>
            <p:cNvSpPr/>
            <p:nvPr/>
          </p:nvSpPr>
          <p:spPr>
            <a:xfrm rot="16200000">
              <a:off x="7622770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Oval 1236"/>
            <p:cNvSpPr/>
            <p:nvPr/>
          </p:nvSpPr>
          <p:spPr>
            <a:xfrm rot="16200000">
              <a:off x="7709538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Oval 1237"/>
            <p:cNvSpPr/>
            <p:nvPr/>
          </p:nvSpPr>
          <p:spPr>
            <a:xfrm rot="16200000">
              <a:off x="7709538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Oval 1238"/>
            <p:cNvSpPr/>
            <p:nvPr/>
          </p:nvSpPr>
          <p:spPr>
            <a:xfrm rot="16200000">
              <a:off x="7796305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Oval 1239"/>
            <p:cNvSpPr/>
            <p:nvPr/>
          </p:nvSpPr>
          <p:spPr>
            <a:xfrm rot="16200000">
              <a:off x="7883073" y="56893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Oval 1240"/>
            <p:cNvSpPr/>
            <p:nvPr/>
          </p:nvSpPr>
          <p:spPr>
            <a:xfrm rot="16200000">
              <a:off x="7971273" y="568627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Oval 1241"/>
            <p:cNvSpPr/>
            <p:nvPr/>
          </p:nvSpPr>
          <p:spPr>
            <a:xfrm rot="16200000">
              <a:off x="7230869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Oval 1242"/>
            <p:cNvSpPr/>
            <p:nvPr/>
          </p:nvSpPr>
          <p:spPr>
            <a:xfrm rot="16200000">
              <a:off x="7317637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Oval 1243"/>
            <p:cNvSpPr/>
            <p:nvPr/>
          </p:nvSpPr>
          <p:spPr>
            <a:xfrm rot="16200000">
              <a:off x="7404405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Oval 1244"/>
            <p:cNvSpPr/>
            <p:nvPr/>
          </p:nvSpPr>
          <p:spPr>
            <a:xfrm rot="16200000">
              <a:off x="7491172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Oval 1245"/>
            <p:cNvSpPr/>
            <p:nvPr/>
          </p:nvSpPr>
          <p:spPr>
            <a:xfrm rot="16200000">
              <a:off x="7577940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Oval 1246"/>
            <p:cNvSpPr/>
            <p:nvPr/>
          </p:nvSpPr>
          <p:spPr>
            <a:xfrm rot="16200000">
              <a:off x="7664708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Oval 1247"/>
            <p:cNvSpPr/>
            <p:nvPr/>
          </p:nvSpPr>
          <p:spPr>
            <a:xfrm rot="16200000">
              <a:off x="7751475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Oval 1248"/>
            <p:cNvSpPr/>
            <p:nvPr/>
          </p:nvSpPr>
          <p:spPr>
            <a:xfrm rot="16200000">
              <a:off x="7838243" y="57478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Oval 1249"/>
            <p:cNvSpPr/>
            <p:nvPr/>
          </p:nvSpPr>
          <p:spPr>
            <a:xfrm rot="16200000">
              <a:off x="6883799" y="57463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Oval 1250"/>
            <p:cNvSpPr/>
            <p:nvPr/>
          </p:nvSpPr>
          <p:spPr>
            <a:xfrm rot="16200000">
              <a:off x="6970566" y="57463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Oval 1251"/>
            <p:cNvSpPr>
              <a:spLocks noChangeAspect="1"/>
            </p:cNvSpPr>
            <p:nvPr/>
          </p:nvSpPr>
          <p:spPr>
            <a:xfrm rot="16200000">
              <a:off x="6938384" y="575359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Oval 1252"/>
            <p:cNvSpPr>
              <a:spLocks noChangeAspect="1"/>
            </p:cNvSpPr>
            <p:nvPr/>
          </p:nvSpPr>
          <p:spPr>
            <a:xfrm rot="16200000">
              <a:off x="7023706" y="575359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Oval 1253"/>
            <p:cNvSpPr/>
            <p:nvPr/>
          </p:nvSpPr>
          <p:spPr>
            <a:xfrm rot="16200000">
              <a:off x="7057334" y="57463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Oval 1254"/>
            <p:cNvSpPr/>
            <p:nvPr/>
          </p:nvSpPr>
          <p:spPr>
            <a:xfrm rot="16200000">
              <a:off x="7144102" y="574636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Oval 1255"/>
            <p:cNvSpPr>
              <a:spLocks noChangeAspect="1"/>
            </p:cNvSpPr>
            <p:nvPr/>
          </p:nvSpPr>
          <p:spPr>
            <a:xfrm rot="16200000">
              <a:off x="7110473" y="575359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Oval 1256"/>
            <p:cNvSpPr>
              <a:spLocks noChangeAspect="1"/>
            </p:cNvSpPr>
            <p:nvPr/>
          </p:nvSpPr>
          <p:spPr>
            <a:xfrm rot="16200000">
              <a:off x="7198687" y="575359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Oval 1257"/>
            <p:cNvSpPr>
              <a:spLocks noChangeAspect="1"/>
            </p:cNvSpPr>
            <p:nvPr/>
          </p:nvSpPr>
          <p:spPr>
            <a:xfrm rot="16200000">
              <a:off x="7197577" y="575470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Oval 1258"/>
            <p:cNvSpPr>
              <a:spLocks noChangeAspect="1"/>
            </p:cNvSpPr>
            <p:nvPr/>
          </p:nvSpPr>
          <p:spPr>
            <a:xfrm rot="16200000">
              <a:off x="7285455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Oval 1259"/>
            <p:cNvSpPr>
              <a:spLocks noChangeAspect="1"/>
            </p:cNvSpPr>
            <p:nvPr/>
          </p:nvSpPr>
          <p:spPr>
            <a:xfrm rot="16200000">
              <a:off x="7370776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Oval 1260"/>
            <p:cNvSpPr>
              <a:spLocks noChangeAspect="1"/>
            </p:cNvSpPr>
            <p:nvPr/>
          </p:nvSpPr>
          <p:spPr>
            <a:xfrm rot="16200000">
              <a:off x="7457544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Oval 1261"/>
            <p:cNvSpPr>
              <a:spLocks noChangeAspect="1"/>
            </p:cNvSpPr>
            <p:nvPr/>
          </p:nvSpPr>
          <p:spPr>
            <a:xfrm rot="16200000">
              <a:off x="7545758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Oval 1262"/>
            <p:cNvSpPr>
              <a:spLocks noChangeAspect="1"/>
            </p:cNvSpPr>
            <p:nvPr/>
          </p:nvSpPr>
          <p:spPr>
            <a:xfrm rot="16200000">
              <a:off x="7544647" y="57562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Oval 1263"/>
            <p:cNvSpPr>
              <a:spLocks noChangeAspect="1"/>
            </p:cNvSpPr>
            <p:nvPr/>
          </p:nvSpPr>
          <p:spPr>
            <a:xfrm rot="16200000">
              <a:off x="7632526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Oval 1264"/>
            <p:cNvSpPr>
              <a:spLocks noChangeAspect="1"/>
            </p:cNvSpPr>
            <p:nvPr/>
          </p:nvSpPr>
          <p:spPr>
            <a:xfrm rot="16200000">
              <a:off x="7717847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Oval 1265"/>
            <p:cNvSpPr>
              <a:spLocks noChangeAspect="1"/>
            </p:cNvSpPr>
            <p:nvPr/>
          </p:nvSpPr>
          <p:spPr>
            <a:xfrm rot="16200000">
              <a:off x="7804615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Oval 1266"/>
            <p:cNvSpPr>
              <a:spLocks noChangeAspect="1"/>
            </p:cNvSpPr>
            <p:nvPr/>
          </p:nvSpPr>
          <p:spPr>
            <a:xfrm rot="16200000">
              <a:off x="7892829" y="57550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Oval 1267"/>
            <p:cNvSpPr>
              <a:spLocks noChangeAspect="1"/>
            </p:cNvSpPr>
            <p:nvPr/>
          </p:nvSpPr>
          <p:spPr>
            <a:xfrm rot="16200000">
              <a:off x="7891718" y="57562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Oval 1268"/>
            <p:cNvSpPr/>
            <p:nvPr/>
          </p:nvSpPr>
          <p:spPr>
            <a:xfrm rot="16200000">
              <a:off x="7926443" y="574481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Oval 1269"/>
            <p:cNvSpPr/>
            <p:nvPr/>
          </p:nvSpPr>
          <p:spPr>
            <a:xfrm rot="16200000">
              <a:off x="8013211" y="574481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Oval 1270"/>
            <p:cNvSpPr>
              <a:spLocks noChangeAspect="1"/>
            </p:cNvSpPr>
            <p:nvPr/>
          </p:nvSpPr>
          <p:spPr>
            <a:xfrm rot="16200000">
              <a:off x="7981029" y="575204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Oval 1271"/>
            <p:cNvSpPr>
              <a:spLocks noChangeAspect="1"/>
            </p:cNvSpPr>
            <p:nvPr/>
          </p:nvSpPr>
          <p:spPr>
            <a:xfrm rot="16200000">
              <a:off x="6895000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Oval 1272"/>
            <p:cNvSpPr>
              <a:spLocks noChangeAspect="1"/>
            </p:cNvSpPr>
            <p:nvPr/>
          </p:nvSpPr>
          <p:spPr>
            <a:xfrm rot="16200000">
              <a:off x="6982057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Oval 1273"/>
            <p:cNvSpPr>
              <a:spLocks noChangeAspect="1"/>
            </p:cNvSpPr>
            <p:nvPr/>
          </p:nvSpPr>
          <p:spPr>
            <a:xfrm rot="16200000">
              <a:off x="7155303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Oval 1274"/>
            <p:cNvSpPr>
              <a:spLocks noChangeAspect="1"/>
            </p:cNvSpPr>
            <p:nvPr/>
          </p:nvSpPr>
          <p:spPr>
            <a:xfrm rot="16200000">
              <a:off x="7068825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Oval 1275"/>
            <p:cNvSpPr>
              <a:spLocks noChangeAspect="1"/>
            </p:cNvSpPr>
            <p:nvPr/>
          </p:nvSpPr>
          <p:spPr>
            <a:xfrm rot="16200000">
              <a:off x="7242071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Oval 1276"/>
            <p:cNvSpPr>
              <a:spLocks noChangeAspect="1"/>
            </p:cNvSpPr>
            <p:nvPr/>
          </p:nvSpPr>
          <p:spPr>
            <a:xfrm rot="16200000">
              <a:off x="7329128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Oval 1277"/>
            <p:cNvSpPr>
              <a:spLocks noChangeAspect="1"/>
            </p:cNvSpPr>
            <p:nvPr/>
          </p:nvSpPr>
          <p:spPr>
            <a:xfrm rot="16200000">
              <a:off x="7502374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Oval 1278"/>
            <p:cNvSpPr>
              <a:spLocks noChangeAspect="1"/>
            </p:cNvSpPr>
            <p:nvPr/>
          </p:nvSpPr>
          <p:spPr>
            <a:xfrm rot="16200000">
              <a:off x="7415896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Oval 1279"/>
            <p:cNvSpPr>
              <a:spLocks noChangeAspect="1"/>
            </p:cNvSpPr>
            <p:nvPr/>
          </p:nvSpPr>
          <p:spPr>
            <a:xfrm rot="16200000">
              <a:off x="7589142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Oval 1280"/>
            <p:cNvSpPr>
              <a:spLocks noChangeAspect="1"/>
            </p:cNvSpPr>
            <p:nvPr/>
          </p:nvSpPr>
          <p:spPr>
            <a:xfrm rot="16200000">
              <a:off x="7676199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Oval 1281"/>
            <p:cNvSpPr>
              <a:spLocks noChangeAspect="1"/>
            </p:cNvSpPr>
            <p:nvPr/>
          </p:nvSpPr>
          <p:spPr>
            <a:xfrm rot="16200000">
              <a:off x="7849445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Oval 1282"/>
            <p:cNvSpPr>
              <a:spLocks noChangeAspect="1"/>
            </p:cNvSpPr>
            <p:nvPr/>
          </p:nvSpPr>
          <p:spPr>
            <a:xfrm rot="16200000">
              <a:off x="7762966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Oval 1283"/>
            <p:cNvSpPr>
              <a:spLocks noChangeAspect="1"/>
            </p:cNvSpPr>
            <p:nvPr/>
          </p:nvSpPr>
          <p:spPr>
            <a:xfrm rot="16200000">
              <a:off x="7937645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Oval 1284"/>
            <p:cNvSpPr>
              <a:spLocks noChangeAspect="1"/>
            </p:cNvSpPr>
            <p:nvPr/>
          </p:nvSpPr>
          <p:spPr>
            <a:xfrm rot="16200000">
              <a:off x="8024702" y="581522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Oval 1285"/>
            <p:cNvSpPr/>
            <p:nvPr/>
          </p:nvSpPr>
          <p:spPr>
            <a:xfrm rot="16200000">
              <a:off x="6928628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Oval 1286"/>
            <p:cNvSpPr/>
            <p:nvPr/>
          </p:nvSpPr>
          <p:spPr>
            <a:xfrm rot="16200000">
              <a:off x="7015396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Oval 1287"/>
            <p:cNvSpPr/>
            <p:nvPr/>
          </p:nvSpPr>
          <p:spPr>
            <a:xfrm rot="16200000">
              <a:off x="7015396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Oval 1288"/>
            <p:cNvSpPr/>
            <p:nvPr/>
          </p:nvSpPr>
          <p:spPr>
            <a:xfrm rot="16200000">
              <a:off x="7102164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Oval 1289"/>
            <p:cNvSpPr/>
            <p:nvPr/>
          </p:nvSpPr>
          <p:spPr>
            <a:xfrm rot="16200000">
              <a:off x="7188931" y="580738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Oval 1290"/>
            <p:cNvSpPr/>
            <p:nvPr/>
          </p:nvSpPr>
          <p:spPr>
            <a:xfrm rot="16200000">
              <a:off x="7275699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Oval 1291"/>
            <p:cNvSpPr/>
            <p:nvPr/>
          </p:nvSpPr>
          <p:spPr>
            <a:xfrm rot="16200000">
              <a:off x="7362467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Oval 1292"/>
            <p:cNvSpPr/>
            <p:nvPr/>
          </p:nvSpPr>
          <p:spPr>
            <a:xfrm rot="16200000">
              <a:off x="7449235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Oval 1293"/>
            <p:cNvSpPr/>
            <p:nvPr/>
          </p:nvSpPr>
          <p:spPr>
            <a:xfrm rot="16200000">
              <a:off x="7536002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Oval 1294"/>
            <p:cNvSpPr/>
            <p:nvPr/>
          </p:nvSpPr>
          <p:spPr>
            <a:xfrm rot="16200000">
              <a:off x="7622770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Oval 1295"/>
            <p:cNvSpPr/>
            <p:nvPr/>
          </p:nvSpPr>
          <p:spPr>
            <a:xfrm rot="16200000">
              <a:off x="7709538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Oval 1296"/>
            <p:cNvSpPr/>
            <p:nvPr/>
          </p:nvSpPr>
          <p:spPr>
            <a:xfrm rot="16200000">
              <a:off x="7709538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Oval 1297"/>
            <p:cNvSpPr/>
            <p:nvPr/>
          </p:nvSpPr>
          <p:spPr>
            <a:xfrm rot="16200000">
              <a:off x="7796305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Oval 1298"/>
            <p:cNvSpPr/>
            <p:nvPr/>
          </p:nvSpPr>
          <p:spPr>
            <a:xfrm rot="16200000">
              <a:off x="7883073" y="580887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Oval 1299"/>
            <p:cNvSpPr/>
            <p:nvPr/>
          </p:nvSpPr>
          <p:spPr>
            <a:xfrm rot="16200000">
              <a:off x="7971273" y="580582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Oval 1300"/>
            <p:cNvSpPr/>
            <p:nvPr/>
          </p:nvSpPr>
          <p:spPr>
            <a:xfrm rot="16200000">
              <a:off x="7230869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Oval 1301"/>
            <p:cNvSpPr/>
            <p:nvPr/>
          </p:nvSpPr>
          <p:spPr>
            <a:xfrm rot="16200000">
              <a:off x="7317637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Oval 1302"/>
            <p:cNvSpPr/>
            <p:nvPr/>
          </p:nvSpPr>
          <p:spPr>
            <a:xfrm rot="16200000">
              <a:off x="7404405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Oval 1303"/>
            <p:cNvSpPr/>
            <p:nvPr/>
          </p:nvSpPr>
          <p:spPr>
            <a:xfrm rot="16200000">
              <a:off x="7491172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Oval 1304"/>
            <p:cNvSpPr/>
            <p:nvPr/>
          </p:nvSpPr>
          <p:spPr>
            <a:xfrm rot="16200000">
              <a:off x="7577940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Oval 1305"/>
            <p:cNvSpPr/>
            <p:nvPr/>
          </p:nvSpPr>
          <p:spPr>
            <a:xfrm rot="16200000">
              <a:off x="7664708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Oval 1306"/>
            <p:cNvSpPr/>
            <p:nvPr/>
          </p:nvSpPr>
          <p:spPr>
            <a:xfrm rot="16200000">
              <a:off x="7751475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Oval 1307"/>
            <p:cNvSpPr/>
            <p:nvPr/>
          </p:nvSpPr>
          <p:spPr>
            <a:xfrm rot="16200000">
              <a:off x="7838243" y="58674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Oval 1308"/>
            <p:cNvSpPr/>
            <p:nvPr/>
          </p:nvSpPr>
          <p:spPr>
            <a:xfrm rot="16200000">
              <a:off x="6883799" y="5865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Oval 1309"/>
            <p:cNvSpPr/>
            <p:nvPr/>
          </p:nvSpPr>
          <p:spPr>
            <a:xfrm rot="16200000">
              <a:off x="6970566" y="5865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Oval 1310"/>
            <p:cNvSpPr>
              <a:spLocks noChangeAspect="1"/>
            </p:cNvSpPr>
            <p:nvPr/>
          </p:nvSpPr>
          <p:spPr>
            <a:xfrm rot="16200000">
              <a:off x="6938384" y="58731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Oval 1311"/>
            <p:cNvSpPr>
              <a:spLocks noChangeAspect="1"/>
            </p:cNvSpPr>
            <p:nvPr/>
          </p:nvSpPr>
          <p:spPr>
            <a:xfrm rot="16200000">
              <a:off x="7023706" y="58731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Oval 1312"/>
            <p:cNvSpPr/>
            <p:nvPr/>
          </p:nvSpPr>
          <p:spPr>
            <a:xfrm rot="16200000">
              <a:off x="7057334" y="5865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Oval 1313"/>
            <p:cNvSpPr/>
            <p:nvPr/>
          </p:nvSpPr>
          <p:spPr>
            <a:xfrm rot="16200000">
              <a:off x="7144102" y="586591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Oval 1314"/>
            <p:cNvSpPr>
              <a:spLocks noChangeAspect="1"/>
            </p:cNvSpPr>
            <p:nvPr/>
          </p:nvSpPr>
          <p:spPr>
            <a:xfrm rot="16200000">
              <a:off x="7110473" y="58731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Oval 1315"/>
            <p:cNvSpPr>
              <a:spLocks noChangeAspect="1"/>
            </p:cNvSpPr>
            <p:nvPr/>
          </p:nvSpPr>
          <p:spPr>
            <a:xfrm rot="16200000">
              <a:off x="7198687" y="587314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Oval 1316"/>
            <p:cNvSpPr>
              <a:spLocks noChangeAspect="1"/>
            </p:cNvSpPr>
            <p:nvPr/>
          </p:nvSpPr>
          <p:spPr>
            <a:xfrm rot="16200000">
              <a:off x="7197577" y="58742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Oval 1317"/>
            <p:cNvSpPr>
              <a:spLocks noChangeAspect="1"/>
            </p:cNvSpPr>
            <p:nvPr/>
          </p:nvSpPr>
          <p:spPr>
            <a:xfrm rot="16200000">
              <a:off x="7285455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Oval 1318"/>
            <p:cNvSpPr>
              <a:spLocks noChangeAspect="1"/>
            </p:cNvSpPr>
            <p:nvPr/>
          </p:nvSpPr>
          <p:spPr>
            <a:xfrm rot="16200000">
              <a:off x="7370776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Oval 1319"/>
            <p:cNvSpPr>
              <a:spLocks noChangeAspect="1"/>
            </p:cNvSpPr>
            <p:nvPr/>
          </p:nvSpPr>
          <p:spPr>
            <a:xfrm rot="16200000">
              <a:off x="7457544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Oval 1320"/>
            <p:cNvSpPr>
              <a:spLocks noChangeAspect="1"/>
            </p:cNvSpPr>
            <p:nvPr/>
          </p:nvSpPr>
          <p:spPr>
            <a:xfrm rot="16200000">
              <a:off x="7545758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Oval 1321"/>
            <p:cNvSpPr>
              <a:spLocks noChangeAspect="1"/>
            </p:cNvSpPr>
            <p:nvPr/>
          </p:nvSpPr>
          <p:spPr>
            <a:xfrm rot="16200000">
              <a:off x="7544647" y="58757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Oval 1322"/>
            <p:cNvSpPr>
              <a:spLocks noChangeAspect="1"/>
            </p:cNvSpPr>
            <p:nvPr/>
          </p:nvSpPr>
          <p:spPr>
            <a:xfrm rot="16200000">
              <a:off x="7632526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Oval 1323"/>
            <p:cNvSpPr>
              <a:spLocks noChangeAspect="1"/>
            </p:cNvSpPr>
            <p:nvPr/>
          </p:nvSpPr>
          <p:spPr>
            <a:xfrm rot="16200000">
              <a:off x="7717847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Oval 1324"/>
            <p:cNvSpPr>
              <a:spLocks noChangeAspect="1"/>
            </p:cNvSpPr>
            <p:nvPr/>
          </p:nvSpPr>
          <p:spPr>
            <a:xfrm rot="16200000">
              <a:off x="7804615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Oval 1325"/>
            <p:cNvSpPr>
              <a:spLocks noChangeAspect="1"/>
            </p:cNvSpPr>
            <p:nvPr/>
          </p:nvSpPr>
          <p:spPr>
            <a:xfrm rot="16200000">
              <a:off x="7892829" y="587463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Oval 1326"/>
            <p:cNvSpPr>
              <a:spLocks noChangeAspect="1"/>
            </p:cNvSpPr>
            <p:nvPr/>
          </p:nvSpPr>
          <p:spPr>
            <a:xfrm rot="16200000">
              <a:off x="7891718" y="58757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/>
            <p:cNvSpPr/>
            <p:nvPr/>
          </p:nvSpPr>
          <p:spPr>
            <a:xfrm rot="16200000">
              <a:off x="7926443" y="586436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Oval 1328"/>
            <p:cNvSpPr/>
            <p:nvPr/>
          </p:nvSpPr>
          <p:spPr>
            <a:xfrm rot="16200000">
              <a:off x="8013211" y="586436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Oval 1329"/>
            <p:cNvSpPr>
              <a:spLocks noChangeAspect="1"/>
            </p:cNvSpPr>
            <p:nvPr/>
          </p:nvSpPr>
          <p:spPr>
            <a:xfrm rot="16200000">
              <a:off x="7981029" y="587159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Oval 1330"/>
            <p:cNvSpPr>
              <a:spLocks noChangeAspect="1"/>
            </p:cNvSpPr>
            <p:nvPr/>
          </p:nvSpPr>
          <p:spPr>
            <a:xfrm rot="16200000">
              <a:off x="6892761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Oval 1331"/>
            <p:cNvSpPr>
              <a:spLocks noChangeAspect="1"/>
            </p:cNvSpPr>
            <p:nvPr/>
          </p:nvSpPr>
          <p:spPr>
            <a:xfrm rot="16200000">
              <a:off x="6979818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Oval 1332"/>
            <p:cNvSpPr>
              <a:spLocks noChangeAspect="1"/>
            </p:cNvSpPr>
            <p:nvPr/>
          </p:nvSpPr>
          <p:spPr>
            <a:xfrm rot="16200000">
              <a:off x="7153064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Oval 1333"/>
            <p:cNvSpPr>
              <a:spLocks noChangeAspect="1"/>
            </p:cNvSpPr>
            <p:nvPr/>
          </p:nvSpPr>
          <p:spPr>
            <a:xfrm rot="16200000">
              <a:off x="7066586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Oval 1334"/>
            <p:cNvSpPr>
              <a:spLocks noChangeAspect="1"/>
            </p:cNvSpPr>
            <p:nvPr/>
          </p:nvSpPr>
          <p:spPr>
            <a:xfrm rot="16200000">
              <a:off x="7239832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Oval 1335"/>
            <p:cNvSpPr>
              <a:spLocks noChangeAspect="1"/>
            </p:cNvSpPr>
            <p:nvPr/>
          </p:nvSpPr>
          <p:spPr>
            <a:xfrm rot="16200000">
              <a:off x="7326889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Oval 1336"/>
            <p:cNvSpPr>
              <a:spLocks noChangeAspect="1"/>
            </p:cNvSpPr>
            <p:nvPr/>
          </p:nvSpPr>
          <p:spPr>
            <a:xfrm rot="16200000">
              <a:off x="7500135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Oval 1337"/>
            <p:cNvSpPr>
              <a:spLocks noChangeAspect="1"/>
            </p:cNvSpPr>
            <p:nvPr/>
          </p:nvSpPr>
          <p:spPr>
            <a:xfrm rot="16200000">
              <a:off x="7413657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/>
            <p:cNvSpPr>
              <a:spLocks noChangeAspect="1"/>
            </p:cNvSpPr>
            <p:nvPr/>
          </p:nvSpPr>
          <p:spPr>
            <a:xfrm rot="16200000">
              <a:off x="7586903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Oval 1339"/>
            <p:cNvSpPr>
              <a:spLocks noChangeAspect="1"/>
            </p:cNvSpPr>
            <p:nvPr/>
          </p:nvSpPr>
          <p:spPr>
            <a:xfrm rot="16200000">
              <a:off x="7673960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Oval 1340"/>
            <p:cNvSpPr>
              <a:spLocks noChangeAspect="1"/>
            </p:cNvSpPr>
            <p:nvPr/>
          </p:nvSpPr>
          <p:spPr>
            <a:xfrm rot="16200000">
              <a:off x="7847206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Oval 1341"/>
            <p:cNvSpPr>
              <a:spLocks noChangeAspect="1"/>
            </p:cNvSpPr>
            <p:nvPr/>
          </p:nvSpPr>
          <p:spPr>
            <a:xfrm rot="16200000">
              <a:off x="7760727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Oval 1342"/>
            <p:cNvSpPr>
              <a:spLocks noChangeAspect="1"/>
            </p:cNvSpPr>
            <p:nvPr/>
          </p:nvSpPr>
          <p:spPr>
            <a:xfrm rot="16200000">
              <a:off x="7935406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Oval 1343"/>
            <p:cNvSpPr>
              <a:spLocks noChangeAspect="1"/>
            </p:cNvSpPr>
            <p:nvPr/>
          </p:nvSpPr>
          <p:spPr>
            <a:xfrm rot="16200000">
              <a:off x="8022463" y="593265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Oval 1344"/>
            <p:cNvSpPr/>
            <p:nvPr/>
          </p:nvSpPr>
          <p:spPr>
            <a:xfrm rot="16200000">
              <a:off x="6926389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Oval 1345"/>
            <p:cNvSpPr/>
            <p:nvPr/>
          </p:nvSpPr>
          <p:spPr>
            <a:xfrm rot="16200000">
              <a:off x="7013157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Oval 1346"/>
            <p:cNvSpPr/>
            <p:nvPr/>
          </p:nvSpPr>
          <p:spPr>
            <a:xfrm rot="16200000">
              <a:off x="7013157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Oval 1347"/>
            <p:cNvSpPr/>
            <p:nvPr/>
          </p:nvSpPr>
          <p:spPr>
            <a:xfrm rot="16200000">
              <a:off x="7099925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Oval 1348"/>
            <p:cNvSpPr/>
            <p:nvPr/>
          </p:nvSpPr>
          <p:spPr>
            <a:xfrm rot="16200000">
              <a:off x="7186692" y="5924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Oval 1349"/>
            <p:cNvSpPr/>
            <p:nvPr/>
          </p:nvSpPr>
          <p:spPr>
            <a:xfrm rot="16200000">
              <a:off x="7273460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Oval 1350"/>
            <p:cNvSpPr/>
            <p:nvPr/>
          </p:nvSpPr>
          <p:spPr>
            <a:xfrm rot="16200000">
              <a:off x="7360228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Oval 1351"/>
            <p:cNvSpPr/>
            <p:nvPr/>
          </p:nvSpPr>
          <p:spPr>
            <a:xfrm rot="16200000">
              <a:off x="7446996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Oval 1352"/>
            <p:cNvSpPr/>
            <p:nvPr/>
          </p:nvSpPr>
          <p:spPr>
            <a:xfrm rot="16200000">
              <a:off x="7533763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Oval 1353"/>
            <p:cNvSpPr/>
            <p:nvPr/>
          </p:nvSpPr>
          <p:spPr>
            <a:xfrm rot="16200000">
              <a:off x="7620531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Oval 1354"/>
            <p:cNvSpPr/>
            <p:nvPr/>
          </p:nvSpPr>
          <p:spPr>
            <a:xfrm rot="16200000">
              <a:off x="7707299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Oval 1355"/>
            <p:cNvSpPr/>
            <p:nvPr/>
          </p:nvSpPr>
          <p:spPr>
            <a:xfrm rot="16200000">
              <a:off x="7707299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Oval 1356"/>
            <p:cNvSpPr/>
            <p:nvPr/>
          </p:nvSpPr>
          <p:spPr>
            <a:xfrm rot="16200000">
              <a:off x="7794066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Oval 1357"/>
            <p:cNvSpPr/>
            <p:nvPr/>
          </p:nvSpPr>
          <p:spPr>
            <a:xfrm rot="16200000">
              <a:off x="7880834" y="5926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Oval 1358"/>
            <p:cNvSpPr/>
            <p:nvPr/>
          </p:nvSpPr>
          <p:spPr>
            <a:xfrm rot="16200000">
              <a:off x="7969034" y="59232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Oval 1359"/>
            <p:cNvSpPr>
              <a:spLocks noChangeAspect="1"/>
            </p:cNvSpPr>
            <p:nvPr/>
          </p:nvSpPr>
          <p:spPr>
            <a:xfrm rot="16200000">
              <a:off x="6892761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Oval 1360"/>
            <p:cNvSpPr>
              <a:spLocks noChangeAspect="1"/>
            </p:cNvSpPr>
            <p:nvPr/>
          </p:nvSpPr>
          <p:spPr>
            <a:xfrm rot="16200000">
              <a:off x="6979818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Oval 1361"/>
            <p:cNvSpPr>
              <a:spLocks noChangeAspect="1"/>
            </p:cNvSpPr>
            <p:nvPr/>
          </p:nvSpPr>
          <p:spPr>
            <a:xfrm rot="16200000">
              <a:off x="7153064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Oval 1362"/>
            <p:cNvSpPr>
              <a:spLocks noChangeAspect="1"/>
            </p:cNvSpPr>
            <p:nvPr/>
          </p:nvSpPr>
          <p:spPr>
            <a:xfrm rot="16200000">
              <a:off x="7066586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Oval 1363"/>
            <p:cNvSpPr>
              <a:spLocks noChangeAspect="1"/>
            </p:cNvSpPr>
            <p:nvPr/>
          </p:nvSpPr>
          <p:spPr>
            <a:xfrm rot="16200000">
              <a:off x="7239832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Oval 1364"/>
            <p:cNvSpPr>
              <a:spLocks noChangeAspect="1"/>
            </p:cNvSpPr>
            <p:nvPr/>
          </p:nvSpPr>
          <p:spPr>
            <a:xfrm rot="16200000">
              <a:off x="7326889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Oval 1365"/>
            <p:cNvSpPr>
              <a:spLocks noChangeAspect="1"/>
            </p:cNvSpPr>
            <p:nvPr/>
          </p:nvSpPr>
          <p:spPr>
            <a:xfrm rot="16200000">
              <a:off x="7500135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Oval 1366"/>
            <p:cNvSpPr>
              <a:spLocks noChangeAspect="1"/>
            </p:cNvSpPr>
            <p:nvPr/>
          </p:nvSpPr>
          <p:spPr>
            <a:xfrm rot="16200000">
              <a:off x="7413657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Oval 1367"/>
            <p:cNvSpPr>
              <a:spLocks noChangeAspect="1"/>
            </p:cNvSpPr>
            <p:nvPr/>
          </p:nvSpPr>
          <p:spPr>
            <a:xfrm rot="16200000">
              <a:off x="7586903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Oval 1368"/>
            <p:cNvSpPr>
              <a:spLocks noChangeAspect="1"/>
            </p:cNvSpPr>
            <p:nvPr/>
          </p:nvSpPr>
          <p:spPr>
            <a:xfrm rot="16200000">
              <a:off x="7673960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Oval 1369"/>
            <p:cNvSpPr>
              <a:spLocks noChangeAspect="1"/>
            </p:cNvSpPr>
            <p:nvPr/>
          </p:nvSpPr>
          <p:spPr>
            <a:xfrm rot="16200000">
              <a:off x="7847206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Oval 1370"/>
            <p:cNvSpPr>
              <a:spLocks noChangeAspect="1"/>
            </p:cNvSpPr>
            <p:nvPr/>
          </p:nvSpPr>
          <p:spPr>
            <a:xfrm rot="16200000">
              <a:off x="7760727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Oval 1371"/>
            <p:cNvSpPr>
              <a:spLocks noChangeAspect="1"/>
            </p:cNvSpPr>
            <p:nvPr/>
          </p:nvSpPr>
          <p:spPr>
            <a:xfrm rot="16200000">
              <a:off x="7935406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Oval 1372"/>
            <p:cNvSpPr>
              <a:spLocks noChangeAspect="1"/>
            </p:cNvSpPr>
            <p:nvPr/>
          </p:nvSpPr>
          <p:spPr>
            <a:xfrm rot="16200000">
              <a:off x="8022463" y="605220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Oval 1373"/>
            <p:cNvSpPr/>
            <p:nvPr/>
          </p:nvSpPr>
          <p:spPr>
            <a:xfrm rot="16200000">
              <a:off x="6926389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Oval 1374"/>
            <p:cNvSpPr/>
            <p:nvPr/>
          </p:nvSpPr>
          <p:spPr>
            <a:xfrm rot="16200000">
              <a:off x="7013157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Oval 1375"/>
            <p:cNvSpPr/>
            <p:nvPr/>
          </p:nvSpPr>
          <p:spPr>
            <a:xfrm rot="16200000">
              <a:off x="7013157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Oval 1376"/>
            <p:cNvSpPr/>
            <p:nvPr/>
          </p:nvSpPr>
          <p:spPr>
            <a:xfrm rot="16200000">
              <a:off x="7099925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Oval 1377"/>
            <p:cNvSpPr/>
            <p:nvPr/>
          </p:nvSpPr>
          <p:spPr>
            <a:xfrm rot="16200000">
              <a:off x="7186692" y="604436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Oval 1378"/>
            <p:cNvSpPr/>
            <p:nvPr/>
          </p:nvSpPr>
          <p:spPr>
            <a:xfrm rot="16200000">
              <a:off x="7273460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Oval 1379"/>
            <p:cNvSpPr/>
            <p:nvPr/>
          </p:nvSpPr>
          <p:spPr>
            <a:xfrm rot="16200000">
              <a:off x="7360228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Oval 1380"/>
            <p:cNvSpPr/>
            <p:nvPr/>
          </p:nvSpPr>
          <p:spPr>
            <a:xfrm rot="16200000">
              <a:off x="7446996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Oval 1381"/>
            <p:cNvSpPr/>
            <p:nvPr/>
          </p:nvSpPr>
          <p:spPr>
            <a:xfrm rot="16200000">
              <a:off x="7533763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Oval 1382"/>
            <p:cNvSpPr/>
            <p:nvPr/>
          </p:nvSpPr>
          <p:spPr>
            <a:xfrm rot="16200000">
              <a:off x="7620531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Oval 1383"/>
            <p:cNvSpPr/>
            <p:nvPr/>
          </p:nvSpPr>
          <p:spPr>
            <a:xfrm rot="16200000">
              <a:off x="7707299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Oval 1384"/>
            <p:cNvSpPr/>
            <p:nvPr/>
          </p:nvSpPr>
          <p:spPr>
            <a:xfrm rot="16200000">
              <a:off x="7707299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Oval 1385"/>
            <p:cNvSpPr/>
            <p:nvPr/>
          </p:nvSpPr>
          <p:spPr>
            <a:xfrm rot="16200000">
              <a:off x="7794066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Oval 1386"/>
            <p:cNvSpPr/>
            <p:nvPr/>
          </p:nvSpPr>
          <p:spPr>
            <a:xfrm rot="16200000">
              <a:off x="7880834" y="604585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Oval 1387"/>
            <p:cNvSpPr/>
            <p:nvPr/>
          </p:nvSpPr>
          <p:spPr>
            <a:xfrm rot="16200000">
              <a:off x="7969034" y="604280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Oval 1388"/>
            <p:cNvSpPr/>
            <p:nvPr/>
          </p:nvSpPr>
          <p:spPr>
            <a:xfrm rot="16200000">
              <a:off x="7228630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Oval 1389"/>
            <p:cNvSpPr/>
            <p:nvPr/>
          </p:nvSpPr>
          <p:spPr>
            <a:xfrm rot="16200000">
              <a:off x="7315397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Oval 1390"/>
            <p:cNvSpPr/>
            <p:nvPr/>
          </p:nvSpPr>
          <p:spPr>
            <a:xfrm rot="16200000">
              <a:off x="7402165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Oval 1391"/>
            <p:cNvSpPr/>
            <p:nvPr/>
          </p:nvSpPr>
          <p:spPr>
            <a:xfrm rot="16200000">
              <a:off x="7488933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Oval 1392"/>
            <p:cNvSpPr/>
            <p:nvPr/>
          </p:nvSpPr>
          <p:spPr>
            <a:xfrm rot="16200000">
              <a:off x="7575701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Oval 1393"/>
            <p:cNvSpPr/>
            <p:nvPr/>
          </p:nvSpPr>
          <p:spPr>
            <a:xfrm rot="16200000">
              <a:off x="7662468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Oval 1394"/>
            <p:cNvSpPr/>
            <p:nvPr/>
          </p:nvSpPr>
          <p:spPr>
            <a:xfrm rot="16200000">
              <a:off x="7749236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Oval 1395"/>
            <p:cNvSpPr/>
            <p:nvPr/>
          </p:nvSpPr>
          <p:spPr>
            <a:xfrm rot="16200000">
              <a:off x="7836004" y="610439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Oval 1396"/>
            <p:cNvSpPr/>
            <p:nvPr/>
          </p:nvSpPr>
          <p:spPr>
            <a:xfrm rot="16200000">
              <a:off x="6881559" y="61028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Oval 1397"/>
            <p:cNvSpPr/>
            <p:nvPr/>
          </p:nvSpPr>
          <p:spPr>
            <a:xfrm rot="16200000">
              <a:off x="6968327" y="61028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Oval 1398"/>
            <p:cNvSpPr>
              <a:spLocks noChangeAspect="1"/>
            </p:cNvSpPr>
            <p:nvPr/>
          </p:nvSpPr>
          <p:spPr>
            <a:xfrm rot="16200000">
              <a:off x="6936144" y="61101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Oval 1399"/>
            <p:cNvSpPr>
              <a:spLocks noChangeAspect="1"/>
            </p:cNvSpPr>
            <p:nvPr/>
          </p:nvSpPr>
          <p:spPr>
            <a:xfrm rot="16200000">
              <a:off x="7021466" y="61101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Oval 1400"/>
            <p:cNvSpPr/>
            <p:nvPr/>
          </p:nvSpPr>
          <p:spPr>
            <a:xfrm rot="16200000">
              <a:off x="7055094" y="61028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Oval 1401"/>
            <p:cNvSpPr/>
            <p:nvPr/>
          </p:nvSpPr>
          <p:spPr>
            <a:xfrm rot="16200000">
              <a:off x="7141862" y="6102896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Oval 1402"/>
            <p:cNvSpPr>
              <a:spLocks noChangeAspect="1"/>
            </p:cNvSpPr>
            <p:nvPr/>
          </p:nvSpPr>
          <p:spPr>
            <a:xfrm rot="16200000">
              <a:off x="7108234" y="61101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Oval 1403"/>
            <p:cNvSpPr>
              <a:spLocks noChangeAspect="1"/>
            </p:cNvSpPr>
            <p:nvPr/>
          </p:nvSpPr>
          <p:spPr>
            <a:xfrm rot="16200000">
              <a:off x="7196448" y="611012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Oval 1404"/>
            <p:cNvSpPr>
              <a:spLocks noChangeAspect="1"/>
            </p:cNvSpPr>
            <p:nvPr/>
          </p:nvSpPr>
          <p:spPr>
            <a:xfrm rot="16200000">
              <a:off x="7195337" y="611123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Oval 1405"/>
            <p:cNvSpPr>
              <a:spLocks noChangeAspect="1"/>
            </p:cNvSpPr>
            <p:nvPr/>
          </p:nvSpPr>
          <p:spPr>
            <a:xfrm rot="16200000">
              <a:off x="7283215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Oval 1406"/>
            <p:cNvSpPr>
              <a:spLocks noChangeAspect="1"/>
            </p:cNvSpPr>
            <p:nvPr/>
          </p:nvSpPr>
          <p:spPr>
            <a:xfrm rot="16200000">
              <a:off x="7368537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Oval 1407"/>
            <p:cNvSpPr>
              <a:spLocks noChangeAspect="1"/>
            </p:cNvSpPr>
            <p:nvPr/>
          </p:nvSpPr>
          <p:spPr>
            <a:xfrm rot="16200000">
              <a:off x="7455305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Oval 1408"/>
            <p:cNvSpPr>
              <a:spLocks noChangeAspect="1"/>
            </p:cNvSpPr>
            <p:nvPr/>
          </p:nvSpPr>
          <p:spPr>
            <a:xfrm rot="16200000">
              <a:off x="7543519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Oval 1409"/>
            <p:cNvSpPr>
              <a:spLocks noChangeAspect="1"/>
            </p:cNvSpPr>
            <p:nvPr/>
          </p:nvSpPr>
          <p:spPr>
            <a:xfrm rot="16200000">
              <a:off x="7542408" y="61127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Oval 1410"/>
            <p:cNvSpPr>
              <a:spLocks noChangeAspect="1"/>
            </p:cNvSpPr>
            <p:nvPr/>
          </p:nvSpPr>
          <p:spPr>
            <a:xfrm rot="16200000">
              <a:off x="7630286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Oval 1411"/>
            <p:cNvSpPr>
              <a:spLocks noChangeAspect="1"/>
            </p:cNvSpPr>
            <p:nvPr/>
          </p:nvSpPr>
          <p:spPr>
            <a:xfrm rot="16200000">
              <a:off x="7715608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Oval 1412"/>
            <p:cNvSpPr>
              <a:spLocks noChangeAspect="1"/>
            </p:cNvSpPr>
            <p:nvPr/>
          </p:nvSpPr>
          <p:spPr>
            <a:xfrm rot="16200000">
              <a:off x="7802375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Oval 1413"/>
            <p:cNvSpPr>
              <a:spLocks noChangeAspect="1"/>
            </p:cNvSpPr>
            <p:nvPr/>
          </p:nvSpPr>
          <p:spPr>
            <a:xfrm rot="16200000">
              <a:off x="7890589" y="611162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Oval 1414"/>
            <p:cNvSpPr>
              <a:spLocks noChangeAspect="1"/>
            </p:cNvSpPr>
            <p:nvPr/>
          </p:nvSpPr>
          <p:spPr>
            <a:xfrm rot="16200000">
              <a:off x="7889479" y="611273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Oval 1415"/>
            <p:cNvSpPr/>
            <p:nvPr/>
          </p:nvSpPr>
          <p:spPr>
            <a:xfrm rot="16200000">
              <a:off x="7924204" y="61013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Oval 1416"/>
            <p:cNvSpPr/>
            <p:nvPr/>
          </p:nvSpPr>
          <p:spPr>
            <a:xfrm rot="16200000">
              <a:off x="8010972" y="610134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Oval 1417"/>
            <p:cNvSpPr>
              <a:spLocks noChangeAspect="1"/>
            </p:cNvSpPr>
            <p:nvPr/>
          </p:nvSpPr>
          <p:spPr>
            <a:xfrm rot="16200000">
              <a:off x="7978790" y="610857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Oval 1418"/>
            <p:cNvSpPr>
              <a:spLocks noChangeAspect="1"/>
            </p:cNvSpPr>
            <p:nvPr/>
          </p:nvSpPr>
          <p:spPr>
            <a:xfrm rot="16200000">
              <a:off x="6892434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Oval 1419"/>
            <p:cNvSpPr>
              <a:spLocks noChangeAspect="1"/>
            </p:cNvSpPr>
            <p:nvPr/>
          </p:nvSpPr>
          <p:spPr>
            <a:xfrm rot="16200000">
              <a:off x="6979491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Oval 1420"/>
            <p:cNvSpPr>
              <a:spLocks noChangeAspect="1"/>
            </p:cNvSpPr>
            <p:nvPr/>
          </p:nvSpPr>
          <p:spPr>
            <a:xfrm rot="16200000">
              <a:off x="7152737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Oval 1421"/>
            <p:cNvSpPr>
              <a:spLocks noChangeAspect="1"/>
            </p:cNvSpPr>
            <p:nvPr/>
          </p:nvSpPr>
          <p:spPr>
            <a:xfrm rot="16200000">
              <a:off x="7066259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Oval 1422"/>
            <p:cNvSpPr>
              <a:spLocks noChangeAspect="1"/>
            </p:cNvSpPr>
            <p:nvPr/>
          </p:nvSpPr>
          <p:spPr>
            <a:xfrm rot="16200000">
              <a:off x="7239505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Oval 1423"/>
            <p:cNvSpPr>
              <a:spLocks noChangeAspect="1"/>
            </p:cNvSpPr>
            <p:nvPr/>
          </p:nvSpPr>
          <p:spPr>
            <a:xfrm rot="16200000">
              <a:off x="7326562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Oval 1424"/>
            <p:cNvSpPr>
              <a:spLocks noChangeAspect="1"/>
            </p:cNvSpPr>
            <p:nvPr/>
          </p:nvSpPr>
          <p:spPr>
            <a:xfrm rot="16200000">
              <a:off x="7499808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Oval 1425"/>
            <p:cNvSpPr>
              <a:spLocks noChangeAspect="1"/>
            </p:cNvSpPr>
            <p:nvPr/>
          </p:nvSpPr>
          <p:spPr>
            <a:xfrm rot="16200000">
              <a:off x="7413330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Oval 1426"/>
            <p:cNvSpPr>
              <a:spLocks noChangeAspect="1"/>
            </p:cNvSpPr>
            <p:nvPr/>
          </p:nvSpPr>
          <p:spPr>
            <a:xfrm rot="16200000">
              <a:off x="7586576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Oval 1427"/>
            <p:cNvSpPr>
              <a:spLocks noChangeAspect="1"/>
            </p:cNvSpPr>
            <p:nvPr/>
          </p:nvSpPr>
          <p:spPr>
            <a:xfrm rot="16200000">
              <a:off x="7673633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Oval 1428"/>
            <p:cNvSpPr>
              <a:spLocks noChangeAspect="1"/>
            </p:cNvSpPr>
            <p:nvPr/>
          </p:nvSpPr>
          <p:spPr>
            <a:xfrm rot="16200000">
              <a:off x="7846879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Oval 1429"/>
            <p:cNvSpPr>
              <a:spLocks noChangeAspect="1"/>
            </p:cNvSpPr>
            <p:nvPr/>
          </p:nvSpPr>
          <p:spPr>
            <a:xfrm rot="16200000">
              <a:off x="7760400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Oval 1430"/>
            <p:cNvSpPr>
              <a:spLocks noChangeAspect="1"/>
            </p:cNvSpPr>
            <p:nvPr/>
          </p:nvSpPr>
          <p:spPr>
            <a:xfrm rot="16200000">
              <a:off x="7935079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Oval 1431"/>
            <p:cNvSpPr>
              <a:spLocks noChangeAspect="1"/>
            </p:cNvSpPr>
            <p:nvPr/>
          </p:nvSpPr>
          <p:spPr>
            <a:xfrm rot="16200000">
              <a:off x="8022136" y="617357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Oval 1432"/>
            <p:cNvSpPr/>
            <p:nvPr/>
          </p:nvSpPr>
          <p:spPr>
            <a:xfrm rot="16200000">
              <a:off x="6926062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Oval 1433"/>
            <p:cNvSpPr/>
            <p:nvPr/>
          </p:nvSpPr>
          <p:spPr>
            <a:xfrm rot="16200000">
              <a:off x="7012830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Oval 1434"/>
            <p:cNvSpPr/>
            <p:nvPr/>
          </p:nvSpPr>
          <p:spPr>
            <a:xfrm rot="16200000">
              <a:off x="7012830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Oval 1435"/>
            <p:cNvSpPr/>
            <p:nvPr/>
          </p:nvSpPr>
          <p:spPr>
            <a:xfrm rot="16200000">
              <a:off x="7099598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Oval 1436"/>
            <p:cNvSpPr/>
            <p:nvPr/>
          </p:nvSpPr>
          <p:spPr>
            <a:xfrm rot="16200000">
              <a:off x="7186365" y="616573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Oval 1437"/>
            <p:cNvSpPr/>
            <p:nvPr/>
          </p:nvSpPr>
          <p:spPr>
            <a:xfrm rot="16200000">
              <a:off x="7273133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Oval 1438"/>
            <p:cNvSpPr/>
            <p:nvPr/>
          </p:nvSpPr>
          <p:spPr>
            <a:xfrm rot="16200000">
              <a:off x="7359901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Oval 1439"/>
            <p:cNvSpPr/>
            <p:nvPr/>
          </p:nvSpPr>
          <p:spPr>
            <a:xfrm rot="16200000">
              <a:off x="7446669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Oval 1440"/>
            <p:cNvSpPr/>
            <p:nvPr/>
          </p:nvSpPr>
          <p:spPr>
            <a:xfrm rot="16200000">
              <a:off x="7533436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Oval 1441"/>
            <p:cNvSpPr/>
            <p:nvPr/>
          </p:nvSpPr>
          <p:spPr>
            <a:xfrm rot="16200000">
              <a:off x="7620204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Oval 1442"/>
            <p:cNvSpPr/>
            <p:nvPr/>
          </p:nvSpPr>
          <p:spPr>
            <a:xfrm rot="16200000">
              <a:off x="7706972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Oval 1443"/>
            <p:cNvSpPr/>
            <p:nvPr/>
          </p:nvSpPr>
          <p:spPr>
            <a:xfrm rot="16200000">
              <a:off x="7706972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Oval 1444"/>
            <p:cNvSpPr/>
            <p:nvPr/>
          </p:nvSpPr>
          <p:spPr>
            <a:xfrm rot="16200000">
              <a:off x="7793739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Oval 1445"/>
            <p:cNvSpPr/>
            <p:nvPr/>
          </p:nvSpPr>
          <p:spPr>
            <a:xfrm rot="16200000">
              <a:off x="7880507" y="616722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Oval 1446"/>
            <p:cNvSpPr/>
            <p:nvPr/>
          </p:nvSpPr>
          <p:spPr>
            <a:xfrm rot="16200000">
              <a:off x="7968707" y="616418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Oval 1447"/>
            <p:cNvSpPr/>
            <p:nvPr/>
          </p:nvSpPr>
          <p:spPr>
            <a:xfrm rot="16200000">
              <a:off x="7228304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Oval 1448"/>
            <p:cNvSpPr/>
            <p:nvPr/>
          </p:nvSpPr>
          <p:spPr>
            <a:xfrm rot="16200000">
              <a:off x="7315071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Oval 1449"/>
            <p:cNvSpPr/>
            <p:nvPr/>
          </p:nvSpPr>
          <p:spPr>
            <a:xfrm rot="16200000">
              <a:off x="7401839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Oval 1450"/>
            <p:cNvSpPr/>
            <p:nvPr/>
          </p:nvSpPr>
          <p:spPr>
            <a:xfrm rot="16200000">
              <a:off x="7488607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Oval 1451"/>
            <p:cNvSpPr/>
            <p:nvPr/>
          </p:nvSpPr>
          <p:spPr>
            <a:xfrm rot="16200000">
              <a:off x="7575375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Oval 1452"/>
            <p:cNvSpPr/>
            <p:nvPr/>
          </p:nvSpPr>
          <p:spPr>
            <a:xfrm rot="16200000">
              <a:off x="7662142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Oval 1453"/>
            <p:cNvSpPr/>
            <p:nvPr/>
          </p:nvSpPr>
          <p:spPr>
            <a:xfrm rot="16200000">
              <a:off x="7748910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Oval 1454"/>
            <p:cNvSpPr/>
            <p:nvPr/>
          </p:nvSpPr>
          <p:spPr>
            <a:xfrm rot="16200000">
              <a:off x="7835678" y="622576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Oval 1455"/>
            <p:cNvSpPr/>
            <p:nvPr/>
          </p:nvSpPr>
          <p:spPr>
            <a:xfrm rot="16200000">
              <a:off x="6881233" y="622426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Oval 1456"/>
            <p:cNvSpPr/>
            <p:nvPr/>
          </p:nvSpPr>
          <p:spPr>
            <a:xfrm rot="16200000">
              <a:off x="6968001" y="622426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Oval 1457"/>
            <p:cNvSpPr>
              <a:spLocks noChangeAspect="1"/>
            </p:cNvSpPr>
            <p:nvPr/>
          </p:nvSpPr>
          <p:spPr>
            <a:xfrm rot="16200000">
              <a:off x="6935818" y="623149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Oval 1458"/>
            <p:cNvSpPr/>
            <p:nvPr/>
          </p:nvSpPr>
          <p:spPr>
            <a:xfrm rot="16200000">
              <a:off x="7054768" y="622426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Oval 1459"/>
            <p:cNvSpPr/>
            <p:nvPr/>
          </p:nvSpPr>
          <p:spPr>
            <a:xfrm rot="16200000">
              <a:off x="7141536" y="622426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Oval 1460"/>
            <p:cNvSpPr>
              <a:spLocks noChangeAspect="1"/>
            </p:cNvSpPr>
            <p:nvPr/>
          </p:nvSpPr>
          <p:spPr>
            <a:xfrm rot="16200000">
              <a:off x="7107908" y="623149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Oval 1461"/>
            <p:cNvSpPr>
              <a:spLocks noChangeAspect="1"/>
            </p:cNvSpPr>
            <p:nvPr/>
          </p:nvSpPr>
          <p:spPr>
            <a:xfrm rot="16200000">
              <a:off x="7196122" y="6231498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Oval 1462"/>
            <p:cNvSpPr>
              <a:spLocks noChangeAspect="1"/>
            </p:cNvSpPr>
            <p:nvPr/>
          </p:nvSpPr>
          <p:spPr>
            <a:xfrm rot="16200000">
              <a:off x="7195011" y="6232609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Oval 1463"/>
            <p:cNvSpPr>
              <a:spLocks noChangeAspect="1"/>
            </p:cNvSpPr>
            <p:nvPr/>
          </p:nvSpPr>
          <p:spPr>
            <a:xfrm rot="16200000">
              <a:off x="7282889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Oval 1464"/>
            <p:cNvSpPr>
              <a:spLocks noChangeAspect="1"/>
            </p:cNvSpPr>
            <p:nvPr/>
          </p:nvSpPr>
          <p:spPr>
            <a:xfrm rot="16200000">
              <a:off x="7368211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Oval 1465"/>
            <p:cNvSpPr>
              <a:spLocks noChangeAspect="1"/>
            </p:cNvSpPr>
            <p:nvPr/>
          </p:nvSpPr>
          <p:spPr>
            <a:xfrm rot="16200000">
              <a:off x="7543193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Oval 1466"/>
            <p:cNvSpPr>
              <a:spLocks noChangeAspect="1"/>
            </p:cNvSpPr>
            <p:nvPr/>
          </p:nvSpPr>
          <p:spPr>
            <a:xfrm rot="16200000">
              <a:off x="7542082" y="6234103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Oval 1467"/>
            <p:cNvSpPr>
              <a:spLocks noChangeAspect="1"/>
            </p:cNvSpPr>
            <p:nvPr/>
          </p:nvSpPr>
          <p:spPr>
            <a:xfrm rot="16200000">
              <a:off x="7629960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Oval 1468"/>
            <p:cNvSpPr>
              <a:spLocks noChangeAspect="1"/>
            </p:cNvSpPr>
            <p:nvPr/>
          </p:nvSpPr>
          <p:spPr>
            <a:xfrm rot="16200000">
              <a:off x="7715282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Oval 1469"/>
            <p:cNvSpPr>
              <a:spLocks noChangeAspect="1"/>
            </p:cNvSpPr>
            <p:nvPr/>
          </p:nvSpPr>
          <p:spPr>
            <a:xfrm rot="16200000">
              <a:off x="7802049" y="62329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Oval 1470"/>
            <p:cNvSpPr/>
            <p:nvPr/>
          </p:nvSpPr>
          <p:spPr>
            <a:xfrm rot="16200000">
              <a:off x="7923878" y="62227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Oval 1471"/>
            <p:cNvSpPr/>
            <p:nvPr/>
          </p:nvSpPr>
          <p:spPr>
            <a:xfrm rot="16200000">
              <a:off x="8010646" y="6222713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Oval 1472"/>
            <p:cNvSpPr>
              <a:spLocks noChangeAspect="1"/>
            </p:cNvSpPr>
            <p:nvPr/>
          </p:nvSpPr>
          <p:spPr>
            <a:xfrm rot="16200000">
              <a:off x="7978464" y="6229944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Oval 1473"/>
            <p:cNvSpPr>
              <a:spLocks noChangeAspect="1"/>
            </p:cNvSpPr>
            <p:nvPr/>
          </p:nvSpPr>
          <p:spPr>
            <a:xfrm rot="16200000">
              <a:off x="6892434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Oval 1474"/>
            <p:cNvSpPr>
              <a:spLocks noChangeAspect="1"/>
            </p:cNvSpPr>
            <p:nvPr/>
          </p:nvSpPr>
          <p:spPr>
            <a:xfrm rot="16200000">
              <a:off x="6979491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Oval 1475"/>
            <p:cNvSpPr>
              <a:spLocks noChangeAspect="1"/>
            </p:cNvSpPr>
            <p:nvPr/>
          </p:nvSpPr>
          <p:spPr>
            <a:xfrm rot="16200000">
              <a:off x="7152737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Oval 1476"/>
            <p:cNvSpPr>
              <a:spLocks noChangeAspect="1"/>
            </p:cNvSpPr>
            <p:nvPr/>
          </p:nvSpPr>
          <p:spPr>
            <a:xfrm rot="16200000">
              <a:off x="7066259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Oval 1477"/>
            <p:cNvSpPr>
              <a:spLocks noChangeAspect="1"/>
            </p:cNvSpPr>
            <p:nvPr/>
          </p:nvSpPr>
          <p:spPr>
            <a:xfrm rot="16200000">
              <a:off x="7239505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Oval 1478"/>
            <p:cNvSpPr>
              <a:spLocks noChangeAspect="1"/>
            </p:cNvSpPr>
            <p:nvPr/>
          </p:nvSpPr>
          <p:spPr>
            <a:xfrm rot="16200000">
              <a:off x="7326562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Oval 1479"/>
            <p:cNvSpPr>
              <a:spLocks noChangeAspect="1"/>
            </p:cNvSpPr>
            <p:nvPr/>
          </p:nvSpPr>
          <p:spPr>
            <a:xfrm rot="16200000">
              <a:off x="7499808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Oval 1480"/>
            <p:cNvSpPr>
              <a:spLocks noChangeAspect="1"/>
            </p:cNvSpPr>
            <p:nvPr/>
          </p:nvSpPr>
          <p:spPr>
            <a:xfrm rot="16200000">
              <a:off x="7413330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Oval 1481"/>
            <p:cNvSpPr>
              <a:spLocks noChangeAspect="1"/>
            </p:cNvSpPr>
            <p:nvPr/>
          </p:nvSpPr>
          <p:spPr>
            <a:xfrm rot="16200000">
              <a:off x="7586576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Oval 1482"/>
            <p:cNvSpPr>
              <a:spLocks noChangeAspect="1"/>
            </p:cNvSpPr>
            <p:nvPr/>
          </p:nvSpPr>
          <p:spPr>
            <a:xfrm rot="16200000">
              <a:off x="7673633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Oval 1483"/>
            <p:cNvSpPr>
              <a:spLocks noChangeAspect="1"/>
            </p:cNvSpPr>
            <p:nvPr/>
          </p:nvSpPr>
          <p:spPr>
            <a:xfrm rot="16200000">
              <a:off x="7846879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Oval 1484"/>
            <p:cNvSpPr>
              <a:spLocks noChangeAspect="1"/>
            </p:cNvSpPr>
            <p:nvPr/>
          </p:nvSpPr>
          <p:spPr>
            <a:xfrm rot="16200000">
              <a:off x="7760400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Oval 1485"/>
            <p:cNvSpPr>
              <a:spLocks noChangeAspect="1"/>
            </p:cNvSpPr>
            <p:nvPr/>
          </p:nvSpPr>
          <p:spPr>
            <a:xfrm rot="16200000">
              <a:off x="7935079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Oval 1486"/>
            <p:cNvSpPr>
              <a:spLocks noChangeAspect="1"/>
            </p:cNvSpPr>
            <p:nvPr/>
          </p:nvSpPr>
          <p:spPr>
            <a:xfrm rot="16200000">
              <a:off x="8022136" y="6293125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Oval 1487"/>
            <p:cNvSpPr/>
            <p:nvPr/>
          </p:nvSpPr>
          <p:spPr>
            <a:xfrm rot="16200000">
              <a:off x="6926062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Oval 1488"/>
            <p:cNvSpPr/>
            <p:nvPr/>
          </p:nvSpPr>
          <p:spPr>
            <a:xfrm rot="16200000">
              <a:off x="7012830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Oval 1489"/>
            <p:cNvSpPr/>
            <p:nvPr/>
          </p:nvSpPr>
          <p:spPr>
            <a:xfrm rot="16200000">
              <a:off x="7012830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Oval 1490"/>
            <p:cNvSpPr/>
            <p:nvPr/>
          </p:nvSpPr>
          <p:spPr>
            <a:xfrm rot="16200000">
              <a:off x="7099598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Oval 1491"/>
            <p:cNvSpPr/>
            <p:nvPr/>
          </p:nvSpPr>
          <p:spPr>
            <a:xfrm rot="16200000">
              <a:off x="7186365" y="6285282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Oval 1492"/>
            <p:cNvSpPr/>
            <p:nvPr/>
          </p:nvSpPr>
          <p:spPr>
            <a:xfrm rot="16200000">
              <a:off x="7273133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Oval 1493"/>
            <p:cNvSpPr/>
            <p:nvPr/>
          </p:nvSpPr>
          <p:spPr>
            <a:xfrm rot="16200000">
              <a:off x="7359901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Oval 1494"/>
            <p:cNvSpPr/>
            <p:nvPr/>
          </p:nvSpPr>
          <p:spPr>
            <a:xfrm rot="16200000">
              <a:off x="7446669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Oval 1495"/>
            <p:cNvSpPr/>
            <p:nvPr/>
          </p:nvSpPr>
          <p:spPr>
            <a:xfrm rot="16200000">
              <a:off x="7533436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Oval 1496"/>
            <p:cNvSpPr/>
            <p:nvPr/>
          </p:nvSpPr>
          <p:spPr>
            <a:xfrm rot="16200000">
              <a:off x="7620204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Oval 1497"/>
            <p:cNvSpPr/>
            <p:nvPr/>
          </p:nvSpPr>
          <p:spPr>
            <a:xfrm rot="16200000">
              <a:off x="7706972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Oval 1498"/>
            <p:cNvSpPr/>
            <p:nvPr/>
          </p:nvSpPr>
          <p:spPr>
            <a:xfrm rot="16200000">
              <a:off x="7706972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Oval 1499"/>
            <p:cNvSpPr/>
            <p:nvPr/>
          </p:nvSpPr>
          <p:spPr>
            <a:xfrm rot="16200000">
              <a:off x="7793739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Oval 1500"/>
            <p:cNvSpPr/>
            <p:nvPr/>
          </p:nvSpPr>
          <p:spPr>
            <a:xfrm rot="16200000">
              <a:off x="7880507" y="6286777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Oval 1501"/>
            <p:cNvSpPr/>
            <p:nvPr/>
          </p:nvSpPr>
          <p:spPr>
            <a:xfrm rot="16200000">
              <a:off x="7968707" y="6283728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Oval 1502"/>
            <p:cNvSpPr/>
            <p:nvPr/>
          </p:nvSpPr>
          <p:spPr>
            <a:xfrm rot="16200000">
              <a:off x="7228304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Oval 1503"/>
            <p:cNvSpPr/>
            <p:nvPr/>
          </p:nvSpPr>
          <p:spPr>
            <a:xfrm rot="16200000">
              <a:off x="7315071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Oval 1504"/>
            <p:cNvSpPr/>
            <p:nvPr/>
          </p:nvSpPr>
          <p:spPr>
            <a:xfrm rot="16200000">
              <a:off x="7401839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Oval 1505"/>
            <p:cNvSpPr/>
            <p:nvPr/>
          </p:nvSpPr>
          <p:spPr>
            <a:xfrm rot="16200000">
              <a:off x="7488607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Oval 1506"/>
            <p:cNvSpPr/>
            <p:nvPr/>
          </p:nvSpPr>
          <p:spPr>
            <a:xfrm rot="16200000">
              <a:off x="7575375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Oval 1507"/>
            <p:cNvSpPr/>
            <p:nvPr/>
          </p:nvSpPr>
          <p:spPr>
            <a:xfrm rot="16200000">
              <a:off x="7662142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Oval 1508"/>
            <p:cNvSpPr/>
            <p:nvPr/>
          </p:nvSpPr>
          <p:spPr>
            <a:xfrm rot="16200000">
              <a:off x="7748910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Oval 1509"/>
            <p:cNvSpPr/>
            <p:nvPr/>
          </p:nvSpPr>
          <p:spPr>
            <a:xfrm rot="16200000">
              <a:off x="7835678" y="634531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Oval 1510"/>
            <p:cNvSpPr/>
            <p:nvPr/>
          </p:nvSpPr>
          <p:spPr>
            <a:xfrm rot="16200000">
              <a:off x="6881233" y="6343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Oval 1511"/>
            <p:cNvSpPr/>
            <p:nvPr/>
          </p:nvSpPr>
          <p:spPr>
            <a:xfrm rot="16200000">
              <a:off x="6968001" y="6343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Oval 1512"/>
            <p:cNvSpPr>
              <a:spLocks noChangeAspect="1"/>
            </p:cNvSpPr>
            <p:nvPr/>
          </p:nvSpPr>
          <p:spPr>
            <a:xfrm rot="16200000">
              <a:off x="6935818" y="63510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Oval 1513"/>
            <p:cNvSpPr>
              <a:spLocks noChangeAspect="1"/>
            </p:cNvSpPr>
            <p:nvPr/>
          </p:nvSpPr>
          <p:spPr>
            <a:xfrm rot="16200000">
              <a:off x="7021140" y="63510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Oval 1514"/>
            <p:cNvSpPr/>
            <p:nvPr/>
          </p:nvSpPr>
          <p:spPr>
            <a:xfrm rot="16200000">
              <a:off x="7054768" y="6343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Oval 1515"/>
            <p:cNvSpPr/>
            <p:nvPr/>
          </p:nvSpPr>
          <p:spPr>
            <a:xfrm rot="16200000">
              <a:off x="7141536" y="634381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Oval 1516"/>
            <p:cNvSpPr>
              <a:spLocks noChangeAspect="1"/>
            </p:cNvSpPr>
            <p:nvPr/>
          </p:nvSpPr>
          <p:spPr>
            <a:xfrm rot="16200000">
              <a:off x="7107908" y="63510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Oval 1517"/>
            <p:cNvSpPr>
              <a:spLocks noChangeAspect="1"/>
            </p:cNvSpPr>
            <p:nvPr/>
          </p:nvSpPr>
          <p:spPr>
            <a:xfrm rot="16200000">
              <a:off x="7196122" y="635104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Oval 1518"/>
            <p:cNvSpPr>
              <a:spLocks noChangeAspect="1"/>
            </p:cNvSpPr>
            <p:nvPr/>
          </p:nvSpPr>
          <p:spPr>
            <a:xfrm rot="16200000">
              <a:off x="7195011" y="635215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Oval 1519"/>
            <p:cNvSpPr>
              <a:spLocks noChangeAspect="1"/>
            </p:cNvSpPr>
            <p:nvPr/>
          </p:nvSpPr>
          <p:spPr>
            <a:xfrm rot="16200000">
              <a:off x="7282889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Oval 1520"/>
            <p:cNvSpPr>
              <a:spLocks noChangeAspect="1"/>
            </p:cNvSpPr>
            <p:nvPr/>
          </p:nvSpPr>
          <p:spPr>
            <a:xfrm rot="16200000">
              <a:off x="7368211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Oval 1521"/>
            <p:cNvSpPr>
              <a:spLocks noChangeAspect="1"/>
            </p:cNvSpPr>
            <p:nvPr/>
          </p:nvSpPr>
          <p:spPr>
            <a:xfrm rot="16200000">
              <a:off x="7454979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Oval 1522"/>
            <p:cNvSpPr>
              <a:spLocks noChangeAspect="1"/>
            </p:cNvSpPr>
            <p:nvPr/>
          </p:nvSpPr>
          <p:spPr>
            <a:xfrm rot="16200000">
              <a:off x="7543193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Oval 1523"/>
            <p:cNvSpPr>
              <a:spLocks noChangeAspect="1"/>
            </p:cNvSpPr>
            <p:nvPr/>
          </p:nvSpPr>
          <p:spPr>
            <a:xfrm rot="16200000">
              <a:off x="7542082" y="635365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Oval 1524"/>
            <p:cNvSpPr>
              <a:spLocks noChangeAspect="1"/>
            </p:cNvSpPr>
            <p:nvPr/>
          </p:nvSpPr>
          <p:spPr>
            <a:xfrm rot="16200000">
              <a:off x="7629960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Oval 1525"/>
            <p:cNvSpPr>
              <a:spLocks noChangeAspect="1"/>
            </p:cNvSpPr>
            <p:nvPr/>
          </p:nvSpPr>
          <p:spPr>
            <a:xfrm rot="16200000">
              <a:off x="7715282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Oval 1526"/>
            <p:cNvSpPr>
              <a:spLocks noChangeAspect="1"/>
            </p:cNvSpPr>
            <p:nvPr/>
          </p:nvSpPr>
          <p:spPr>
            <a:xfrm rot="16200000">
              <a:off x="7802049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Oval 1527"/>
            <p:cNvSpPr>
              <a:spLocks noChangeAspect="1"/>
            </p:cNvSpPr>
            <p:nvPr/>
          </p:nvSpPr>
          <p:spPr>
            <a:xfrm rot="16200000">
              <a:off x="7890263" y="635254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Oval 1528"/>
            <p:cNvSpPr>
              <a:spLocks noChangeAspect="1"/>
            </p:cNvSpPr>
            <p:nvPr/>
          </p:nvSpPr>
          <p:spPr>
            <a:xfrm rot="16200000">
              <a:off x="7889153" y="635365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Oval 1529"/>
            <p:cNvSpPr/>
            <p:nvPr/>
          </p:nvSpPr>
          <p:spPr>
            <a:xfrm rot="16200000">
              <a:off x="7923878" y="63422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Oval 1530"/>
            <p:cNvSpPr/>
            <p:nvPr/>
          </p:nvSpPr>
          <p:spPr>
            <a:xfrm rot="16200000">
              <a:off x="8010646" y="634226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Oval 1531"/>
            <p:cNvSpPr>
              <a:spLocks noChangeAspect="1"/>
            </p:cNvSpPr>
            <p:nvPr/>
          </p:nvSpPr>
          <p:spPr>
            <a:xfrm rot="16200000">
              <a:off x="7978464" y="634949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Oval 1532"/>
            <p:cNvSpPr>
              <a:spLocks noChangeAspect="1"/>
            </p:cNvSpPr>
            <p:nvPr/>
          </p:nvSpPr>
          <p:spPr>
            <a:xfrm rot="16200000">
              <a:off x="6892434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Oval 1533"/>
            <p:cNvSpPr>
              <a:spLocks noChangeAspect="1"/>
            </p:cNvSpPr>
            <p:nvPr/>
          </p:nvSpPr>
          <p:spPr>
            <a:xfrm rot="16200000">
              <a:off x="6979491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Oval 1534"/>
            <p:cNvSpPr>
              <a:spLocks noChangeAspect="1"/>
            </p:cNvSpPr>
            <p:nvPr/>
          </p:nvSpPr>
          <p:spPr>
            <a:xfrm rot="16200000">
              <a:off x="7152737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Oval 1535"/>
            <p:cNvSpPr>
              <a:spLocks noChangeAspect="1"/>
            </p:cNvSpPr>
            <p:nvPr/>
          </p:nvSpPr>
          <p:spPr>
            <a:xfrm rot="16200000">
              <a:off x="7066259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Oval 1536"/>
            <p:cNvSpPr>
              <a:spLocks noChangeAspect="1"/>
            </p:cNvSpPr>
            <p:nvPr/>
          </p:nvSpPr>
          <p:spPr>
            <a:xfrm rot="16200000">
              <a:off x="7239505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Oval 1537"/>
            <p:cNvSpPr>
              <a:spLocks noChangeAspect="1"/>
            </p:cNvSpPr>
            <p:nvPr/>
          </p:nvSpPr>
          <p:spPr>
            <a:xfrm rot="16200000">
              <a:off x="7326562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Oval 1538"/>
            <p:cNvSpPr>
              <a:spLocks noChangeAspect="1"/>
            </p:cNvSpPr>
            <p:nvPr/>
          </p:nvSpPr>
          <p:spPr>
            <a:xfrm rot="16200000">
              <a:off x="7499808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Oval 1539"/>
            <p:cNvSpPr>
              <a:spLocks noChangeAspect="1"/>
            </p:cNvSpPr>
            <p:nvPr/>
          </p:nvSpPr>
          <p:spPr>
            <a:xfrm rot="16200000">
              <a:off x="7413330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Oval 1540"/>
            <p:cNvSpPr>
              <a:spLocks noChangeAspect="1"/>
            </p:cNvSpPr>
            <p:nvPr/>
          </p:nvSpPr>
          <p:spPr>
            <a:xfrm rot="16200000">
              <a:off x="7586576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Oval 1541"/>
            <p:cNvSpPr>
              <a:spLocks noChangeAspect="1"/>
            </p:cNvSpPr>
            <p:nvPr/>
          </p:nvSpPr>
          <p:spPr>
            <a:xfrm rot="16200000">
              <a:off x="7673633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Oval 1542"/>
            <p:cNvSpPr>
              <a:spLocks noChangeAspect="1"/>
            </p:cNvSpPr>
            <p:nvPr/>
          </p:nvSpPr>
          <p:spPr>
            <a:xfrm rot="16200000">
              <a:off x="7846879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Oval 1543"/>
            <p:cNvSpPr>
              <a:spLocks noChangeAspect="1"/>
            </p:cNvSpPr>
            <p:nvPr/>
          </p:nvSpPr>
          <p:spPr>
            <a:xfrm rot="16200000">
              <a:off x="7760400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Oval 1544"/>
            <p:cNvSpPr>
              <a:spLocks noChangeAspect="1"/>
            </p:cNvSpPr>
            <p:nvPr/>
          </p:nvSpPr>
          <p:spPr>
            <a:xfrm rot="16200000">
              <a:off x="7935079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Oval 1545"/>
            <p:cNvSpPr>
              <a:spLocks noChangeAspect="1"/>
            </p:cNvSpPr>
            <p:nvPr/>
          </p:nvSpPr>
          <p:spPr>
            <a:xfrm rot="16200000">
              <a:off x="8022136" y="64108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Oval 1546"/>
            <p:cNvSpPr/>
            <p:nvPr/>
          </p:nvSpPr>
          <p:spPr>
            <a:xfrm rot="16200000">
              <a:off x="6926062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Oval 1547"/>
            <p:cNvSpPr/>
            <p:nvPr/>
          </p:nvSpPr>
          <p:spPr>
            <a:xfrm rot="16200000">
              <a:off x="7012830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Oval 1548"/>
            <p:cNvSpPr/>
            <p:nvPr/>
          </p:nvSpPr>
          <p:spPr>
            <a:xfrm rot="16200000">
              <a:off x="7012830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Oval 1549"/>
            <p:cNvSpPr/>
            <p:nvPr/>
          </p:nvSpPr>
          <p:spPr>
            <a:xfrm rot="16200000">
              <a:off x="7099598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Oval 1550"/>
            <p:cNvSpPr/>
            <p:nvPr/>
          </p:nvSpPr>
          <p:spPr>
            <a:xfrm rot="16200000">
              <a:off x="7186365" y="6402959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Oval 1551"/>
            <p:cNvSpPr/>
            <p:nvPr/>
          </p:nvSpPr>
          <p:spPr>
            <a:xfrm rot="16200000">
              <a:off x="7273133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Oval 1552"/>
            <p:cNvSpPr/>
            <p:nvPr/>
          </p:nvSpPr>
          <p:spPr>
            <a:xfrm rot="16200000">
              <a:off x="7359901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Oval 1553"/>
            <p:cNvSpPr/>
            <p:nvPr/>
          </p:nvSpPr>
          <p:spPr>
            <a:xfrm rot="16200000">
              <a:off x="7446669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Oval 1554"/>
            <p:cNvSpPr/>
            <p:nvPr/>
          </p:nvSpPr>
          <p:spPr>
            <a:xfrm rot="16200000">
              <a:off x="7533436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Oval 1555"/>
            <p:cNvSpPr/>
            <p:nvPr/>
          </p:nvSpPr>
          <p:spPr>
            <a:xfrm rot="16200000">
              <a:off x="7620204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Oval 1556"/>
            <p:cNvSpPr/>
            <p:nvPr/>
          </p:nvSpPr>
          <p:spPr>
            <a:xfrm rot="16200000">
              <a:off x="7706972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Oval 1557"/>
            <p:cNvSpPr/>
            <p:nvPr/>
          </p:nvSpPr>
          <p:spPr>
            <a:xfrm rot="16200000">
              <a:off x="7706972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Oval 1558"/>
            <p:cNvSpPr/>
            <p:nvPr/>
          </p:nvSpPr>
          <p:spPr>
            <a:xfrm rot="16200000">
              <a:off x="7793739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Oval 1559"/>
            <p:cNvSpPr/>
            <p:nvPr/>
          </p:nvSpPr>
          <p:spPr>
            <a:xfrm rot="16200000">
              <a:off x="7880507" y="6404454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Oval 1560"/>
            <p:cNvSpPr/>
            <p:nvPr/>
          </p:nvSpPr>
          <p:spPr>
            <a:xfrm rot="16200000">
              <a:off x="7968707" y="640140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2" name="Group 1561"/>
            <p:cNvGrpSpPr/>
            <p:nvPr/>
          </p:nvGrpSpPr>
          <p:grpSpPr>
            <a:xfrm>
              <a:off x="6978299" y="4365073"/>
              <a:ext cx="976001" cy="148285"/>
              <a:chOff x="2843637" y="1188720"/>
              <a:chExt cx="3085672" cy="347472"/>
            </a:xfrm>
          </p:grpSpPr>
          <p:sp>
            <p:nvSpPr>
              <p:cNvPr id="1613" name="Rectangle 1612"/>
              <p:cNvSpPr>
                <a:spLocks noChangeAspect="1"/>
              </p:cNvSpPr>
              <p:nvPr/>
            </p:nvSpPr>
            <p:spPr>
              <a:xfrm>
                <a:off x="2843637" y="1188720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4" name="Rectangle 1613"/>
              <p:cNvSpPr>
                <a:spLocks noChangeAspect="1"/>
              </p:cNvSpPr>
              <p:nvPr/>
            </p:nvSpPr>
            <p:spPr>
              <a:xfrm>
                <a:off x="4221192" y="1188720"/>
                <a:ext cx="351469" cy="347472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5" name="Rectangle 1614"/>
              <p:cNvSpPr>
                <a:spLocks noChangeAspect="1"/>
              </p:cNvSpPr>
              <p:nvPr/>
            </p:nvSpPr>
            <p:spPr>
              <a:xfrm>
                <a:off x="5577840" y="1188720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3" name="Group 1562"/>
            <p:cNvGrpSpPr/>
            <p:nvPr/>
          </p:nvGrpSpPr>
          <p:grpSpPr>
            <a:xfrm>
              <a:off x="6978299" y="4977722"/>
              <a:ext cx="976001" cy="148285"/>
              <a:chOff x="2857928" y="2624328"/>
              <a:chExt cx="3085672" cy="347472"/>
            </a:xfrm>
          </p:grpSpPr>
          <p:sp>
            <p:nvSpPr>
              <p:cNvPr id="1610" name="Rectangle 1609"/>
              <p:cNvSpPr>
                <a:spLocks noChangeAspect="1"/>
              </p:cNvSpPr>
              <p:nvPr/>
            </p:nvSpPr>
            <p:spPr>
              <a:xfrm>
                <a:off x="2857928" y="2624328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1" name="Rectangle 1610"/>
              <p:cNvSpPr>
                <a:spLocks noChangeAspect="1"/>
              </p:cNvSpPr>
              <p:nvPr/>
            </p:nvSpPr>
            <p:spPr>
              <a:xfrm>
                <a:off x="4235483" y="2624328"/>
                <a:ext cx="351469" cy="347472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2" name="Rectangle 1611"/>
              <p:cNvSpPr>
                <a:spLocks noChangeAspect="1"/>
              </p:cNvSpPr>
              <p:nvPr/>
            </p:nvSpPr>
            <p:spPr>
              <a:xfrm>
                <a:off x="5592131" y="2624328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4" name="Group 1563"/>
            <p:cNvGrpSpPr/>
            <p:nvPr/>
          </p:nvGrpSpPr>
          <p:grpSpPr>
            <a:xfrm>
              <a:off x="6978299" y="5566958"/>
              <a:ext cx="976001" cy="148285"/>
              <a:chOff x="2843637" y="1188720"/>
              <a:chExt cx="3085672" cy="347472"/>
            </a:xfrm>
          </p:grpSpPr>
          <p:sp>
            <p:nvSpPr>
              <p:cNvPr id="1607" name="Rectangle 1606"/>
              <p:cNvSpPr>
                <a:spLocks noChangeAspect="1"/>
              </p:cNvSpPr>
              <p:nvPr/>
            </p:nvSpPr>
            <p:spPr>
              <a:xfrm>
                <a:off x="2843637" y="1188720"/>
                <a:ext cx="351469" cy="347472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8" name="Rectangle 1607"/>
              <p:cNvSpPr>
                <a:spLocks noChangeAspect="1"/>
              </p:cNvSpPr>
              <p:nvPr/>
            </p:nvSpPr>
            <p:spPr>
              <a:xfrm>
                <a:off x="4221192" y="1188720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9" name="Rectangle 1608"/>
              <p:cNvSpPr>
                <a:spLocks noChangeAspect="1"/>
              </p:cNvSpPr>
              <p:nvPr/>
            </p:nvSpPr>
            <p:spPr>
              <a:xfrm>
                <a:off x="5577840" y="1188720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5" name="Group 1564"/>
            <p:cNvGrpSpPr/>
            <p:nvPr/>
          </p:nvGrpSpPr>
          <p:grpSpPr>
            <a:xfrm>
              <a:off x="6978299" y="6179607"/>
              <a:ext cx="976001" cy="148285"/>
              <a:chOff x="2857928" y="2624328"/>
              <a:chExt cx="3085672" cy="347472"/>
            </a:xfrm>
          </p:grpSpPr>
          <p:sp>
            <p:nvSpPr>
              <p:cNvPr id="1604" name="Rectangle 1603"/>
              <p:cNvSpPr>
                <a:spLocks noChangeAspect="1"/>
              </p:cNvSpPr>
              <p:nvPr/>
            </p:nvSpPr>
            <p:spPr>
              <a:xfrm>
                <a:off x="2857928" y="2624328"/>
                <a:ext cx="351469" cy="347472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5" name="Rectangle 1604"/>
              <p:cNvSpPr>
                <a:spLocks noChangeAspect="1"/>
              </p:cNvSpPr>
              <p:nvPr/>
            </p:nvSpPr>
            <p:spPr>
              <a:xfrm>
                <a:off x="4235483" y="2624328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6" name="Rectangle 1605"/>
              <p:cNvSpPr>
                <a:spLocks noChangeAspect="1"/>
              </p:cNvSpPr>
              <p:nvPr/>
            </p:nvSpPr>
            <p:spPr>
              <a:xfrm>
                <a:off x="5592131" y="2624328"/>
                <a:ext cx="351469" cy="3474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6" name="Group 1565"/>
            <p:cNvGrpSpPr/>
            <p:nvPr/>
          </p:nvGrpSpPr>
          <p:grpSpPr>
            <a:xfrm>
              <a:off x="6859717" y="4197277"/>
              <a:ext cx="1216377" cy="1079693"/>
              <a:chOff x="2478024" y="795528"/>
              <a:chExt cx="3845631" cy="2530021"/>
            </a:xfrm>
          </p:grpSpPr>
          <p:sp>
            <p:nvSpPr>
              <p:cNvPr id="1601" name="Rectangle 1600"/>
              <p:cNvSpPr/>
              <p:nvPr/>
            </p:nvSpPr>
            <p:spPr>
              <a:xfrm>
                <a:off x="2478024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2" name="Rectangle 1601"/>
              <p:cNvSpPr/>
              <p:nvPr/>
            </p:nvSpPr>
            <p:spPr>
              <a:xfrm>
                <a:off x="3857908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3" name="Rectangle 1602"/>
              <p:cNvSpPr/>
              <p:nvPr/>
            </p:nvSpPr>
            <p:spPr>
              <a:xfrm>
                <a:off x="5226491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7" name="Group 1566"/>
            <p:cNvGrpSpPr/>
            <p:nvPr/>
          </p:nvGrpSpPr>
          <p:grpSpPr>
            <a:xfrm>
              <a:off x="6859717" y="5399162"/>
              <a:ext cx="1216377" cy="1079693"/>
              <a:chOff x="2478024" y="795528"/>
              <a:chExt cx="3845631" cy="2530021"/>
            </a:xfrm>
          </p:grpSpPr>
          <p:sp>
            <p:nvSpPr>
              <p:cNvPr id="1598" name="Rectangle 1597"/>
              <p:cNvSpPr/>
              <p:nvPr/>
            </p:nvSpPr>
            <p:spPr>
              <a:xfrm>
                <a:off x="2478024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9" name="Rectangle 1598"/>
              <p:cNvSpPr/>
              <p:nvPr/>
            </p:nvSpPr>
            <p:spPr>
              <a:xfrm>
                <a:off x="3857908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0" name="Rectangle 1599"/>
              <p:cNvSpPr/>
              <p:nvPr/>
            </p:nvSpPr>
            <p:spPr>
              <a:xfrm>
                <a:off x="5226491" y="795528"/>
                <a:ext cx="1097164" cy="2530021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8" name="Oval 1567"/>
            <p:cNvSpPr/>
            <p:nvPr/>
          </p:nvSpPr>
          <p:spPr>
            <a:xfrm rot="16200000">
              <a:off x="7230650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Oval 1568"/>
            <p:cNvSpPr/>
            <p:nvPr/>
          </p:nvSpPr>
          <p:spPr>
            <a:xfrm rot="16200000">
              <a:off x="7317417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Oval 1569"/>
            <p:cNvSpPr/>
            <p:nvPr/>
          </p:nvSpPr>
          <p:spPr>
            <a:xfrm rot="16200000">
              <a:off x="7404185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Oval 1570"/>
            <p:cNvSpPr/>
            <p:nvPr/>
          </p:nvSpPr>
          <p:spPr>
            <a:xfrm rot="16200000">
              <a:off x="7490953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Oval 1571"/>
            <p:cNvSpPr/>
            <p:nvPr/>
          </p:nvSpPr>
          <p:spPr>
            <a:xfrm rot="16200000">
              <a:off x="7577721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Oval 1572"/>
            <p:cNvSpPr/>
            <p:nvPr/>
          </p:nvSpPr>
          <p:spPr>
            <a:xfrm rot="16200000">
              <a:off x="7664488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Oval 1573"/>
            <p:cNvSpPr/>
            <p:nvPr/>
          </p:nvSpPr>
          <p:spPr>
            <a:xfrm rot="16200000">
              <a:off x="7751256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Oval 1574"/>
            <p:cNvSpPr/>
            <p:nvPr/>
          </p:nvSpPr>
          <p:spPr>
            <a:xfrm rot="16200000">
              <a:off x="7838024" y="5986420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Oval 1575"/>
            <p:cNvSpPr/>
            <p:nvPr/>
          </p:nvSpPr>
          <p:spPr>
            <a:xfrm rot="16200000">
              <a:off x="6883579" y="598492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Oval 1576"/>
            <p:cNvSpPr/>
            <p:nvPr/>
          </p:nvSpPr>
          <p:spPr>
            <a:xfrm rot="16200000">
              <a:off x="6970347" y="598492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Oval 1577"/>
            <p:cNvSpPr>
              <a:spLocks noChangeAspect="1"/>
            </p:cNvSpPr>
            <p:nvPr/>
          </p:nvSpPr>
          <p:spPr>
            <a:xfrm rot="16200000">
              <a:off x="6938164" y="59921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Oval 1578"/>
            <p:cNvSpPr>
              <a:spLocks noChangeAspect="1"/>
            </p:cNvSpPr>
            <p:nvPr/>
          </p:nvSpPr>
          <p:spPr>
            <a:xfrm rot="16200000">
              <a:off x="7023486" y="59921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Oval 1579"/>
            <p:cNvSpPr/>
            <p:nvPr/>
          </p:nvSpPr>
          <p:spPr>
            <a:xfrm rot="16200000">
              <a:off x="7057114" y="598492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Oval 1580"/>
            <p:cNvSpPr/>
            <p:nvPr/>
          </p:nvSpPr>
          <p:spPr>
            <a:xfrm rot="16200000">
              <a:off x="7143882" y="5984925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Oval 1581"/>
            <p:cNvSpPr>
              <a:spLocks noChangeAspect="1"/>
            </p:cNvSpPr>
            <p:nvPr/>
          </p:nvSpPr>
          <p:spPr>
            <a:xfrm rot="16200000">
              <a:off x="7110254" y="59921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Oval 1582"/>
            <p:cNvSpPr>
              <a:spLocks noChangeAspect="1"/>
            </p:cNvSpPr>
            <p:nvPr/>
          </p:nvSpPr>
          <p:spPr>
            <a:xfrm rot="16200000">
              <a:off x="7198468" y="5992156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Oval 1583"/>
            <p:cNvSpPr>
              <a:spLocks noChangeAspect="1"/>
            </p:cNvSpPr>
            <p:nvPr/>
          </p:nvSpPr>
          <p:spPr>
            <a:xfrm rot="16200000">
              <a:off x="7197357" y="5993267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Oval 1584"/>
            <p:cNvSpPr>
              <a:spLocks noChangeAspect="1"/>
            </p:cNvSpPr>
            <p:nvPr/>
          </p:nvSpPr>
          <p:spPr>
            <a:xfrm rot="16200000">
              <a:off x="7285235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Oval 1585"/>
            <p:cNvSpPr>
              <a:spLocks noChangeAspect="1"/>
            </p:cNvSpPr>
            <p:nvPr/>
          </p:nvSpPr>
          <p:spPr>
            <a:xfrm rot="16200000">
              <a:off x="7370557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Oval 1586"/>
            <p:cNvSpPr>
              <a:spLocks noChangeAspect="1"/>
            </p:cNvSpPr>
            <p:nvPr/>
          </p:nvSpPr>
          <p:spPr>
            <a:xfrm rot="16200000">
              <a:off x="7457325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Oval 1587"/>
            <p:cNvSpPr>
              <a:spLocks noChangeAspect="1"/>
            </p:cNvSpPr>
            <p:nvPr/>
          </p:nvSpPr>
          <p:spPr>
            <a:xfrm rot="16200000">
              <a:off x="7545539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Oval 1588"/>
            <p:cNvSpPr>
              <a:spLocks noChangeAspect="1"/>
            </p:cNvSpPr>
            <p:nvPr/>
          </p:nvSpPr>
          <p:spPr>
            <a:xfrm rot="16200000">
              <a:off x="7544428" y="59947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Oval 1589"/>
            <p:cNvSpPr>
              <a:spLocks noChangeAspect="1"/>
            </p:cNvSpPr>
            <p:nvPr/>
          </p:nvSpPr>
          <p:spPr>
            <a:xfrm rot="16200000">
              <a:off x="7632306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Oval 1590"/>
            <p:cNvSpPr>
              <a:spLocks noChangeAspect="1"/>
            </p:cNvSpPr>
            <p:nvPr/>
          </p:nvSpPr>
          <p:spPr>
            <a:xfrm rot="16200000">
              <a:off x="7717628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Oval 1591"/>
            <p:cNvSpPr>
              <a:spLocks noChangeAspect="1"/>
            </p:cNvSpPr>
            <p:nvPr/>
          </p:nvSpPr>
          <p:spPr>
            <a:xfrm rot="16200000">
              <a:off x="7804395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Oval 1592"/>
            <p:cNvSpPr>
              <a:spLocks noChangeAspect="1"/>
            </p:cNvSpPr>
            <p:nvPr/>
          </p:nvSpPr>
          <p:spPr>
            <a:xfrm rot="16200000">
              <a:off x="7892609" y="5993650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Oval 1593"/>
            <p:cNvSpPr>
              <a:spLocks noChangeAspect="1"/>
            </p:cNvSpPr>
            <p:nvPr/>
          </p:nvSpPr>
          <p:spPr>
            <a:xfrm rot="16200000">
              <a:off x="7891499" y="5994761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Oval 1594"/>
            <p:cNvSpPr/>
            <p:nvPr/>
          </p:nvSpPr>
          <p:spPr>
            <a:xfrm rot="16200000">
              <a:off x="7926224" y="59833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Oval 1595"/>
            <p:cNvSpPr/>
            <p:nvPr/>
          </p:nvSpPr>
          <p:spPr>
            <a:xfrm rot="16200000">
              <a:off x="8012992" y="5983371"/>
              <a:ext cx="39022" cy="2892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Oval 1596"/>
            <p:cNvSpPr>
              <a:spLocks noChangeAspect="1"/>
            </p:cNvSpPr>
            <p:nvPr/>
          </p:nvSpPr>
          <p:spPr>
            <a:xfrm rot="16200000">
              <a:off x="7980810" y="5990602"/>
              <a:ext cx="19511" cy="144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6" name="Group 1615"/>
          <p:cNvGrpSpPr/>
          <p:nvPr/>
        </p:nvGrpSpPr>
        <p:grpSpPr>
          <a:xfrm>
            <a:off x="3596989" y="6006916"/>
            <a:ext cx="858789" cy="718051"/>
            <a:chOff x="4805407" y="4868647"/>
            <a:chExt cx="1145052" cy="718050"/>
          </a:xfrm>
        </p:grpSpPr>
        <p:grpSp>
          <p:nvGrpSpPr>
            <p:cNvPr id="1617" name="Group 1616"/>
            <p:cNvGrpSpPr/>
            <p:nvPr/>
          </p:nvGrpSpPr>
          <p:grpSpPr>
            <a:xfrm>
              <a:off x="4805407" y="4868647"/>
              <a:ext cx="316360" cy="297485"/>
              <a:chOff x="5362610" y="2316635"/>
              <a:chExt cx="422915" cy="413554"/>
            </a:xfrm>
          </p:grpSpPr>
          <p:grpSp>
            <p:nvGrpSpPr>
              <p:cNvPr id="1998" name="Group 1997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2000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1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2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3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4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5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6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7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8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9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0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1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2" name="Plaque 2011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3" name="Plaque 2012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4" name="Plaque 2013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5" name="Plaque 2014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6" name="Plaque 2015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7" name="Plaque 2016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8" name="Plaque 2017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9" name="Plaque 2018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0" name="Plaque 2019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1" name="Plaque 2020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2" name="Plaque 2021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3" name="Plaque 2022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4" name="Oval 2023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5" name="Oval 2024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6" name="Oval 2025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7" name="Oval 2026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8" name="Oval 2027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9" name="Oval 2028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0" name="Oval 2029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1" name="Oval 2030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2" name="Oval 2031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3" name="Oval 2032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4" name="Oval 2033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5" name="Oval 2034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6" name="Oval 2035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7" name="Oval 2036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8" name="Oval 2037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9" name="Oval 2038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0" name="Oval 2039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1" name="Oval 2040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2" name="Oval 2041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3" name="Oval 2042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4" name="Oval 2043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5" name="Oval 2044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6" name="Oval 2045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7" name="Oval 2046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8" name="Oval 2047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9" name="Oval 2048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0" name="Oval 2049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1" name="Oval 2050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2" name="Oval 2051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3" name="Oval 2052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4" name="Oval 2053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5" name="Oval 2054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6" name="Oval 2055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7" name="Oval 2056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8" name="Oval 2057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9" name="Oval 2058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0" name="Oval 2059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1" name="Oval 2060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2" name="Oval 2061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3" name="Oval 2062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4" name="Oval 2063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5" name="Oval 2064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6" name="Oval 2065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7" name="Oval 2066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8" name="Oval 2067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9" name="Oval 2068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0" name="Oval 2069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1" name="Oval 2070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2" name="Oval 2071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9" name="Rectangle 1998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8" name="Group 1617"/>
            <p:cNvGrpSpPr/>
            <p:nvPr/>
          </p:nvGrpSpPr>
          <p:grpSpPr>
            <a:xfrm>
              <a:off x="5219383" y="4870223"/>
              <a:ext cx="316360" cy="297485"/>
              <a:chOff x="5362610" y="2316635"/>
              <a:chExt cx="422915" cy="413554"/>
            </a:xfrm>
          </p:grpSpPr>
          <p:grpSp>
            <p:nvGrpSpPr>
              <p:cNvPr id="1923" name="Group 1922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925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6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7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8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9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0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1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2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3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4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5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6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7" name="Plaque 1936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8" name="Plaque 1937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9" name="Plaque 1938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0" name="Plaque 1939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1" name="Plaque 1940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2" name="Plaque 1941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3" name="Plaque 1942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4" name="Plaque 1943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5" name="Plaque 1944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6" name="Plaque 1945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7" name="Plaque 1946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8" name="Plaque 1947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9" name="Oval 1948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0" name="Oval 1949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1" name="Oval 1950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2" name="Oval 1951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3" name="Oval 1952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4" name="Oval 1953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5" name="Oval 1954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6" name="Oval 1955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7" name="Oval 1956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8" name="Oval 1957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9" name="Oval 1958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0" name="Oval 1959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1" name="Oval 1960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2" name="Oval 1961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3" name="Oval 1962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4" name="Oval 1963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5" name="Oval 1964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6" name="Oval 1965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7" name="Oval 1966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8" name="Oval 1967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9" name="Oval 1968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0" name="Oval 1969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1" name="Oval 1970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2" name="Oval 1971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3" name="Oval 1972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4" name="Oval 1973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5" name="Oval 1974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6" name="Oval 1975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7" name="Oval 1976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8" name="Oval 1977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9" name="Oval 1978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0" name="Oval 1979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1" name="Oval 1980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2" name="Oval 1981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3" name="Oval 1982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4" name="Oval 1983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5" name="Oval 1984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6" name="Oval 1985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7" name="Oval 1986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8" name="Oval 1987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9" name="Oval 1988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0" name="Oval 1989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1" name="Oval 1990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2" name="Oval 1991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3" name="Oval 1992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4" name="Oval 1993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5" name="Oval 1994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6" name="Oval 1995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7" name="Oval 1996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4" name="Rectangle 1923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9" name="Group 1618"/>
            <p:cNvGrpSpPr/>
            <p:nvPr/>
          </p:nvGrpSpPr>
          <p:grpSpPr>
            <a:xfrm>
              <a:off x="4807837" y="5289212"/>
              <a:ext cx="316360" cy="297485"/>
              <a:chOff x="5362610" y="2316635"/>
              <a:chExt cx="422915" cy="413554"/>
            </a:xfrm>
          </p:grpSpPr>
          <p:grpSp>
            <p:nvGrpSpPr>
              <p:cNvPr id="1848" name="Group 1847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850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1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2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3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4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5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6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7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8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9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0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1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2" name="Plaque 1861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3" name="Plaque 1862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4" name="Plaque 1863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5" name="Plaque 1864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6" name="Plaque 1865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7" name="Plaque 1866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8" name="Plaque 1867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9" name="Plaque 1868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0" name="Plaque 1869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1" name="Plaque 1870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2" name="Plaque 1871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3" name="Plaque 1872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4" name="Oval 1873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5" name="Oval 1874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6" name="Oval 1875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7" name="Oval 1876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8" name="Oval 1877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9" name="Oval 1878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0" name="Oval 1879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1" name="Oval 1880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2" name="Oval 1881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3" name="Oval 1882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4" name="Oval 1883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5" name="Oval 1884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6" name="Oval 1885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7" name="Oval 1886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8" name="Oval 1887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9" name="Oval 1888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0" name="Oval 1889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1" name="Oval 1890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2" name="Oval 1891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3" name="Oval 1892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4" name="Oval 1893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5" name="Oval 1894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6" name="Oval 1895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7" name="Oval 1896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8" name="Oval 1897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9" name="Oval 1898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0" name="Oval 1899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1" name="Oval 1900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2" name="Oval 1901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3" name="Oval 1902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4" name="Oval 1903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5" name="Oval 1904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6" name="Oval 1905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7" name="Oval 1906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8" name="Oval 1907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9" name="Oval 1908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0" name="Oval 1909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1" name="Oval 1910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2" name="Oval 1911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3" name="Oval 1912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4" name="Oval 1913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5" name="Oval 1914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6" name="Oval 1915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7" name="Oval 1916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8" name="Oval 1917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9" name="Oval 1918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0" name="Oval 1919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1" name="Oval 1920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2" name="Oval 1921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49" name="Rectangle 1848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0" name="Group 1619"/>
            <p:cNvGrpSpPr/>
            <p:nvPr/>
          </p:nvGrpSpPr>
          <p:grpSpPr>
            <a:xfrm>
              <a:off x="5219383" y="5282649"/>
              <a:ext cx="316360" cy="297485"/>
              <a:chOff x="5362610" y="2316635"/>
              <a:chExt cx="422915" cy="413554"/>
            </a:xfrm>
          </p:grpSpPr>
          <p:grpSp>
            <p:nvGrpSpPr>
              <p:cNvPr id="1773" name="Group 1772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775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6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7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8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9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0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1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2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3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4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5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6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7" name="Plaque 1786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8" name="Plaque 1787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9" name="Plaque 1788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0" name="Plaque 1789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1" name="Plaque 1790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2" name="Plaque 1791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3" name="Plaque 1792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4" name="Plaque 1793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5" name="Plaque 1794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6" name="Plaque 1795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7" name="Plaque 1796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8" name="Plaque 1797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9" name="Oval 1798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0" name="Oval 1799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1" name="Oval 1800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2" name="Oval 1801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3" name="Oval 1802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4" name="Oval 1803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" name="Oval 1804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6" name="Oval 1805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7" name="Oval 1806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8" name="Oval 1807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9" name="Oval 1808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0" name="Oval 1809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1" name="Oval 1810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2" name="Oval 1811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3" name="Oval 1812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4" name="Oval 1813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5" name="Oval 1814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6" name="Oval 1815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7" name="Oval 1816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8" name="Oval 1817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9" name="Oval 1818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0" name="Oval 1819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1" name="Oval 1820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2" name="Oval 1821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3" name="Oval 1822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4" name="Oval 1823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5" name="Oval 1824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6" name="Oval 1825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7" name="Oval 1826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8" name="Oval 1827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9" name="Oval 1828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0" name="Oval 1829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1" name="Oval 1830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2" name="Oval 1831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3" name="Oval 1832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4" name="Oval 1833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5" name="Oval 1834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6" name="Oval 1835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7" name="Oval 1836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8" name="Oval 1837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9" name="Oval 1838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0" name="Oval 1839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1" name="Oval 1840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2" name="Oval 1841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3" name="Oval 1842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" name="Oval 1843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" name="Oval 1844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6" name="Oval 1845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7" name="Oval 1846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74" name="Rectangle 1773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1" name="Group 1620"/>
            <p:cNvGrpSpPr/>
            <p:nvPr/>
          </p:nvGrpSpPr>
          <p:grpSpPr>
            <a:xfrm>
              <a:off x="5634099" y="4873888"/>
              <a:ext cx="316360" cy="297485"/>
              <a:chOff x="5362610" y="2316635"/>
              <a:chExt cx="422915" cy="413554"/>
            </a:xfrm>
          </p:grpSpPr>
          <p:grpSp>
            <p:nvGrpSpPr>
              <p:cNvPr id="1698" name="Group 1697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700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1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2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3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4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5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6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7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8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9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0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1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2" name="Plaque 1711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3" name="Plaque 1712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4" name="Plaque 1713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5" name="Plaque 1714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6" name="Plaque 1715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7" name="Plaque 1716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8" name="Plaque 1717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9" name="Plaque 1718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0" name="Plaque 1719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1" name="Plaque 1720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2" name="Plaque 1721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3" name="Plaque 1722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4" name="Oval 1723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5" name="Oval 1724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6" name="Oval 1725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7" name="Oval 1726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8" name="Oval 1727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Oval 1728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Oval 1729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Oval 1730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Oval 1731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Oval 1732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Oval 1733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Oval 1734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Oval 1735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Oval 1736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8" name="Oval 1737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Oval 1738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0" name="Oval 1739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1" name="Oval 1740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2" name="Oval 1741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3" name="Oval 1742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4" name="Oval 1743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5" name="Oval 1744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6" name="Oval 1745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7" name="Oval 1746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8" name="Oval 1747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9" name="Oval 1748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0" name="Oval 1749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1" name="Oval 1750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2" name="Oval 1751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3" name="Oval 1752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4" name="Oval 1753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5" name="Oval 1754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6" name="Oval 1755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7" name="Oval 1756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8" name="Oval 1757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9" name="Oval 1758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0" name="Oval 1759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1" name="Oval 1760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2" name="Oval 1761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3" name="Oval 1762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4" name="Oval 1763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5" name="Oval 1764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6" name="Oval 1765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7" name="Oval 1766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8" name="Oval 1767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9" name="Oval 1768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0" name="Oval 1769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1" name="Oval 1770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2" name="Oval 1771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99" name="Rectangle 1698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2" name="Group 1621"/>
            <p:cNvGrpSpPr/>
            <p:nvPr/>
          </p:nvGrpSpPr>
          <p:grpSpPr>
            <a:xfrm>
              <a:off x="5634099" y="5286314"/>
              <a:ext cx="316360" cy="297485"/>
              <a:chOff x="5362610" y="2316635"/>
              <a:chExt cx="422915" cy="413554"/>
            </a:xfrm>
          </p:grpSpPr>
          <p:grpSp>
            <p:nvGrpSpPr>
              <p:cNvPr id="1623" name="Group 1622"/>
              <p:cNvGrpSpPr>
                <a:grpSpLocks noChangeAspect="1"/>
              </p:cNvGrpSpPr>
              <p:nvPr/>
            </p:nvGrpSpPr>
            <p:grpSpPr>
              <a:xfrm>
                <a:off x="5376832" y="2329642"/>
                <a:ext cx="394471" cy="394471"/>
                <a:chOff x="228600" y="152400"/>
                <a:chExt cx="4572000" cy="4572000"/>
              </a:xfrm>
            </p:grpSpPr>
            <p:sp>
              <p:nvSpPr>
                <p:cNvPr id="1625" name="Rectangle 299"/>
                <p:cNvSpPr/>
                <p:nvPr/>
              </p:nvSpPr>
              <p:spPr>
                <a:xfrm>
                  <a:off x="3227295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6" name="Rectangle 299"/>
                <p:cNvSpPr/>
                <p:nvPr/>
              </p:nvSpPr>
              <p:spPr>
                <a:xfrm>
                  <a:off x="184673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7" name="Rectangle 299"/>
                <p:cNvSpPr/>
                <p:nvPr/>
              </p:nvSpPr>
              <p:spPr>
                <a:xfrm>
                  <a:off x="457200" y="3909031"/>
                  <a:ext cx="1353670" cy="6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670" h="612916">
                      <a:moveTo>
                        <a:pt x="586842" y="0"/>
                      </a:moveTo>
                      <a:lnTo>
                        <a:pt x="784758" y="0"/>
                      </a:lnTo>
                      <a:lnTo>
                        <a:pt x="819062" y="110508"/>
                      </a:lnTo>
                      <a:cubicBezTo>
                        <a:pt x="894923" y="289865"/>
                        <a:pt x="1055564" y="424632"/>
                        <a:pt x="1250747" y="464572"/>
                      </a:cubicBezTo>
                      <a:lnTo>
                        <a:pt x="1353670" y="474948"/>
                      </a:lnTo>
                      <a:lnTo>
                        <a:pt x="1353670" y="612916"/>
                      </a:lnTo>
                      <a:lnTo>
                        <a:pt x="0" y="612916"/>
                      </a:lnTo>
                      <a:lnTo>
                        <a:pt x="0" y="476755"/>
                      </a:lnTo>
                      <a:cubicBezTo>
                        <a:pt x="248389" y="476755"/>
                        <a:pt x="461505" y="325736"/>
                        <a:pt x="552539" y="110508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8" name="Rectangle 290"/>
                <p:cNvSpPr/>
                <p:nvPr/>
              </p:nvSpPr>
              <p:spPr>
                <a:xfrm>
                  <a:off x="3895165" y="411331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9" name="Rectangle 291"/>
                <p:cNvSpPr/>
                <p:nvPr/>
              </p:nvSpPr>
              <p:spPr>
                <a:xfrm>
                  <a:off x="3886200" y="1746489"/>
                  <a:ext cx="685800" cy="137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600">
                      <a:moveTo>
                        <a:pt x="609827" y="0"/>
                      </a:moveTo>
                      <a:lnTo>
                        <a:pt x="685800" y="0"/>
                      </a:lnTo>
                      <a:lnTo>
                        <a:pt x="685800" y="1371600"/>
                      </a:lnTo>
                      <a:lnTo>
                        <a:pt x="609827" y="1371600"/>
                      </a:lnTo>
                      <a:cubicBezTo>
                        <a:pt x="609827" y="1034802"/>
                        <a:pt x="336798" y="761773"/>
                        <a:pt x="0" y="761773"/>
                      </a:cubicBezTo>
                      <a:lnTo>
                        <a:pt x="0" y="609827"/>
                      </a:lnTo>
                      <a:cubicBezTo>
                        <a:pt x="336798" y="609827"/>
                        <a:pt x="609827" y="336798"/>
                        <a:pt x="609827" y="0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0" name="Rectangle 292"/>
                <p:cNvSpPr/>
                <p:nvPr/>
              </p:nvSpPr>
              <p:spPr>
                <a:xfrm>
                  <a:off x="3895165" y="3118089"/>
                  <a:ext cx="685800" cy="136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60394">
                      <a:moveTo>
                        <a:pt x="599733" y="0"/>
                      </a:moveTo>
                      <a:lnTo>
                        <a:pt x="685800" y="0"/>
                      </a:lnTo>
                      <a:lnTo>
                        <a:pt x="685800" y="1360394"/>
                      </a:lnTo>
                      <a:lnTo>
                        <a:pt x="600862" y="1360394"/>
                      </a:lnTo>
                      <a:cubicBezTo>
                        <a:pt x="600862" y="1065696"/>
                        <a:pt x="391824" y="819821"/>
                        <a:pt x="113937" y="762957"/>
                      </a:cubicBezTo>
                      <a:lnTo>
                        <a:pt x="0" y="751471"/>
                      </a:lnTo>
                      <a:lnTo>
                        <a:pt x="0" y="597717"/>
                      </a:lnTo>
                      <a:lnTo>
                        <a:pt x="113937" y="586232"/>
                      </a:lnTo>
                      <a:cubicBezTo>
                        <a:pt x="352126" y="537491"/>
                        <a:pt x="539732" y="349885"/>
                        <a:pt x="588473" y="111695"/>
                      </a:cubicBez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1" name="Rectangle 281"/>
                <p:cNvSpPr/>
                <p:nvPr/>
              </p:nvSpPr>
              <p:spPr>
                <a:xfrm>
                  <a:off x="454959" y="411331"/>
                  <a:ext cx="688041" cy="13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60170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79366" y="1360170"/>
                      </a:lnTo>
                      <a:lnTo>
                        <a:pt x="0" y="1360170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2" name="Rectangle 282"/>
                <p:cNvSpPr/>
                <p:nvPr/>
              </p:nvSpPr>
              <p:spPr>
                <a:xfrm>
                  <a:off x="454959" y="1782931"/>
                  <a:ext cx="688041" cy="132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041" h="1322232">
                      <a:moveTo>
                        <a:pt x="0" y="0"/>
                      </a:moveTo>
                      <a:lnTo>
                        <a:pt x="78214" y="0"/>
                      </a:lnTo>
                      <a:cubicBezTo>
                        <a:pt x="78214" y="336798"/>
                        <a:pt x="351243" y="609827"/>
                        <a:pt x="688041" y="609827"/>
                      </a:cubicBezTo>
                      <a:lnTo>
                        <a:pt x="688041" y="761773"/>
                      </a:lnTo>
                      <a:cubicBezTo>
                        <a:pt x="393343" y="761773"/>
                        <a:pt x="147468" y="970811"/>
                        <a:pt x="90604" y="1248699"/>
                      </a:cubicBezTo>
                      <a:lnTo>
                        <a:pt x="83191" y="1322232"/>
                      </a:lnTo>
                      <a:lnTo>
                        <a:pt x="0" y="1322232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3" name="Rectangle 283"/>
                <p:cNvSpPr/>
                <p:nvPr/>
              </p:nvSpPr>
              <p:spPr>
                <a:xfrm>
                  <a:off x="457200" y="3129519"/>
                  <a:ext cx="685800" cy="137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1371599">
                      <a:moveTo>
                        <a:pt x="0" y="0"/>
                      </a:moveTo>
                      <a:lnTo>
                        <a:pt x="75973" y="0"/>
                      </a:lnTo>
                      <a:cubicBezTo>
                        <a:pt x="75973" y="336798"/>
                        <a:pt x="349002" y="609827"/>
                        <a:pt x="685800" y="609827"/>
                      </a:cubicBezTo>
                      <a:lnTo>
                        <a:pt x="685800" y="761773"/>
                      </a:lnTo>
                      <a:cubicBezTo>
                        <a:pt x="391102" y="761773"/>
                        <a:pt x="145227" y="970811"/>
                        <a:pt x="88363" y="1248699"/>
                      </a:cubicBezTo>
                      <a:lnTo>
                        <a:pt x="75973" y="1371599"/>
                      </a:lnTo>
                      <a:lnTo>
                        <a:pt x="0" y="1371599"/>
                      </a:lnTo>
                      <a:close/>
                    </a:path>
                  </a:pathLst>
                </a:cu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4" name="Rectangle 269"/>
                <p:cNvSpPr/>
                <p:nvPr/>
              </p:nvSpPr>
              <p:spPr>
                <a:xfrm>
                  <a:off x="32004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5" name="Rectangle 269"/>
                <p:cNvSpPr/>
                <p:nvPr/>
              </p:nvSpPr>
              <p:spPr>
                <a:xfrm>
                  <a:off x="1828800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6" name="Rectangle 269"/>
                <p:cNvSpPr/>
                <p:nvPr/>
              </p:nvSpPr>
              <p:spPr>
                <a:xfrm>
                  <a:off x="454959" y="391385"/>
                  <a:ext cx="1362635" cy="67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635" h="708660">
                      <a:moveTo>
                        <a:pt x="0" y="0"/>
                      </a:moveTo>
                      <a:lnTo>
                        <a:pt x="1362635" y="0"/>
                      </a:lnTo>
                      <a:lnTo>
                        <a:pt x="1362635" y="112053"/>
                      </a:lnTo>
                      <a:lnTo>
                        <a:pt x="1250747" y="123332"/>
                      </a:lnTo>
                      <a:cubicBezTo>
                        <a:pt x="1016527" y="171260"/>
                        <a:pt x="832049" y="355739"/>
                        <a:pt x="784120" y="589959"/>
                      </a:cubicBezTo>
                      <a:lnTo>
                        <a:pt x="772154" y="708660"/>
                      </a:lnTo>
                      <a:lnTo>
                        <a:pt x="599446" y="708660"/>
                      </a:lnTo>
                      <a:lnTo>
                        <a:pt x="587480" y="589959"/>
                      </a:lnTo>
                      <a:cubicBezTo>
                        <a:pt x="531564" y="316702"/>
                        <a:pt x="289787" y="111149"/>
                        <a:pt x="0" y="111149"/>
                      </a:cubicBezTo>
                      <a:close/>
                    </a:path>
                  </a:pathLst>
                </a:cu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7" name="Plaque 1636"/>
                <p:cNvSpPr/>
                <p:nvPr/>
              </p:nvSpPr>
              <p:spPr>
                <a:xfrm>
                  <a:off x="2514600" y="3884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8" name="Plaque 1637"/>
                <p:cNvSpPr/>
                <p:nvPr/>
              </p:nvSpPr>
              <p:spPr>
                <a:xfrm>
                  <a:off x="1143000" y="3999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9" name="Plaque 1638"/>
                <p:cNvSpPr/>
                <p:nvPr/>
              </p:nvSpPr>
              <p:spPr>
                <a:xfrm>
                  <a:off x="2514600" y="310665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0" name="Plaque 1639"/>
                <p:cNvSpPr/>
                <p:nvPr/>
              </p:nvSpPr>
              <p:spPr>
                <a:xfrm>
                  <a:off x="1143000" y="3118089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1" name="Plaque 1640"/>
                <p:cNvSpPr/>
                <p:nvPr/>
              </p:nvSpPr>
              <p:spPr>
                <a:xfrm>
                  <a:off x="4572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2" name="Plaque 1641"/>
                <p:cNvSpPr/>
                <p:nvPr/>
              </p:nvSpPr>
              <p:spPr>
                <a:xfrm>
                  <a:off x="3200400" y="24687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3" name="Plaque 1642"/>
                <p:cNvSpPr/>
                <p:nvPr/>
              </p:nvSpPr>
              <p:spPr>
                <a:xfrm>
                  <a:off x="1828800" y="24573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4" name="Plaque 1643"/>
                <p:cNvSpPr/>
                <p:nvPr/>
              </p:nvSpPr>
              <p:spPr>
                <a:xfrm>
                  <a:off x="2514600" y="176007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" name="Plaque 1644"/>
                <p:cNvSpPr/>
                <p:nvPr/>
              </p:nvSpPr>
              <p:spPr>
                <a:xfrm>
                  <a:off x="1143000" y="17715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3366FF">
                    <a:alpha val="30000"/>
                  </a:srgbClr>
                </a:solidFill>
                <a:ln w="19050" cmpd="sng">
                  <a:solidFill>
                    <a:srgbClr val="3366FF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" name="Plaque 1645"/>
                <p:cNvSpPr/>
                <p:nvPr/>
              </p:nvSpPr>
              <p:spPr>
                <a:xfrm>
                  <a:off x="4572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" name="Plaque 1646"/>
                <p:cNvSpPr/>
                <p:nvPr/>
              </p:nvSpPr>
              <p:spPr>
                <a:xfrm>
                  <a:off x="3200400" y="1097131"/>
                  <a:ext cx="1371600" cy="134874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8" name="Plaque 1647"/>
                <p:cNvSpPr/>
                <p:nvPr/>
              </p:nvSpPr>
              <p:spPr>
                <a:xfrm>
                  <a:off x="1828800" y="1085701"/>
                  <a:ext cx="1371600" cy="1371600"/>
                </a:xfrm>
                <a:prstGeom prst="plaque">
                  <a:avLst>
                    <a:gd name="adj" fmla="val 44461"/>
                  </a:avLst>
                </a:prstGeom>
                <a:solidFill>
                  <a:srgbClr val="FF6600">
                    <a:alpha val="25000"/>
                  </a:srgbClr>
                </a:solidFill>
                <a:ln w="19050" cmpd="sng">
                  <a:solidFill>
                    <a:srgbClr val="FF6600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Oval 1648"/>
                <p:cNvSpPr/>
                <p:nvPr/>
              </p:nvSpPr>
              <p:spPr>
                <a:xfrm>
                  <a:off x="22860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Oval 1649"/>
                <p:cNvSpPr/>
                <p:nvPr/>
              </p:nvSpPr>
              <p:spPr>
                <a:xfrm>
                  <a:off x="9144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Oval 1650"/>
                <p:cNvSpPr/>
                <p:nvPr/>
              </p:nvSpPr>
              <p:spPr>
                <a:xfrm>
                  <a:off x="22860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2" name="Oval 1651"/>
                <p:cNvSpPr>
                  <a:spLocks noChangeAspect="1"/>
                </p:cNvSpPr>
                <p:nvPr/>
              </p:nvSpPr>
              <p:spPr>
                <a:xfrm>
                  <a:off x="2400300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Oval 1652"/>
                <p:cNvSpPr>
                  <a:spLocks noChangeAspect="1"/>
                </p:cNvSpPr>
                <p:nvPr/>
              </p:nvSpPr>
              <p:spPr>
                <a:xfrm>
                  <a:off x="2400300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Oval 1653"/>
                <p:cNvSpPr>
                  <a:spLocks noChangeAspect="1"/>
                </p:cNvSpPr>
                <p:nvPr/>
              </p:nvSpPr>
              <p:spPr>
                <a:xfrm>
                  <a:off x="3474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Oval 1654"/>
                <p:cNvSpPr>
                  <a:spLocks noChangeAspect="1"/>
                </p:cNvSpPr>
                <p:nvPr/>
              </p:nvSpPr>
              <p:spPr>
                <a:xfrm>
                  <a:off x="17145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Oval 1655"/>
                <p:cNvSpPr/>
                <p:nvPr/>
              </p:nvSpPr>
              <p:spPr>
                <a:xfrm>
                  <a:off x="2286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Oval 1656"/>
                <p:cNvSpPr>
                  <a:spLocks noChangeAspect="1"/>
                </p:cNvSpPr>
                <p:nvPr/>
              </p:nvSpPr>
              <p:spPr>
                <a:xfrm>
                  <a:off x="10332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Oval 1657"/>
                <p:cNvSpPr/>
                <p:nvPr/>
              </p:nvSpPr>
              <p:spPr>
                <a:xfrm>
                  <a:off x="2286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Oval 1658"/>
                <p:cNvSpPr/>
                <p:nvPr/>
              </p:nvSpPr>
              <p:spPr>
                <a:xfrm>
                  <a:off x="16002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Oval 1659"/>
                <p:cNvSpPr/>
                <p:nvPr/>
              </p:nvSpPr>
              <p:spPr>
                <a:xfrm>
                  <a:off x="16002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Oval 1660"/>
                <p:cNvSpPr>
                  <a:spLocks noChangeAspect="1"/>
                </p:cNvSpPr>
                <p:nvPr/>
              </p:nvSpPr>
              <p:spPr>
                <a:xfrm>
                  <a:off x="3474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Oval 1661"/>
                <p:cNvSpPr>
                  <a:spLocks noChangeAspect="1"/>
                </p:cNvSpPr>
                <p:nvPr/>
              </p:nvSpPr>
              <p:spPr>
                <a:xfrm>
                  <a:off x="10332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Oval 1662"/>
                <p:cNvSpPr>
                  <a:spLocks noChangeAspect="1"/>
                </p:cNvSpPr>
                <p:nvPr/>
              </p:nvSpPr>
              <p:spPr>
                <a:xfrm>
                  <a:off x="17145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4" name="Oval 1663"/>
                <p:cNvSpPr/>
                <p:nvPr/>
              </p:nvSpPr>
              <p:spPr>
                <a:xfrm>
                  <a:off x="9144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Oval 1664"/>
                <p:cNvSpPr/>
                <p:nvPr/>
              </p:nvSpPr>
              <p:spPr>
                <a:xfrm>
                  <a:off x="3657600" y="22098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Oval 1665"/>
                <p:cNvSpPr>
                  <a:spLocks noChangeAspect="1"/>
                </p:cNvSpPr>
                <p:nvPr/>
              </p:nvSpPr>
              <p:spPr>
                <a:xfrm>
                  <a:off x="3090672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7" name="Oval 1666"/>
                <p:cNvSpPr>
                  <a:spLocks noChangeAspect="1"/>
                </p:cNvSpPr>
                <p:nvPr/>
              </p:nvSpPr>
              <p:spPr>
                <a:xfrm>
                  <a:off x="4457700" y="23241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8" name="Oval 1667"/>
                <p:cNvSpPr/>
                <p:nvPr/>
              </p:nvSpPr>
              <p:spPr>
                <a:xfrm>
                  <a:off x="29718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Oval 1668"/>
                <p:cNvSpPr>
                  <a:spLocks noChangeAspect="1"/>
                </p:cNvSpPr>
                <p:nvPr/>
              </p:nvSpPr>
              <p:spPr>
                <a:xfrm>
                  <a:off x="3776472" y="2895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0" name="Oval 1669"/>
                <p:cNvSpPr/>
                <p:nvPr/>
              </p:nvSpPr>
              <p:spPr>
                <a:xfrm>
                  <a:off x="29718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1" name="Oval 1670"/>
                <p:cNvSpPr/>
                <p:nvPr/>
              </p:nvSpPr>
              <p:spPr>
                <a:xfrm>
                  <a:off x="4343400" y="152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2" name="Oval 1671"/>
                <p:cNvSpPr/>
                <p:nvPr/>
              </p:nvSpPr>
              <p:spPr>
                <a:xfrm>
                  <a:off x="4343400" y="15240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3" name="Oval 1672"/>
                <p:cNvSpPr>
                  <a:spLocks noChangeAspect="1"/>
                </p:cNvSpPr>
                <p:nvPr/>
              </p:nvSpPr>
              <p:spPr>
                <a:xfrm>
                  <a:off x="3090672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4" name="Oval 1673"/>
                <p:cNvSpPr>
                  <a:spLocks noChangeAspect="1"/>
                </p:cNvSpPr>
                <p:nvPr/>
              </p:nvSpPr>
              <p:spPr>
                <a:xfrm>
                  <a:off x="3776472" y="16383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5" name="Oval 1674"/>
                <p:cNvSpPr>
                  <a:spLocks noChangeAspect="1"/>
                </p:cNvSpPr>
                <p:nvPr/>
              </p:nvSpPr>
              <p:spPr>
                <a:xfrm>
                  <a:off x="4457700" y="9570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6" name="Oval 1675"/>
                <p:cNvSpPr/>
                <p:nvPr/>
              </p:nvSpPr>
              <p:spPr>
                <a:xfrm>
                  <a:off x="3657600" y="838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7" name="Oval 1676"/>
                <p:cNvSpPr/>
                <p:nvPr/>
              </p:nvSpPr>
              <p:spPr>
                <a:xfrm>
                  <a:off x="22860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8" name="Oval 1677"/>
                <p:cNvSpPr>
                  <a:spLocks noChangeAspect="1"/>
                </p:cNvSpPr>
                <p:nvPr/>
              </p:nvSpPr>
              <p:spPr>
                <a:xfrm>
                  <a:off x="2400300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9" name="Oval 1678"/>
                <p:cNvSpPr>
                  <a:spLocks noChangeAspect="1"/>
                </p:cNvSpPr>
                <p:nvPr/>
              </p:nvSpPr>
              <p:spPr>
                <a:xfrm>
                  <a:off x="2400300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0" name="Oval 1679"/>
                <p:cNvSpPr/>
                <p:nvPr/>
              </p:nvSpPr>
              <p:spPr>
                <a:xfrm>
                  <a:off x="2286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1" name="Oval 1680"/>
                <p:cNvSpPr>
                  <a:spLocks noChangeAspect="1"/>
                </p:cNvSpPr>
                <p:nvPr/>
              </p:nvSpPr>
              <p:spPr>
                <a:xfrm>
                  <a:off x="10332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2" name="Oval 1681"/>
                <p:cNvSpPr/>
                <p:nvPr/>
              </p:nvSpPr>
              <p:spPr>
                <a:xfrm>
                  <a:off x="2286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3" name="Oval 1682"/>
                <p:cNvSpPr/>
                <p:nvPr/>
              </p:nvSpPr>
              <p:spPr>
                <a:xfrm>
                  <a:off x="16002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4" name="Oval 1683"/>
                <p:cNvSpPr/>
                <p:nvPr/>
              </p:nvSpPr>
              <p:spPr>
                <a:xfrm>
                  <a:off x="16002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5" name="Oval 1684"/>
                <p:cNvSpPr>
                  <a:spLocks noChangeAspect="1"/>
                </p:cNvSpPr>
                <p:nvPr/>
              </p:nvSpPr>
              <p:spPr>
                <a:xfrm>
                  <a:off x="3474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6" name="Oval 1685"/>
                <p:cNvSpPr>
                  <a:spLocks noChangeAspect="1"/>
                </p:cNvSpPr>
                <p:nvPr/>
              </p:nvSpPr>
              <p:spPr>
                <a:xfrm>
                  <a:off x="10332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7" name="Oval 1686"/>
                <p:cNvSpPr>
                  <a:spLocks noChangeAspect="1"/>
                </p:cNvSpPr>
                <p:nvPr/>
              </p:nvSpPr>
              <p:spPr>
                <a:xfrm>
                  <a:off x="17145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8" name="Oval 1687"/>
                <p:cNvSpPr/>
                <p:nvPr/>
              </p:nvSpPr>
              <p:spPr>
                <a:xfrm>
                  <a:off x="9144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9" name="Oval 1688"/>
                <p:cNvSpPr/>
                <p:nvPr/>
              </p:nvSpPr>
              <p:spPr>
                <a:xfrm>
                  <a:off x="29718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0" name="Oval 1689"/>
                <p:cNvSpPr>
                  <a:spLocks noChangeAspect="1"/>
                </p:cNvSpPr>
                <p:nvPr/>
              </p:nvSpPr>
              <p:spPr>
                <a:xfrm>
                  <a:off x="3776472" y="303276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1" name="Oval 1690"/>
                <p:cNvSpPr/>
                <p:nvPr/>
              </p:nvSpPr>
              <p:spPr>
                <a:xfrm>
                  <a:off x="29718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2" name="Oval 1691"/>
                <p:cNvSpPr/>
                <p:nvPr/>
              </p:nvSpPr>
              <p:spPr>
                <a:xfrm>
                  <a:off x="4343400" y="28956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3" name="Oval 1692"/>
                <p:cNvSpPr/>
                <p:nvPr/>
              </p:nvSpPr>
              <p:spPr>
                <a:xfrm>
                  <a:off x="4343400" y="42672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4" name="Oval 1693"/>
                <p:cNvSpPr>
                  <a:spLocks noChangeAspect="1"/>
                </p:cNvSpPr>
                <p:nvPr/>
              </p:nvSpPr>
              <p:spPr>
                <a:xfrm>
                  <a:off x="3090672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5" name="Oval 1694"/>
                <p:cNvSpPr>
                  <a:spLocks noChangeAspect="1"/>
                </p:cNvSpPr>
                <p:nvPr/>
              </p:nvSpPr>
              <p:spPr>
                <a:xfrm>
                  <a:off x="3776472" y="4381500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6" name="Oval 1695"/>
                <p:cNvSpPr>
                  <a:spLocks noChangeAspect="1"/>
                </p:cNvSpPr>
                <p:nvPr/>
              </p:nvSpPr>
              <p:spPr>
                <a:xfrm>
                  <a:off x="4457700" y="3700272"/>
                  <a:ext cx="228600" cy="2286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7" name="Oval 1696"/>
                <p:cNvSpPr/>
                <p:nvPr/>
              </p:nvSpPr>
              <p:spPr>
                <a:xfrm>
                  <a:off x="3657600" y="3581400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24" name="Rectangle 1623"/>
              <p:cNvSpPr/>
              <p:nvPr/>
            </p:nvSpPr>
            <p:spPr>
              <a:xfrm>
                <a:off x="5362610" y="2316635"/>
                <a:ext cx="422915" cy="413554"/>
              </a:xfrm>
              <a:prstGeom prst="rect">
                <a:avLst/>
              </a:prstGeom>
              <a:noFill/>
              <a:ln w="38100" cmpd="sng">
                <a:solidFill>
                  <a:srgbClr val="800000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73" name="Group 2072"/>
          <p:cNvGrpSpPr/>
          <p:nvPr/>
        </p:nvGrpSpPr>
        <p:grpSpPr>
          <a:xfrm>
            <a:off x="6223980" y="2480938"/>
            <a:ext cx="2722561" cy="4392896"/>
            <a:chOff x="8298640" y="2312869"/>
            <a:chExt cx="3630081" cy="4392896"/>
          </a:xfrm>
        </p:grpSpPr>
        <p:grpSp>
          <p:nvGrpSpPr>
            <p:cNvPr id="2074" name="Group 2073"/>
            <p:cNvGrpSpPr/>
            <p:nvPr/>
          </p:nvGrpSpPr>
          <p:grpSpPr>
            <a:xfrm>
              <a:off x="8298640" y="2312869"/>
              <a:ext cx="3347090" cy="4392896"/>
              <a:chOff x="8298640" y="2312869"/>
              <a:chExt cx="3347090" cy="4392896"/>
            </a:xfrm>
          </p:grpSpPr>
          <p:grpSp>
            <p:nvGrpSpPr>
              <p:cNvPr id="2079" name="Group 2078"/>
              <p:cNvGrpSpPr/>
              <p:nvPr/>
            </p:nvGrpSpPr>
            <p:grpSpPr>
              <a:xfrm>
                <a:off x="8298640" y="2558991"/>
                <a:ext cx="3347090" cy="4146774"/>
                <a:chOff x="8555349" y="2424995"/>
                <a:chExt cx="3347090" cy="4146774"/>
              </a:xfrm>
            </p:grpSpPr>
            <p:grpSp>
              <p:nvGrpSpPr>
                <p:cNvPr id="2082" name="Group 2081"/>
                <p:cNvGrpSpPr/>
                <p:nvPr/>
              </p:nvGrpSpPr>
              <p:grpSpPr>
                <a:xfrm>
                  <a:off x="9124732" y="2424995"/>
                  <a:ext cx="2777707" cy="4146774"/>
                  <a:chOff x="8118140" y="1583947"/>
                  <a:chExt cx="3440654" cy="4993366"/>
                </a:xfrm>
              </p:grpSpPr>
              <p:pic>
                <p:nvPicPr>
                  <p:cNvPr id="2084" name="Picture 2083"/>
                  <p:cNvPicPr>
                    <a:picLocks noChangeAspect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8297731" y="1583947"/>
                    <a:ext cx="3261063" cy="4173998"/>
                  </a:xfrm>
                  <a:prstGeom prst="rect">
                    <a:avLst/>
                  </a:prstGeom>
                </p:spPr>
              </p:pic>
              <p:cxnSp>
                <p:nvCxnSpPr>
                  <p:cNvPr id="2085" name="Straight Arrow Connector 2084"/>
                  <p:cNvCxnSpPr/>
                  <p:nvPr/>
                </p:nvCxnSpPr>
                <p:spPr>
                  <a:xfrm flipH="1" flipV="1">
                    <a:off x="8118140" y="1744374"/>
                    <a:ext cx="2" cy="318745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6" name="Straight Arrow Connector 2085"/>
                  <p:cNvCxnSpPr/>
                  <p:nvPr/>
                </p:nvCxnSpPr>
                <p:spPr>
                  <a:xfrm flipV="1">
                    <a:off x="9900265" y="5505133"/>
                    <a:ext cx="1186088" cy="67231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7" name="Straight Arrow Connector 2086"/>
                  <p:cNvCxnSpPr/>
                  <p:nvPr/>
                </p:nvCxnSpPr>
                <p:spPr>
                  <a:xfrm flipH="1" flipV="1">
                    <a:off x="9039412" y="5380914"/>
                    <a:ext cx="857054" cy="81280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88" name="TextBox 2087"/>
                  <p:cNvSpPr txBox="1"/>
                  <p:nvPr/>
                </p:nvSpPr>
                <p:spPr>
                  <a:xfrm>
                    <a:off x="9638038" y="6021396"/>
                    <a:ext cx="1661389" cy="5559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space</a:t>
                    </a:r>
                    <a:endParaRPr lang="en-US" sz="2400" dirty="0"/>
                  </a:p>
                </p:txBody>
              </p:sp>
            </p:grpSp>
            <p:sp>
              <p:nvSpPr>
                <p:cNvPr id="2083" name="TextBox 2082"/>
                <p:cNvSpPr txBox="1"/>
                <p:nvPr/>
              </p:nvSpPr>
              <p:spPr>
                <a:xfrm rot="16200000">
                  <a:off x="8480073" y="3610773"/>
                  <a:ext cx="766105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time</a:t>
                  </a:r>
                  <a:endParaRPr lang="en-US" sz="2800" dirty="0"/>
                </a:p>
              </p:txBody>
            </p:sp>
          </p:grpSp>
          <p:sp>
            <p:nvSpPr>
              <p:cNvPr id="2080" name="TextBox 2079"/>
              <p:cNvSpPr txBox="1"/>
              <p:nvPr/>
            </p:nvSpPr>
            <p:spPr>
              <a:xfrm>
                <a:off x="8412480" y="5272611"/>
                <a:ext cx="19293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/>
                  <a:t>Communication Source</a:t>
                </a:r>
                <a:endParaRPr lang="en-US" sz="1400" i="1" dirty="0"/>
              </a:p>
            </p:txBody>
          </p:sp>
          <p:sp>
            <p:nvSpPr>
              <p:cNvPr id="2081" name="TextBox 2080"/>
              <p:cNvSpPr txBox="1"/>
              <p:nvPr/>
            </p:nvSpPr>
            <p:spPr>
              <a:xfrm>
                <a:off x="8806984" y="2312869"/>
                <a:ext cx="21048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 smtClean="0"/>
                  <a:t>Communication Destination</a:t>
                </a:r>
                <a:endParaRPr lang="en-US" sz="1400" i="1" dirty="0"/>
              </a:p>
            </p:txBody>
          </p:sp>
        </p:grpSp>
        <p:sp>
          <p:nvSpPr>
            <p:cNvPr id="2075" name="TextBox 2074"/>
            <p:cNvSpPr txBox="1"/>
            <p:nvPr/>
          </p:nvSpPr>
          <p:spPr>
            <a:xfrm>
              <a:off x="10789921" y="2812968"/>
              <a:ext cx="113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Braid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076" name="Straight Arrow Connector 2075"/>
            <p:cNvCxnSpPr/>
            <p:nvPr/>
          </p:nvCxnSpPr>
          <p:spPr>
            <a:xfrm flipV="1">
              <a:off x="11123322" y="3233427"/>
              <a:ext cx="351502" cy="17548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Oval 2076"/>
            <p:cNvSpPr/>
            <p:nvPr/>
          </p:nvSpPr>
          <p:spPr>
            <a:xfrm rot="19785140">
              <a:off x="9466697" y="2728842"/>
              <a:ext cx="713298" cy="10091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Oval 2077"/>
            <p:cNvSpPr/>
            <p:nvPr/>
          </p:nvSpPr>
          <p:spPr>
            <a:xfrm rot="19785140">
              <a:off x="9820978" y="3950184"/>
              <a:ext cx="713298" cy="100916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9" name="TextBox 2088"/>
          <p:cNvSpPr txBox="1"/>
          <p:nvPr/>
        </p:nvSpPr>
        <p:spPr>
          <a:xfrm>
            <a:off x="128145" y="1583746"/>
            <a:ext cx="4313050" cy="369332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n-US" sz="1400" dirty="0" smtClean="0"/>
              <a:t> </a:t>
            </a:r>
            <a:r>
              <a:rPr lang="en-US" sz="1400" dirty="0" err="1" smtClean="0"/>
              <a:t>Qubits</a:t>
            </a:r>
            <a:r>
              <a:rPr lang="en-US" sz="1400" dirty="0" smtClean="0"/>
              <a:t> slowly </a:t>
            </a:r>
            <a:r>
              <a:rPr lang="en-US" sz="1400" dirty="0"/>
              <a:t>move close to each </a:t>
            </a:r>
            <a:r>
              <a:rPr lang="en-US" sz="1400" dirty="0" smtClean="0"/>
              <a:t>other </a:t>
            </a:r>
            <a:r>
              <a:rPr lang="en-US" sz="1400" dirty="0"/>
              <a:t>to interact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40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C 0.00243 0.00046 0.00503 0.00069 0.01181 -0.00093 C 0.01858 -0.00255 0.03056 -0.00371 0.04063 -0.00949 C 0.05069 -0.01528 0.06493 -0.02778 0.07188 -0.03588 C 0.07882 -0.04398 0.07917 -0.05047 0.08194 -0.0588 C 0.08472 -0.06713 0.08472 -0.07778 0.08802 -0.08611 C 0.09132 -0.09445 0.09566 -0.10162 0.10226 -0.10811 C 0.10885 -0.11459 0.11806 -0.12084 0.12726 -0.125 C 0.13646 -0.12917 0.15104 -0.13172 0.15729 -0.13357 " pathEditMode="relative" rAng="0" ptsTypes="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664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C 0.00503 0.0007 0.01771 -0.00115 0.02986 0.00463 C 0.04201 0.01042 0.06337 0.02246 0.07257 0.03496 C 0.08177 0.04746 0.08056 0.06806 0.08507 0.07963 C 0.08958 0.09121 0.09045 0.09699 0.09931 0.10533 C 0.10816 0.11366 0.12882 0.12477 0.13872 0.12963 C 0.14861 0.13449 0.15503 0.13357 0.1592 0.13449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 animBg="1"/>
      <p:bldP spid="14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0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137160" y="5715000"/>
            <a:ext cx="8869680" cy="86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621A-EE8F-2341-BEA8-6AD76900804E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10056-B1F4-6946-8957-9A53AA390F2B}" type="slidenum">
              <a:rPr lang="en-US" sz="1050" smtClean="0"/>
              <a:pPr/>
              <a:t>26</a:t>
            </a:fld>
            <a:endParaRPr lang="en-US" sz="105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6842" y="273687"/>
            <a:ext cx="8697163" cy="64071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4000" smtClean="0"/>
              <a:t>Characterizing Space-Time Cost (&amp; Optimization)</a:t>
            </a:r>
            <a:endParaRPr lang="en-US" sz="4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28600" y="1912552"/>
            <a:ext cx="2788919" cy="4308447"/>
            <a:chOff x="10616680" y="1919500"/>
            <a:chExt cx="2387600" cy="4937756"/>
          </a:xfrm>
        </p:grpSpPr>
        <p:sp>
          <p:nvSpPr>
            <p:cNvPr id="6" name="Rounded Rectangle 5"/>
            <p:cNvSpPr/>
            <p:nvPr/>
          </p:nvSpPr>
          <p:spPr>
            <a:xfrm>
              <a:off x="10745411" y="1919500"/>
              <a:ext cx="2104737" cy="600406"/>
            </a:xfrm>
            <a:prstGeom prst="roundRect">
              <a:avLst/>
            </a:prstGeom>
            <a:solidFill>
              <a:schemeClr val="accent4">
                <a:alpha val="3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Quantum Applications</a:t>
              </a:r>
            </a:p>
            <a:p>
              <a:pPr algn="ct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&amp; Libraries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745410" y="2670018"/>
              <a:ext cx="2104738" cy="673573"/>
            </a:xfrm>
            <a:prstGeom prst="roundRect">
              <a:avLst/>
            </a:prstGeom>
            <a:solidFill>
              <a:srgbClr val="FF6600">
                <a:alpha val="34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7F7F7F"/>
                  </a:solidFill>
                </a:rPr>
                <a:t>Compilation &amp; Logical Resource Estimation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745411" y="4023406"/>
              <a:ext cx="2104737" cy="815350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Mapping Optimization: 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Reduce Total Moves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745411" y="5495158"/>
              <a:ext cx="2104737" cy="876017"/>
            </a:xfrm>
            <a:prstGeom prst="roundRect">
              <a:avLst/>
            </a:prstGeom>
            <a:solidFill>
              <a:srgbClr val="FF66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Network Optimization: </a:t>
              </a:r>
              <a:br>
                <a:rPr lang="en-US" sz="1600" b="1" dirty="0" smtClean="0">
                  <a:solidFill>
                    <a:srgbClr val="000000"/>
                  </a:solidFill>
                </a:rPr>
              </a:br>
              <a:r>
                <a:rPr lang="en-US" sz="1600" b="1" dirty="0" smtClean="0">
                  <a:solidFill>
                    <a:srgbClr val="000000"/>
                  </a:solidFill>
                </a:rPr>
                <a:t>Reduce Congestion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745410" y="3520916"/>
              <a:ext cx="2104737" cy="336018"/>
            </a:xfrm>
            <a:prstGeom prst="roundRect">
              <a:avLst/>
            </a:prstGeom>
            <a:solidFill>
              <a:schemeClr val="accent4">
                <a:alpha val="3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7F7F7F"/>
                  </a:solidFill>
                </a:rPr>
                <a:t>Intermediary Format</a:t>
              </a:r>
              <a:endParaRPr lang="en-US" sz="1400" b="1" dirty="0">
                <a:solidFill>
                  <a:srgbClr val="7F7F7F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0745411" y="4998025"/>
              <a:ext cx="2104737" cy="33601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>
                      <a:lumMod val="65000"/>
                    </a:schemeClr>
                  </a:solidFill>
                </a:rPr>
                <a:t>Error Correction</a:t>
              </a:r>
              <a:endParaRPr lang="en-US" sz="14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616680" y="6521238"/>
              <a:ext cx="1193800" cy="336018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7F7F7F"/>
                  </a:solidFill>
                  <a:latin typeface="+mj-lt"/>
                </a:rPr>
                <a:t>qubits</a:t>
              </a:r>
              <a:endParaRPr lang="en-US" sz="1400" b="1" dirty="0">
                <a:solidFill>
                  <a:srgbClr val="7F7F7F"/>
                </a:solidFill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1810480" y="6521237"/>
              <a:ext cx="1193800" cy="336018"/>
            </a:xfrm>
            <a:prstGeom prst="roundRect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7F7F7F"/>
                  </a:solidFill>
                  <a:latin typeface="+mj-lt"/>
                </a:rPr>
                <a:t>time</a:t>
              </a:r>
              <a:endParaRPr lang="en-US" sz="1200" b="1" dirty="0">
                <a:solidFill>
                  <a:srgbClr val="7F7F7F"/>
                </a:solidFill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6" idx="2"/>
              <a:endCxn id="7" idx="0"/>
            </p:cNvCxnSpPr>
            <p:nvPr/>
          </p:nvCxnSpPr>
          <p:spPr>
            <a:xfrm>
              <a:off x="11797780" y="2519906"/>
              <a:ext cx="0" cy="1501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2"/>
              <a:endCxn id="10" idx="0"/>
            </p:cNvCxnSpPr>
            <p:nvPr/>
          </p:nvCxnSpPr>
          <p:spPr>
            <a:xfrm>
              <a:off x="11797779" y="3343591"/>
              <a:ext cx="0" cy="1773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2"/>
              <a:endCxn id="8" idx="0"/>
            </p:cNvCxnSpPr>
            <p:nvPr/>
          </p:nvCxnSpPr>
          <p:spPr>
            <a:xfrm>
              <a:off x="11797779" y="3856934"/>
              <a:ext cx="1" cy="1664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2"/>
              <a:endCxn id="11" idx="0"/>
            </p:cNvCxnSpPr>
            <p:nvPr/>
          </p:nvCxnSpPr>
          <p:spPr>
            <a:xfrm>
              <a:off x="11797780" y="4838756"/>
              <a:ext cx="0" cy="159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2"/>
              <a:endCxn id="9" idx="0"/>
            </p:cNvCxnSpPr>
            <p:nvPr/>
          </p:nvCxnSpPr>
          <p:spPr>
            <a:xfrm>
              <a:off x="11797780" y="5334042"/>
              <a:ext cx="0" cy="1611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3" idx="0"/>
            </p:cNvCxnSpPr>
            <p:nvPr/>
          </p:nvCxnSpPr>
          <p:spPr>
            <a:xfrm>
              <a:off x="12407380" y="6351653"/>
              <a:ext cx="0" cy="1695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2" idx="0"/>
            </p:cNvCxnSpPr>
            <p:nvPr/>
          </p:nvCxnSpPr>
          <p:spPr>
            <a:xfrm>
              <a:off x="11213580" y="6350332"/>
              <a:ext cx="0" cy="1709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314214" y="1335012"/>
            <a:ext cx="439898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+mj-lt"/>
              </a:rPr>
              <a:t>Summary characteristics of different error corrections:</a:t>
            </a:r>
          </a:p>
          <a:p>
            <a:endParaRPr lang="en-US" dirty="0" smtClean="0"/>
          </a:p>
          <a:p>
            <a:endParaRPr lang="en-US" u="sng" dirty="0" smtClean="0">
              <a:latin typeface="+mj-lt"/>
            </a:endParaRPr>
          </a:p>
          <a:p>
            <a:endParaRPr lang="en-US" u="sng" dirty="0">
              <a:latin typeface="+mj-lt"/>
            </a:endParaRPr>
          </a:p>
          <a:p>
            <a:endParaRPr lang="en-US" u="sng" dirty="0" smtClean="0">
              <a:latin typeface="+mj-lt"/>
            </a:endParaRPr>
          </a:p>
          <a:p>
            <a:endParaRPr lang="en-US" u="sng" dirty="0">
              <a:latin typeface="+mj-lt"/>
            </a:endParaRPr>
          </a:p>
          <a:p>
            <a:endParaRPr lang="en-US" u="sng" dirty="0" smtClean="0">
              <a:latin typeface="+mj-lt"/>
            </a:endParaRPr>
          </a:p>
          <a:p>
            <a:endParaRPr lang="en-US" u="sng" dirty="0">
              <a:latin typeface="+mj-lt"/>
            </a:endParaRPr>
          </a:p>
          <a:p>
            <a:endParaRPr lang="en-US" u="sng" dirty="0" smtClean="0">
              <a:latin typeface="+mj-lt"/>
            </a:endParaRPr>
          </a:p>
          <a:p>
            <a:endParaRPr lang="en-US" u="sng" dirty="0" smtClean="0">
              <a:latin typeface="+mj-lt"/>
            </a:endParaRPr>
          </a:p>
          <a:p>
            <a:r>
              <a:rPr lang="en-US" u="sng" dirty="0" smtClean="0">
                <a:latin typeface="+mj-lt"/>
              </a:rPr>
              <a:t>Mapping &amp; scheduling is key to optimizing performance:</a:t>
            </a:r>
          </a:p>
          <a:p>
            <a:r>
              <a:rPr lang="en-US" dirty="0" smtClean="0"/>
              <a:t>1) Plaquette-Based: Scheduling EPR pairs to avoid traffic</a:t>
            </a:r>
          </a:p>
          <a:p>
            <a:r>
              <a:rPr lang="en-US" dirty="0" smtClean="0"/>
              <a:t>2) Hole-Based: Scheduling braids to avoid collisions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00708"/>
              </p:ext>
            </p:extLst>
          </p:nvPr>
        </p:nvGraphicFramePr>
        <p:xfrm>
          <a:off x="3314211" y="1912554"/>
          <a:ext cx="5612621" cy="2121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235"/>
                <a:gridCol w="1326635"/>
                <a:gridCol w="756862"/>
                <a:gridCol w="858911"/>
                <a:gridCol w="1252978"/>
              </a:tblGrid>
              <a:tr h="969264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Error Correction Type</a:t>
                      </a:r>
                      <a:endParaRPr lang="en-US" sz="19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Communication Method</a:t>
                      </a:r>
                      <a:endParaRPr lang="en-US" sz="19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Space</a:t>
                      </a:r>
                      <a:br>
                        <a:rPr lang="en-US" sz="1900" dirty="0" smtClean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19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(Qubits)</a:t>
                      </a:r>
                      <a:endParaRPr lang="en-US" sz="19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Time</a:t>
                      </a:r>
                    </a:p>
                    <a:p>
                      <a:r>
                        <a:rPr lang="en-US" sz="19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(Latency)</a:t>
                      </a:r>
                      <a:endParaRPr lang="en-US" sz="19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bg1"/>
                          </a:solidFill>
                          <a:latin typeface="+mj-lt"/>
                        </a:rPr>
                        <a:t>Pre-fetchable?</a:t>
                      </a:r>
                      <a:endParaRPr lang="en-US" sz="19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676656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+mj-lt"/>
                        </a:rPr>
                        <a:t>Plaquette-Based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Teleportations</a:t>
                      </a:r>
                      <a:endParaRPr lang="en-US" sz="19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8000"/>
                          </a:solidFill>
                        </a:rPr>
                        <a:t>Low</a:t>
                      </a:r>
                      <a:endParaRPr lang="en-US" sz="19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19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8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+mj-lt"/>
                        </a:rPr>
                        <a:t>Hole-Based</a:t>
                      </a:r>
                      <a:endParaRPr lang="en-US" sz="1900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Braids</a:t>
                      </a:r>
                      <a:endParaRPr lang="en-US" sz="19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8000"/>
                          </a:solidFill>
                        </a:rPr>
                        <a:t>Low</a:t>
                      </a:r>
                      <a:endParaRPr lang="en-US" sz="19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14211" y="4075386"/>
            <a:ext cx="5612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+mj-lt"/>
              </a:rPr>
              <a:t>Mapping &amp; scheduling is key to optimizing performance:</a:t>
            </a:r>
          </a:p>
          <a:p>
            <a:r>
              <a:rPr lang="en-US" sz="1400" dirty="0" smtClean="0">
                <a:solidFill>
                  <a:srgbClr val="BFBFBF"/>
                </a:solidFill>
              </a:rPr>
              <a:t>1) Plaquette-Based: Scheduling EPR pairs to avoid traffic</a:t>
            </a:r>
          </a:p>
          <a:p>
            <a:r>
              <a:rPr lang="en-US" sz="1400" dirty="0" smtClean="0"/>
              <a:t>2) Hole-Based: Scheduling braids to avoid collisions </a:t>
            </a:r>
            <a:r>
              <a:rPr lang="en-US" sz="1400" dirty="0"/>
              <a:t>	</a:t>
            </a:r>
            <a:endParaRPr lang="en-US" sz="1400" dirty="0" smtClean="0"/>
          </a:p>
          <a:p>
            <a:r>
              <a:rPr lang="en-US" sz="1400" dirty="0"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Rules: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1) Qubits are stationary, only braids move (initial mapping important)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2) Braids cannot cross (scheduling important)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3) Braids must respect data dependencies (scheduling important)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34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3" name="Rectangle 2832"/>
          <p:cNvSpPr/>
          <p:nvPr/>
        </p:nvSpPr>
        <p:spPr bwMode="auto">
          <a:xfrm>
            <a:off x="182880" y="5806440"/>
            <a:ext cx="8869680" cy="86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5720"/>
            <a:ext cx="8229600" cy="1139825"/>
          </a:xfrm>
        </p:spPr>
        <p:txBody>
          <a:bodyPr/>
          <a:lstStyle/>
          <a:p>
            <a:r>
              <a:rPr lang="en-US" dirty="0" smtClean="0"/>
              <a:t>Optimized Initial Qubit Mapping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4010719" y="2194583"/>
            <a:ext cx="24160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Qubit-Interaction Graph</a:t>
            </a:r>
            <a:endParaRPr lang="en-US" dirty="0">
              <a:latin typeface="+mj-lt"/>
            </a:endParaRPr>
          </a:p>
        </p:txBody>
      </p:sp>
      <p:grpSp>
        <p:nvGrpSpPr>
          <p:cNvPr id="3351" name="Group 3350"/>
          <p:cNvGrpSpPr/>
          <p:nvPr/>
        </p:nvGrpSpPr>
        <p:grpSpPr>
          <a:xfrm>
            <a:off x="7486187" y="3002156"/>
            <a:ext cx="1337773" cy="3496493"/>
            <a:chOff x="6400800" y="3439354"/>
            <a:chExt cx="1216780" cy="3496493"/>
          </a:xfrm>
        </p:grpSpPr>
        <p:grpSp>
          <p:nvGrpSpPr>
            <p:cNvPr id="174" name="Group 173"/>
            <p:cNvGrpSpPr/>
            <p:nvPr/>
          </p:nvGrpSpPr>
          <p:grpSpPr>
            <a:xfrm>
              <a:off x="6400800" y="4648200"/>
              <a:ext cx="1216377" cy="2287647"/>
              <a:chOff x="6859717" y="4197277"/>
              <a:chExt cx="1216377" cy="2287647"/>
            </a:xfrm>
          </p:grpSpPr>
          <p:sp>
            <p:nvSpPr>
              <p:cNvPr id="175" name="Plaque 174"/>
              <p:cNvSpPr/>
              <p:nvPr/>
            </p:nvSpPr>
            <p:spPr>
              <a:xfrm rot="16200000">
                <a:off x="7148075" y="427675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Plaque 175"/>
              <p:cNvSpPr/>
              <p:nvPr/>
            </p:nvSpPr>
            <p:spPr>
              <a:xfrm rot="16200000">
                <a:off x="6975500" y="427640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Plaque 176"/>
              <p:cNvSpPr/>
              <p:nvPr/>
            </p:nvSpPr>
            <p:spPr>
              <a:xfrm rot="16200000">
                <a:off x="6888882" y="427563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laque 177"/>
              <p:cNvSpPr/>
              <p:nvPr/>
            </p:nvSpPr>
            <p:spPr>
              <a:xfrm rot="16200000">
                <a:off x="7062418" y="427563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Plaque 178"/>
              <p:cNvSpPr/>
              <p:nvPr/>
            </p:nvSpPr>
            <p:spPr>
              <a:xfrm rot="16200000">
                <a:off x="7495146" y="427824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Plaque 179"/>
              <p:cNvSpPr/>
              <p:nvPr/>
            </p:nvSpPr>
            <p:spPr>
              <a:xfrm rot="16200000">
                <a:off x="7322571" y="427789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laque 180"/>
              <p:cNvSpPr/>
              <p:nvPr/>
            </p:nvSpPr>
            <p:spPr>
              <a:xfrm rot="16200000">
                <a:off x="7235953" y="42771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Plaque 181"/>
              <p:cNvSpPr/>
              <p:nvPr/>
            </p:nvSpPr>
            <p:spPr>
              <a:xfrm rot="16200000">
                <a:off x="7409489" y="42771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Plaque 182"/>
              <p:cNvSpPr/>
              <p:nvPr/>
            </p:nvSpPr>
            <p:spPr>
              <a:xfrm rot="16200000">
                <a:off x="7842217" y="427824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laque 183"/>
              <p:cNvSpPr/>
              <p:nvPr/>
            </p:nvSpPr>
            <p:spPr>
              <a:xfrm rot="16200000">
                <a:off x="7669641" y="427789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Plaque 184"/>
              <p:cNvSpPr/>
              <p:nvPr/>
            </p:nvSpPr>
            <p:spPr>
              <a:xfrm rot="16200000">
                <a:off x="7583024" y="42771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Plaque 185"/>
              <p:cNvSpPr/>
              <p:nvPr/>
            </p:nvSpPr>
            <p:spPr>
              <a:xfrm rot="16200000">
                <a:off x="7756559" y="42771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laque 186"/>
              <p:cNvSpPr/>
              <p:nvPr/>
            </p:nvSpPr>
            <p:spPr>
              <a:xfrm rot="16200000">
                <a:off x="7931527" y="427408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laque 187"/>
              <p:cNvSpPr/>
              <p:nvPr/>
            </p:nvSpPr>
            <p:spPr>
              <a:xfrm rot="16200000">
                <a:off x="7148075" y="439542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Plaque 188"/>
              <p:cNvSpPr/>
              <p:nvPr/>
            </p:nvSpPr>
            <p:spPr>
              <a:xfrm rot="16200000">
                <a:off x="6888882" y="439431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laque 189"/>
              <p:cNvSpPr/>
              <p:nvPr/>
            </p:nvSpPr>
            <p:spPr>
              <a:xfrm rot="16200000">
                <a:off x="7062418" y="439431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laque 190"/>
              <p:cNvSpPr/>
              <p:nvPr/>
            </p:nvSpPr>
            <p:spPr>
              <a:xfrm rot="16200000">
                <a:off x="7495146" y="439691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Plaque 191"/>
              <p:cNvSpPr/>
              <p:nvPr/>
            </p:nvSpPr>
            <p:spPr>
              <a:xfrm rot="16200000">
                <a:off x="7322571" y="439657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laque 192"/>
              <p:cNvSpPr/>
              <p:nvPr/>
            </p:nvSpPr>
            <p:spPr>
              <a:xfrm rot="16200000">
                <a:off x="7235953" y="439580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laque 193"/>
              <p:cNvSpPr/>
              <p:nvPr/>
            </p:nvSpPr>
            <p:spPr>
              <a:xfrm rot="16200000">
                <a:off x="7669641" y="439657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Plaque 194"/>
              <p:cNvSpPr/>
              <p:nvPr/>
            </p:nvSpPr>
            <p:spPr>
              <a:xfrm rot="16200000">
                <a:off x="7583024" y="439580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Plaque 195"/>
              <p:cNvSpPr/>
              <p:nvPr/>
            </p:nvSpPr>
            <p:spPr>
              <a:xfrm rot="16200000">
                <a:off x="7756559" y="439580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Plaque 196"/>
              <p:cNvSpPr/>
              <p:nvPr/>
            </p:nvSpPr>
            <p:spPr>
              <a:xfrm rot="16200000">
                <a:off x="7931527" y="439275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Plaque 197"/>
              <p:cNvSpPr/>
              <p:nvPr/>
            </p:nvSpPr>
            <p:spPr>
              <a:xfrm rot="16200000">
                <a:off x="7148075" y="451307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Plaque 198"/>
              <p:cNvSpPr/>
              <p:nvPr/>
            </p:nvSpPr>
            <p:spPr>
              <a:xfrm rot="16200000">
                <a:off x="6975500" y="451272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Plaque 199"/>
              <p:cNvSpPr/>
              <p:nvPr/>
            </p:nvSpPr>
            <p:spPr>
              <a:xfrm rot="16200000">
                <a:off x="6888882" y="451196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Plaque 200"/>
              <p:cNvSpPr/>
              <p:nvPr/>
            </p:nvSpPr>
            <p:spPr>
              <a:xfrm rot="16200000">
                <a:off x="7062418" y="451196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Plaque 201"/>
              <p:cNvSpPr/>
              <p:nvPr/>
            </p:nvSpPr>
            <p:spPr>
              <a:xfrm rot="16200000">
                <a:off x="7495146" y="451456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Plaque 202"/>
              <p:cNvSpPr/>
              <p:nvPr/>
            </p:nvSpPr>
            <p:spPr>
              <a:xfrm rot="16200000">
                <a:off x="7322571" y="451422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Plaque 203"/>
              <p:cNvSpPr/>
              <p:nvPr/>
            </p:nvSpPr>
            <p:spPr>
              <a:xfrm rot="16200000">
                <a:off x="7235953" y="451345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laque 204"/>
              <p:cNvSpPr/>
              <p:nvPr/>
            </p:nvSpPr>
            <p:spPr>
              <a:xfrm rot="16200000">
                <a:off x="7409489" y="451345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Plaque 205"/>
              <p:cNvSpPr/>
              <p:nvPr/>
            </p:nvSpPr>
            <p:spPr>
              <a:xfrm rot="16200000">
                <a:off x="7842217" y="451456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Plaque 206"/>
              <p:cNvSpPr/>
              <p:nvPr/>
            </p:nvSpPr>
            <p:spPr>
              <a:xfrm rot="16200000">
                <a:off x="7669641" y="451422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laque 207"/>
              <p:cNvSpPr/>
              <p:nvPr/>
            </p:nvSpPr>
            <p:spPr>
              <a:xfrm rot="16200000">
                <a:off x="7583024" y="451345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Plaque 208"/>
              <p:cNvSpPr/>
              <p:nvPr/>
            </p:nvSpPr>
            <p:spPr>
              <a:xfrm rot="16200000">
                <a:off x="7756559" y="451345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Plaque 209"/>
              <p:cNvSpPr/>
              <p:nvPr/>
            </p:nvSpPr>
            <p:spPr>
              <a:xfrm rot="16200000">
                <a:off x="7931527" y="451040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laque 210"/>
              <p:cNvSpPr/>
              <p:nvPr/>
            </p:nvSpPr>
            <p:spPr>
              <a:xfrm rot="16200000">
                <a:off x="7148075" y="463684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Plaque 211"/>
              <p:cNvSpPr/>
              <p:nvPr/>
            </p:nvSpPr>
            <p:spPr>
              <a:xfrm rot="16200000">
                <a:off x="6975500" y="463649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Plaque 212"/>
              <p:cNvSpPr/>
              <p:nvPr/>
            </p:nvSpPr>
            <p:spPr>
              <a:xfrm rot="16200000">
                <a:off x="6888882" y="463572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laque 213"/>
              <p:cNvSpPr/>
              <p:nvPr/>
            </p:nvSpPr>
            <p:spPr>
              <a:xfrm rot="16200000">
                <a:off x="7062418" y="463572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laque 214"/>
              <p:cNvSpPr/>
              <p:nvPr/>
            </p:nvSpPr>
            <p:spPr>
              <a:xfrm rot="16200000">
                <a:off x="7495146" y="463833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Plaque 215"/>
              <p:cNvSpPr/>
              <p:nvPr/>
            </p:nvSpPr>
            <p:spPr>
              <a:xfrm rot="16200000">
                <a:off x="7322571" y="463798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laque 216"/>
              <p:cNvSpPr/>
              <p:nvPr/>
            </p:nvSpPr>
            <p:spPr>
              <a:xfrm rot="16200000">
                <a:off x="7235953" y="463722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laque 217"/>
              <p:cNvSpPr/>
              <p:nvPr/>
            </p:nvSpPr>
            <p:spPr>
              <a:xfrm rot="16200000">
                <a:off x="7409489" y="463722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Plaque 218"/>
              <p:cNvSpPr/>
              <p:nvPr/>
            </p:nvSpPr>
            <p:spPr>
              <a:xfrm rot="16200000">
                <a:off x="7842217" y="463833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laque 219"/>
              <p:cNvSpPr/>
              <p:nvPr/>
            </p:nvSpPr>
            <p:spPr>
              <a:xfrm rot="16200000">
                <a:off x="7669641" y="463798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laque 220"/>
              <p:cNvSpPr/>
              <p:nvPr/>
            </p:nvSpPr>
            <p:spPr>
              <a:xfrm rot="16200000">
                <a:off x="7583024" y="463722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Plaque 221"/>
              <p:cNvSpPr/>
              <p:nvPr/>
            </p:nvSpPr>
            <p:spPr>
              <a:xfrm rot="16200000">
                <a:off x="7756559" y="463722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Plaque 222"/>
              <p:cNvSpPr/>
              <p:nvPr/>
            </p:nvSpPr>
            <p:spPr>
              <a:xfrm rot="16200000">
                <a:off x="7931527" y="463417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Plaque 223"/>
              <p:cNvSpPr/>
              <p:nvPr/>
            </p:nvSpPr>
            <p:spPr>
              <a:xfrm rot="16200000">
                <a:off x="7148075" y="47547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Plaque 224"/>
              <p:cNvSpPr/>
              <p:nvPr/>
            </p:nvSpPr>
            <p:spPr>
              <a:xfrm rot="16200000">
                <a:off x="6975500" y="475438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Plaque 225"/>
              <p:cNvSpPr/>
              <p:nvPr/>
            </p:nvSpPr>
            <p:spPr>
              <a:xfrm rot="16200000">
                <a:off x="6888882" y="475361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Plaque 226"/>
              <p:cNvSpPr/>
              <p:nvPr/>
            </p:nvSpPr>
            <p:spPr>
              <a:xfrm rot="16200000">
                <a:off x="7062418" y="475361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Plaque 227"/>
              <p:cNvSpPr/>
              <p:nvPr/>
            </p:nvSpPr>
            <p:spPr>
              <a:xfrm rot="16200000">
                <a:off x="7495146" y="475622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Plaque 228"/>
              <p:cNvSpPr/>
              <p:nvPr/>
            </p:nvSpPr>
            <p:spPr>
              <a:xfrm rot="16200000">
                <a:off x="7322571" y="475587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Plaque 229"/>
              <p:cNvSpPr/>
              <p:nvPr/>
            </p:nvSpPr>
            <p:spPr>
              <a:xfrm rot="16200000">
                <a:off x="7235953" y="475510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Plaque 230"/>
              <p:cNvSpPr/>
              <p:nvPr/>
            </p:nvSpPr>
            <p:spPr>
              <a:xfrm rot="16200000">
                <a:off x="7409489" y="475510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laque 231"/>
              <p:cNvSpPr/>
              <p:nvPr/>
            </p:nvSpPr>
            <p:spPr>
              <a:xfrm rot="16200000">
                <a:off x="7842217" y="475622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Plaque 232"/>
              <p:cNvSpPr/>
              <p:nvPr/>
            </p:nvSpPr>
            <p:spPr>
              <a:xfrm rot="16200000">
                <a:off x="7669641" y="475587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Plaque 233"/>
              <p:cNvSpPr/>
              <p:nvPr/>
            </p:nvSpPr>
            <p:spPr>
              <a:xfrm rot="16200000">
                <a:off x="7583024" y="475510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laque 234"/>
              <p:cNvSpPr/>
              <p:nvPr/>
            </p:nvSpPr>
            <p:spPr>
              <a:xfrm rot="16200000">
                <a:off x="7756559" y="475510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Plaque 235"/>
              <p:cNvSpPr/>
              <p:nvPr/>
            </p:nvSpPr>
            <p:spPr>
              <a:xfrm rot="16200000">
                <a:off x="7931527" y="475206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Plaque 236"/>
              <p:cNvSpPr/>
              <p:nvPr/>
            </p:nvSpPr>
            <p:spPr>
              <a:xfrm rot="16200000">
                <a:off x="7148075" y="48723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laque 237"/>
              <p:cNvSpPr/>
              <p:nvPr/>
            </p:nvSpPr>
            <p:spPr>
              <a:xfrm rot="16200000">
                <a:off x="6975500" y="487203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Plaque 238"/>
              <p:cNvSpPr/>
              <p:nvPr/>
            </p:nvSpPr>
            <p:spPr>
              <a:xfrm rot="16200000">
                <a:off x="6888882" y="487126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Plaque 239"/>
              <p:cNvSpPr/>
              <p:nvPr/>
            </p:nvSpPr>
            <p:spPr>
              <a:xfrm rot="16200000">
                <a:off x="7062418" y="487126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laque 240"/>
              <p:cNvSpPr/>
              <p:nvPr/>
            </p:nvSpPr>
            <p:spPr>
              <a:xfrm rot="16200000">
                <a:off x="7495146" y="487387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laque 241"/>
              <p:cNvSpPr/>
              <p:nvPr/>
            </p:nvSpPr>
            <p:spPr>
              <a:xfrm rot="16200000">
                <a:off x="7322571" y="487352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Plaque 242"/>
              <p:cNvSpPr/>
              <p:nvPr/>
            </p:nvSpPr>
            <p:spPr>
              <a:xfrm rot="16200000">
                <a:off x="7235953" y="487275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laque 243"/>
              <p:cNvSpPr/>
              <p:nvPr/>
            </p:nvSpPr>
            <p:spPr>
              <a:xfrm rot="16200000">
                <a:off x="7409489" y="487275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laque 244"/>
              <p:cNvSpPr/>
              <p:nvPr/>
            </p:nvSpPr>
            <p:spPr>
              <a:xfrm rot="16200000">
                <a:off x="7842217" y="487387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Plaque 245"/>
              <p:cNvSpPr/>
              <p:nvPr/>
            </p:nvSpPr>
            <p:spPr>
              <a:xfrm rot="16200000">
                <a:off x="7669641" y="487352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laque 246"/>
              <p:cNvSpPr/>
              <p:nvPr/>
            </p:nvSpPr>
            <p:spPr>
              <a:xfrm rot="16200000">
                <a:off x="7583024" y="487275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laque 247"/>
              <p:cNvSpPr/>
              <p:nvPr/>
            </p:nvSpPr>
            <p:spPr>
              <a:xfrm rot="16200000">
                <a:off x="7756559" y="487275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Plaque 248"/>
              <p:cNvSpPr/>
              <p:nvPr/>
            </p:nvSpPr>
            <p:spPr>
              <a:xfrm rot="16200000">
                <a:off x="7931527" y="486971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Plaque 249"/>
              <p:cNvSpPr/>
              <p:nvPr/>
            </p:nvSpPr>
            <p:spPr>
              <a:xfrm rot="16200000">
                <a:off x="7148075" y="499614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Plaque 250"/>
              <p:cNvSpPr/>
              <p:nvPr/>
            </p:nvSpPr>
            <p:spPr>
              <a:xfrm rot="16200000">
                <a:off x="6888882" y="499503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Plaque 251"/>
              <p:cNvSpPr/>
              <p:nvPr/>
            </p:nvSpPr>
            <p:spPr>
              <a:xfrm rot="16200000">
                <a:off x="7062418" y="499503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Plaque 252"/>
              <p:cNvSpPr/>
              <p:nvPr/>
            </p:nvSpPr>
            <p:spPr>
              <a:xfrm rot="16200000">
                <a:off x="7495146" y="49976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Plaque 253"/>
              <p:cNvSpPr/>
              <p:nvPr/>
            </p:nvSpPr>
            <p:spPr>
              <a:xfrm rot="16200000">
                <a:off x="7322571" y="499729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Plaque 254"/>
              <p:cNvSpPr/>
              <p:nvPr/>
            </p:nvSpPr>
            <p:spPr>
              <a:xfrm rot="16200000">
                <a:off x="7235953" y="499652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Plaque 255"/>
              <p:cNvSpPr/>
              <p:nvPr/>
            </p:nvSpPr>
            <p:spPr>
              <a:xfrm rot="16200000">
                <a:off x="7669641" y="499729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Plaque 256"/>
              <p:cNvSpPr/>
              <p:nvPr/>
            </p:nvSpPr>
            <p:spPr>
              <a:xfrm rot="16200000">
                <a:off x="7583024" y="499652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Plaque 257"/>
              <p:cNvSpPr/>
              <p:nvPr/>
            </p:nvSpPr>
            <p:spPr>
              <a:xfrm rot="16200000">
                <a:off x="7756559" y="499652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Plaque 258"/>
              <p:cNvSpPr/>
              <p:nvPr/>
            </p:nvSpPr>
            <p:spPr>
              <a:xfrm rot="16200000">
                <a:off x="7931527" y="499347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Plaque 259"/>
              <p:cNvSpPr/>
              <p:nvPr/>
            </p:nvSpPr>
            <p:spPr>
              <a:xfrm rot="16200000">
                <a:off x="7148075" y="511481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Plaque 260"/>
              <p:cNvSpPr/>
              <p:nvPr/>
            </p:nvSpPr>
            <p:spPr>
              <a:xfrm rot="16200000">
                <a:off x="6975500" y="511447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Plaque 261"/>
              <p:cNvSpPr/>
              <p:nvPr/>
            </p:nvSpPr>
            <p:spPr>
              <a:xfrm rot="16200000">
                <a:off x="6888882" y="511370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Plaque 262"/>
              <p:cNvSpPr/>
              <p:nvPr/>
            </p:nvSpPr>
            <p:spPr>
              <a:xfrm rot="16200000">
                <a:off x="7062418" y="511370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Plaque 263"/>
              <p:cNvSpPr/>
              <p:nvPr/>
            </p:nvSpPr>
            <p:spPr>
              <a:xfrm rot="16200000">
                <a:off x="7495146" y="511631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Plaque 264"/>
              <p:cNvSpPr/>
              <p:nvPr/>
            </p:nvSpPr>
            <p:spPr>
              <a:xfrm rot="16200000">
                <a:off x="7322571" y="511596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Plaque 265"/>
              <p:cNvSpPr/>
              <p:nvPr/>
            </p:nvSpPr>
            <p:spPr>
              <a:xfrm rot="16200000">
                <a:off x="7235953" y="511519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Plaque 266"/>
              <p:cNvSpPr/>
              <p:nvPr/>
            </p:nvSpPr>
            <p:spPr>
              <a:xfrm rot="16200000">
                <a:off x="7409489" y="511519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Plaque 267"/>
              <p:cNvSpPr/>
              <p:nvPr/>
            </p:nvSpPr>
            <p:spPr>
              <a:xfrm rot="16200000">
                <a:off x="7842217" y="511631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Plaque 268"/>
              <p:cNvSpPr/>
              <p:nvPr/>
            </p:nvSpPr>
            <p:spPr>
              <a:xfrm rot="16200000">
                <a:off x="7669641" y="511596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Plaque 269"/>
              <p:cNvSpPr/>
              <p:nvPr/>
            </p:nvSpPr>
            <p:spPr>
              <a:xfrm rot="16200000">
                <a:off x="7583024" y="511519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Plaque 270"/>
              <p:cNvSpPr/>
              <p:nvPr/>
            </p:nvSpPr>
            <p:spPr>
              <a:xfrm rot="16200000">
                <a:off x="7756559" y="511519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Plaque 271"/>
              <p:cNvSpPr/>
              <p:nvPr/>
            </p:nvSpPr>
            <p:spPr>
              <a:xfrm rot="16200000">
                <a:off x="7931527" y="511215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Plaque 272"/>
              <p:cNvSpPr/>
              <p:nvPr/>
            </p:nvSpPr>
            <p:spPr>
              <a:xfrm rot="16200000">
                <a:off x="7148075" y="523246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Plaque 273"/>
              <p:cNvSpPr/>
              <p:nvPr/>
            </p:nvSpPr>
            <p:spPr>
              <a:xfrm rot="16200000">
                <a:off x="6975500" y="523212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Plaque 274"/>
              <p:cNvSpPr/>
              <p:nvPr/>
            </p:nvSpPr>
            <p:spPr>
              <a:xfrm rot="16200000">
                <a:off x="6888882" y="523135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Plaque 275"/>
              <p:cNvSpPr/>
              <p:nvPr/>
            </p:nvSpPr>
            <p:spPr>
              <a:xfrm rot="16200000">
                <a:off x="7062418" y="523135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Plaque 276"/>
              <p:cNvSpPr/>
              <p:nvPr/>
            </p:nvSpPr>
            <p:spPr>
              <a:xfrm rot="16200000">
                <a:off x="7495146" y="523396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Plaque 277"/>
              <p:cNvSpPr/>
              <p:nvPr/>
            </p:nvSpPr>
            <p:spPr>
              <a:xfrm rot="16200000">
                <a:off x="7322571" y="523361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Plaque 278"/>
              <p:cNvSpPr/>
              <p:nvPr/>
            </p:nvSpPr>
            <p:spPr>
              <a:xfrm rot="16200000">
                <a:off x="7235953" y="523284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Plaque 279"/>
              <p:cNvSpPr/>
              <p:nvPr/>
            </p:nvSpPr>
            <p:spPr>
              <a:xfrm rot="16200000">
                <a:off x="7409489" y="523284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Plaque 280"/>
              <p:cNvSpPr/>
              <p:nvPr/>
            </p:nvSpPr>
            <p:spPr>
              <a:xfrm rot="16200000">
                <a:off x="7842217" y="523396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Plaque 281"/>
              <p:cNvSpPr/>
              <p:nvPr/>
            </p:nvSpPr>
            <p:spPr>
              <a:xfrm rot="16200000">
                <a:off x="7669641" y="523361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Plaque 282"/>
              <p:cNvSpPr/>
              <p:nvPr/>
            </p:nvSpPr>
            <p:spPr>
              <a:xfrm rot="16200000">
                <a:off x="7583024" y="523284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Plaque 283"/>
              <p:cNvSpPr/>
              <p:nvPr/>
            </p:nvSpPr>
            <p:spPr>
              <a:xfrm rot="16200000">
                <a:off x="7756559" y="523284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Plaque 284"/>
              <p:cNvSpPr/>
              <p:nvPr/>
            </p:nvSpPr>
            <p:spPr>
              <a:xfrm rot="16200000">
                <a:off x="7931527" y="522980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Plaque 285"/>
              <p:cNvSpPr/>
              <p:nvPr/>
            </p:nvSpPr>
            <p:spPr>
              <a:xfrm rot="16200000">
                <a:off x="7148075" y="535623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Plaque 286"/>
              <p:cNvSpPr/>
              <p:nvPr/>
            </p:nvSpPr>
            <p:spPr>
              <a:xfrm rot="16200000">
                <a:off x="6975500" y="535588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Plaque 287"/>
              <p:cNvSpPr/>
              <p:nvPr/>
            </p:nvSpPr>
            <p:spPr>
              <a:xfrm rot="16200000">
                <a:off x="6888882" y="535512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Plaque 288"/>
              <p:cNvSpPr/>
              <p:nvPr/>
            </p:nvSpPr>
            <p:spPr>
              <a:xfrm rot="16200000">
                <a:off x="7062418" y="535512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Plaque 289"/>
              <p:cNvSpPr/>
              <p:nvPr/>
            </p:nvSpPr>
            <p:spPr>
              <a:xfrm rot="16200000">
                <a:off x="7495146" y="535772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Plaque 290"/>
              <p:cNvSpPr/>
              <p:nvPr/>
            </p:nvSpPr>
            <p:spPr>
              <a:xfrm rot="16200000">
                <a:off x="7322571" y="535738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Plaque 291"/>
              <p:cNvSpPr/>
              <p:nvPr/>
            </p:nvSpPr>
            <p:spPr>
              <a:xfrm rot="16200000">
                <a:off x="7235953" y="535661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Plaque 292"/>
              <p:cNvSpPr/>
              <p:nvPr/>
            </p:nvSpPr>
            <p:spPr>
              <a:xfrm rot="16200000">
                <a:off x="7409489" y="535661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Plaque 293"/>
              <p:cNvSpPr/>
              <p:nvPr/>
            </p:nvSpPr>
            <p:spPr>
              <a:xfrm rot="16200000">
                <a:off x="7842217" y="535772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Plaque 294"/>
              <p:cNvSpPr/>
              <p:nvPr/>
            </p:nvSpPr>
            <p:spPr>
              <a:xfrm rot="16200000">
                <a:off x="7669641" y="535738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Plaque 295"/>
              <p:cNvSpPr/>
              <p:nvPr/>
            </p:nvSpPr>
            <p:spPr>
              <a:xfrm rot="16200000">
                <a:off x="7583024" y="535661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Plaque 296"/>
              <p:cNvSpPr/>
              <p:nvPr/>
            </p:nvSpPr>
            <p:spPr>
              <a:xfrm rot="16200000">
                <a:off x="7756559" y="535661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Plaque 297"/>
              <p:cNvSpPr/>
              <p:nvPr/>
            </p:nvSpPr>
            <p:spPr>
              <a:xfrm rot="16200000">
                <a:off x="7931527" y="535356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Plaque 298"/>
              <p:cNvSpPr/>
              <p:nvPr/>
            </p:nvSpPr>
            <p:spPr>
              <a:xfrm rot="16200000">
                <a:off x="7148075" y="547923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Plaque 299"/>
              <p:cNvSpPr/>
              <p:nvPr/>
            </p:nvSpPr>
            <p:spPr>
              <a:xfrm rot="16200000">
                <a:off x="6975500" y="547889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Plaque 300"/>
              <p:cNvSpPr/>
              <p:nvPr/>
            </p:nvSpPr>
            <p:spPr>
              <a:xfrm rot="16200000">
                <a:off x="6888882" y="54781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Plaque 301"/>
              <p:cNvSpPr/>
              <p:nvPr/>
            </p:nvSpPr>
            <p:spPr>
              <a:xfrm rot="16200000">
                <a:off x="7062418" y="54781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Plaque 302"/>
              <p:cNvSpPr/>
              <p:nvPr/>
            </p:nvSpPr>
            <p:spPr>
              <a:xfrm rot="16200000">
                <a:off x="7495146" y="54807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Plaque 303"/>
              <p:cNvSpPr/>
              <p:nvPr/>
            </p:nvSpPr>
            <p:spPr>
              <a:xfrm rot="16200000">
                <a:off x="7322571" y="548038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Plaque 304"/>
              <p:cNvSpPr/>
              <p:nvPr/>
            </p:nvSpPr>
            <p:spPr>
              <a:xfrm rot="16200000">
                <a:off x="7235953" y="547962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Plaque 305"/>
              <p:cNvSpPr/>
              <p:nvPr/>
            </p:nvSpPr>
            <p:spPr>
              <a:xfrm rot="16200000">
                <a:off x="7409489" y="547962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Plaque 306"/>
              <p:cNvSpPr/>
              <p:nvPr/>
            </p:nvSpPr>
            <p:spPr>
              <a:xfrm rot="16200000">
                <a:off x="7842217" y="54807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Plaque 307"/>
              <p:cNvSpPr/>
              <p:nvPr/>
            </p:nvSpPr>
            <p:spPr>
              <a:xfrm rot="16200000">
                <a:off x="7669641" y="548038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Plaque 308"/>
              <p:cNvSpPr/>
              <p:nvPr/>
            </p:nvSpPr>
            <p:spPr>
              <a:xfrm rot="16200000">
                <a:off x="7583024" y="547962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Plaque 309"/>
              <p:cNvSpPr/>
              <p:nvPr/>
            </p:nvSpPr>
            <p:spPr>
              <a:xfrm rot="16200000">
                <a:off x="7756559" y="547962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Plaque 310"/>
              <p:cNvSpPr/>
              <p:nvPr/>
            </p:nvSpPr>
            <p:spPr>
              <a:xfrm rot="16200000">
                <a:off x="7931527" y="547657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Plaque 311"/>
              <p:cNvSpPr/>
              <p:nvPr/>
            </p:nvSpPr>
            <p:spPr>
              <a:xfrm rot="16200000">
                <a:off x="7148075" y="559688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Plaque 312"/>
              <p:cNvSpPr/>
              <p:nvPr/>
            </p:nvSpPr>
            <p:spPr>
              <a:xfrm rot="16200000">
                <a:off x="6888882" y="55957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Plaque 313"/>
              <p:cNvSpPr/>
              <p:nvPr/>
            </p:nvSpPr>
            <p:spPr>
              <a:xfrm rot="16200000">
                <a:off x="7062418" y="55957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Plaque 314"/>
              <p:cNvSpPr/>
              <p:nvPr/>
            </p:nvSpPr>
            <p:spPr>
              <a:xfrm rot="16200000">
                <a:off x="7495146" y="559838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Plaque 315"/>
              <p:cNvSpPr/>
              <p:nvPr/>
            </p:nvSpPr>
            <p:spPr>
              <a:xfrm rot="16200000">
                <a:off x="7322571" y="559803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Plaque 316"/>
              <p:cNvSpPr/>
              <p:nvPr/>
            </p:nvSpPr>
            <p:spPr>
              <a:xfrm rot="16200000">
                <a:off x="7235953" y="559727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Plaque 317"/>
              <p:cNvSpPr/>
              <p:nvPr/>
            </p:nvSpPr>
            <p:spPr>
              <a:xfrm rot="16200000">
                <a:off x="7669641" y="559803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Plaque 318"/>
              <p:cNvSpPr/>
              <p:nvPr/>
            </p:nvSpPr>
            <p:spPr>
              <a:xfrm rot="16200000">
                <a:off x="7583024" y="559727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Plaque 319"/>
              <p:cNvSpPr/>
              <p:nvPr/>
            </p:nvSpPr>
            <p:spPr>
              <a:xfrm rot="16200000">
                <a:off x="7756559" y="559727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Plaque 320"/>
              <p:cNvSpPr/>
              <p:nvPr/>
            </p:nvSpPr>
            <p:spPr>
              <a:xfrm rot="16200000">
                <a:off x="7931527" y="559422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Plaque 321"/>
              <p:cNvSpPr/>
              <p:nvPr/>
            </p:nvSpPr>
            <p:spPr>
              <a:xfrm rot="16200000">
                <a:off x="7148075" y="572065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Plaque 322"/>
              <p:cNvSpPr/>
              <p:nvPr/>
            </p:nvSpPr>
            <p:spPr>
              <a:xfrm rot="16200000">
                <a:off x="6975500" y="572030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Plaque 323"/>
              <p:cNvSpPr/>
              <p:nvPr/>
            </p:nvSpPr>
            <p:spPr>
              <a:xfrm rot="16200000">
                <a:off x="6888882" y="571954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Plaque 324"/>
              <p:cNvSpPr/>
              <p:nvPr/>
            </p:nvSpPr>
            <p:spPr>
              <a:xfrm rot="16200000">
                <a:off x="7062418" y="571954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Plaque 325"/>
              <p:cNvSpPr/>
              <p:nvPr/>
            </p:nvSpPr>
            <p:spPr>
              <a:xfrm rot="16200000">
                <a:off x="7495146" y="572214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Plaque 326"/>
              <p:cNvSpPr/>
              <p:nvPr/>
            </p:nvSpPr>
            <p:spPr>
              <a:xfrm rot="16200000">
                <a:off x="7322571" y="572180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Plaque 327"/>
              <p:cNvSpPr/>
              <p:nvPr/>
            </p:nvSpPr>
            <p:spPr>
              <a:xfrm rot="16200000">
                <a:off x="7235953" y="57210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Plaque 328"/>
              <p:cNvSpPr/>
              <p:nvPr/>
            </p:nvSpPr>
            <p:spPr>
              <a:xfrm rot="16200000">
                <a:off x="7409489" y="57210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Plaque 329"/>
              <p:cNvSpPr/>
              <p:nvPr/>
            </p:nvSpPr>
            <p:spPr>
              <a:xfrm rot="16200000">
                <a:off x="7842217" y="572214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Plaque 330"/>
              <p:cNvSpPr/>
              <p:nvPr/>
            </p:nvSpPr>
            <p:spPr>
              <a:xfrm rot="16200000">
                <a:off x="7669641" y="572180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Plaque 331"/>
              <p:cNvSpPr/>
              <p:nvPr/>
            </p:nvSpPr>
            <p:spPr>
              <a:xfrm rot="16200000">
                <a:off x="7583024" y="57210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Plaque 332"/>
              <p:cNvSpPr/>
              <p:nvPr/>
            </p:nvSpPr>
            <p:spPr>
              <a:xfrm rot="16200000">
                <a:off x="7756559" y="57210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Plaque 333"/>
              <p:cNvSpPr/>
              <p:nvPr/>
            </p:nvSpPr>
            <p:spPr>
              <a:xfrm rot="16200000">
                <a:off x="7931527" y="571798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Plaque 334"/>
              <p:cNvSpPr/>
              <p:nvPr/>
            </p:nvSpPr>
            <p:spPr>
              <a:xfrm rot="16200000">
                <a:off x="7148075" y="583932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Plaque 335"/>
              <p:cNvSpPr/>
              <p:nvPr/>
            </p:nvSpPr>
            <p:spPr>
              <a:xfrm rot="16200000">
                <a:off x="6975500" y="583898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Plaque 336"/>
              <p:cNvSpPr/>
              <p:nvPr/>
            </p:nvSpPr>
            <p:spPr>
              <a:xfrm rot="16200000">
                <a:off x="6888882" y="583821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Plaque 337"/>
              <p:cNvSpPr/>
              <p:nvPr/>
            </p:nvSpPr>
            <p:spPr>
              <a:xfrm rot="16200000">
                <a:off x="7062418" y="583821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Plaque 338"/>
              <p:cNvSpPr/>
              <p:nvPr/>
            </p:nvSpPr>
            <p:spPr>
              <a:xfrm rot="16200000">
                <a:off x="7495146" y="584082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Plaque 339"/>
              <p:cNvSpPr/>
              <p:nvPr/>
            </p:nvSpPr>
            <p:spPr>
              <a:xfrm rot="16200000">
                <a:off x="7322571" y="58404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Plaque 340"/>
              <p:cNvSpPr/>
              <p:nvPr/>
            </p:nvSpPr>
            <p:spPr>
              <a:xfrm rot="16200000">
                <a:off x="7235953" y="583971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Plaque 341"/>
              <p:cNvSpPr/>
              <p:nvPr/>
            </p:nvSpPr>
            <p:spPr>
              <a:xfrm rot="16200000">
                <a:off x="7409489" y="583971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Plaque 342"/>
              <p:cNvSpPr/>
              <p:nvPr/>
            </p:nvSpPr>
            <p:spPr>
              <a:xfrm rot="16200000">
                <a:off x="7842217" y="584082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Plaque 343"/>
              <p:cNvSpPr/>
              <p:nvPr/>
            </p:nvSpPr>
            <p:spPr>
              <a:xfrm rot="16200000">
                <a:off x="7669641" y="58404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Plaque 344"/>
              <p:cNvSpPr/>
              <p:nvPr/>
            </p:nvSpPr>
            <p:spPr>
              <a:xfrm rot="16200000">
                <a:off x="7583024" y="583971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Plaque 345"/>
              <p:cNvSpPr/>
              <p:nvPr/>
            </p:nvSpPr>
            <p:spPr>
              <a:xfrm rot="16200000">
                <a:off x="7756559" y="583971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Plaque 346"/>
              <p:cNvSpPr/>
              <p:nvPr/>
            </p:nvSpPr>
            <p:spPr>
              <a:xfrm rot="16200000">
                <a:off x="7931527" y="583666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Plaque 347"/>
              <p:cNvSpPr/>
              <p:nvPr/>
            </p:nvSpPr>
            <p:spPr>
              <a:xfrm rot="16200000">
                <a:off x="7148075" y="595697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Plaque 348"/>
              <p:cNvSpPr/>
              <p:nvPr/>
            </p:nvSpPr>
            <p:spPr>
              <a:xfrm rot="16200000">
                <a:off x="6975500" y="595663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Plaque 349"/>
              <p:cNvSpPr/>
              <p:nvPr/>
            </p:nvSpPr>
            <p:spPr>
              <a:xfrm rot="16200000">
                <a:off x="6888882" y="595586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Plaque 350"/>
              <p:cNvSpPr/>
              <p:nvPr/>
            </p:nvSpPr>
            <p:spPr>
              <a:xfrm rot="16200000">
                <a:off x="7062418" y="595586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Plaque 351"/>
              <p:cNvSpPr/>
              <p:nvPr/>
            </p:nvSpPr>
            <p:spPr>
              <a:xfrm rot="16200000">
                <a:off x="7495146" y="595847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Plaque 352"/>
              <p:cNvSpPr/>
              <p:nvPr/>
            </p:nvSpPr>
            <p:spPr>
              <a:xfrm rot="16200000">
                <a:off x="7322571" y="595812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Plaque 353"/>
              <p:cNvSpPr/>
              <p:nvPr/>
            </p:nvSpPr>
            <p:spPr>
              <a:xfrm rot="16200000">
                <a:off x="7235953" y="595736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Plaque 354"/>
              <p:cNvSpPr/>
              <p:nvPr/>
            </p:nvSpPr>
            <p:spPr>
              <a:xfrm rot="16200000">
                <a:off x="7409489" y="595736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Plaque 355"/>
              <p:cNvSpPr/>
              <p:nvPr/>
            </p:nvSpPr>
            <p:spPr>
              <a:xfrm rot="16200000">
                <a:off x="7842217" y="595847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Plaque 356"/>
              <p:cNvSpPr/>
              <p:nvPr/>
            </p:nvSpPr>
            <p:spPr>
              <a:xfrm rot="16200000">
                <a:off x="7669641" y="595812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Plaque 357"/>
              <p:cNvSpPr/>
              <p:nvPr/>
            </p:nvSpPr>
            <p:spPr>
              <a:xfrm rot="16200000">
                <a:off x="7583024" y="595736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Plaque 358"/>
              <p:cNvSpPr/>
              <p:nvPr/>
            </p:nvSpPr>
            <p:spPr>
              <a:xfrm rot="16200000">
                <a:off x="7756559" y="595736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Plaque 359"/>
              <p:cNvSpPr/>
              <p:nvPr/>
            </p:nvSpPr>
            <p:spPr>
              <a:xfrm rot="16200000">
                <a:off x="7931527" y="595431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Plaque 360"/>
              <p:cNvSpPr/>
              <p:nvPr/>
            </p:nvSpPr>
            <p:spPr>
              <a:xfrm rot="16200000">
                <a:off x="7148075" y="608074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Plaque 361"/>
              <p:cNvSpPr/>
              <p:nvPr/>
            </p:nvSpPr>
            <p:spPr>
              <a:xfrm rot="16200000">
                <a:off x="6975500" y="608039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Plaque 362"/>
              <p:cNvSpPr/>
              <p:nvPr/>
            </p:nvSpPr>
            <p:spPr>
              <a:xfrm rot="16200000">
                <a:off x="6888882" y="607963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Plaque 363"/>
              <p:cNvSpPr/>
              <p:nvPr/>
            </p:nvSpPr>
            <p:spPr>
              <a:xfrm rot="16200000">
                <a:off x="7062418" y="607963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Plaque 364"/>
              <p:cNvSpPr/>
              <p:nvPr/>
            </p:nvSpPr>
            <p:spPr>
              <a:xfrm rot="16200000">
                <a:off x="7495146" y="608223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Plaque 365"/>
              <p:cNvSpPr/>
              <p:nvPr/>
            </p:nvSpPr>
            <p:spPr>
              <a:xfrm rot="16200000">
                <a:off x="7322571" y="608189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Plaque 366"/>
              <p:cNvSpPr/>
              <p:nvPr/>
            </p:nvSpPr>
            <p:spPr>
              <a:xfrm rot="16200000">
                <a:off x="7235953" y="608112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Plaque 367"/>
              <p:cNvSpPr/>
              <p:nvPr/>
            </p:nvSpPr>
            <p:spPr>
              <a:xfrm rot="16200000">
                <a:off x="7409489" y="608112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Plaque 368"/>
              <p:cNvSpPr/>
              <p:nvPr/>
            </p:nvSpPr>
            <p:spPr>
              <a:xfrm rot="16200000">
                <a:off x="7842217" y="608223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Plaque 369"/>
              <p:cNvSpPr/>
              <p:nvPr/>
            </p:nvSpPr>
            <p:spPr>
              <a:xfrm rot="16200000">
                <a:off x="7669641" y="608189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Plaque 370"/>
              <p:cNvSpPr/>
              <p:nvPr/>
            </p:nvSpPr>
            <p:spPr>
              <a:xfrm rot="16200000">
                <a:off x="7583024" y="608112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Plaque 371"/>
              <p:cNvSpPr/>
              <p:nvPr/>
            </p:nvSpPr>
            <p:spPr>
              <a:xfrm rot="16200000">
                <a:off x="7756559" y="608112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Plaque 372"/>
              <p:cNvSpPr/>
              <p:nvPr/>
            </p:nvSpPr>
            <p:spPr>
              <a:xfrm rot="16200000">
                <a:off x="7931527" y="607807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Plaque 373"/>
              <p:cNvSpPr/>
              <p:nvPr/>
            </p:nvSpPr>
            <p:spPr>
              <a:xfrm rot="16200000">
                <a:off x="7148075" y="619863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Plaque 374"/>
              <p:cNvSpPr/>
              <p:nvPr/>
            </p:nvSpPr>
            <p:spPr>
              <a:xfrm rot="16200000">
                <a:off x="6888882" y="619751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Plaque 375"/>
              <p:cNvSpPr/>
              <p:nvPr/>
            </p:nvSpPr>
            <p:spPr>
              <a:xfrm rot="16200000">
                <a:off x="7062418" y="619751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Plaque 376"/>
              <p:cNvSpPr/>
              <p:nvPr/>
            </p:nvSpPr>
            <p:spPr>
              <a:xfrm rot="16200000">
                <a:off x="7495146" y="620012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Plaque 377"/>
              <p:cNvSpPr/>
              <p:nvPr/>
            </p:nvSpPr>
            <p:spPr>
              <a:xfrm rot="16200000">
                <a:off x="7322571" y="619977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Plaque 378"/>
              <p:cNvSpPr/>
              <p:nvPr/>
            </p:nvSpPr>
            <p:spPr>
              <a:xfrm rot="16200000">
                <a:off x="7235953" y="619901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Plaque 379"/>
              <p:cNvSpPr/>
              <p:nvPr/>
            </p:nvSpPr>
            <p:spPr>
              <a:xfrm rot="16200000">
                <a:off x="7669641" y="619977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Plaque 380"/>
              <p:cNvSpPr/>
              <p:nvPr/>
            </p:nvSpPr>
            <p:spPr>
              <a:xfrm rot="16200000">
                <a:off x="7583024" y="619901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Plaque 381"/>
              <p:cNvSpPr/>
              <p:nvPr/>
            </p:nvSpPr>
            <p:spPr>
              <a:xfrm rot="16200000">
                <a:off x="7756559" y="619901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Plaque 382"/>
              <p:cNvSpPr/>
              <p:nvPr/>
            </p:nvSpPr>
            <p:spPr>
              <a:xfrm rot="16200000">
                <a:off x="7931527" y="619596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Plaque 383"/>
              <p:cNvSpPr/>
              <p:nvPr/>
            </p:nvSpPr>
            <p:spPr>
              <a:xfrm rot="16200000">
                <a:off x="7148075" y="631628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Plaque 384"/>
              <p:cNvSpPr/>
              <p:nvPr/>
            </p:nvSpPr>
            <p:spPr>
              <a:xfrm rot="16200000">
                <a:off x="6975500" y="631593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Plaque 385"/>
              <p:cNvSpPr/>
              <p:nvPr/>
            </p:nvSpPr>
            <p:spPr>
              <a:xfrm rot="16200000">
                <a:off x="6888882" y="631516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Plaque 386"/>
              <p:cNvSpPr/>
              <p:nvPr/>
            </p:nvSpPr>
            <p:spPr>
              <a:xfrm rot="16200000">
                <a:off x="7062418" y="631516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Plaque 387"/>
              <p:cNvSpPr/>
              <p:nvPr/>
            </p:nvSpPr>
            <p:spPr>
              <a:xfrm rot="16200000">
                <a:off x="7495146" y="631777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Plaque 388"/>
              <p:cNvSpPr/>
              <p:nvPr/>
            </p:nvSpPr>
            <p:spPr>
              <a:xfrm rot="16200000">
                <a:off x="7322571" y="631742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Plaque 389"/>
              <p:cNvSpPr/>
              <p:nvPr/>
            </p:nvSpPr>
            <p:spPr>
              <a:xfrm rot="16200000">
                <a:off x="7235953" y="631666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Plaque 390"/>
              <p:cNvSpPr/>
              <p:nvPr/>
            </p:nvSpPr>
            <p:spPr>
              <a:xfrm rot="16200000">
                <a:off x="7409489" y="631666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Plaque 391"/>
              <p:cNvSpPr/>
              <p:nvPr/>
            </p:nvSpPr>
            <p:spPr>
              <a:xfrm rot="16200000">
                <a:off x="7842217" y="631777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Plaque 392"/>
              <p:cNvSpPr/>
              <p:nvPr/>
            </p:nvSpPr>
            <p:spPr>
              <a:xfrm rot="16200000">
                <a:off x="7669641" y="631742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Plaque 393"/>
              <p:cNvSpPr/>
              <p:nvPr/>
            </p:nvSpPr>
            <p:spPr>
              <a:xfrm rot="16200000">
                <a:off x="7583024" y="631666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Plaque 394"/>
              <p:cNvSpPr/>
              <p:nvPr/>
            </p:nvSpPr>
            <p:spPr>
              <a:xfrm rot="16200000">
                <a:off x="7756559" y="631666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Plaque 395"/>
              <p:cNvSpPr/>
              <p:nvPr/>
            </p:nvSpPr>
            <p:spPr>
              <a:xfrm rot="16200000">
                <a:off x="7931527" y="631361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Plaque 396"/>
              <p:cNvSpPr/>
              <p:nvPr/>
            </p:nvSpPr>
            <p:spPr>
              <a:xfrm rot="16200000">
                <a:off x="7540363" y="42178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Plaque 397"/>
              <p:cNvSpPr/>
              <p:nvPr/>
            </p:nvSpPr>
            <p:spPr>
              <a:xfrm rot="16200000">
                <a:off x="7366828" y="42178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Plaque 398"/>
              <p:cNvSpPr/>
              <p:nvPr/>
            </p:nvSpPr>
            <p:spPr>
              <a:xfrm rot="16200000">
                <a:off x="7193293" y="42178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Plaque 399"/>
              <p:cNvSpPr/>
              <p:nvPr/>
            </p:nvSpPr>
            <p:spPr>
              <a:xfrm rot="16200000">
                <a:off x="6931407" y="421638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Plaque 400"/>
              <p:cNvSpPr/>
              <p:nvPr/>
            </p:nvSpPr>
            <p:spPr>
              <a:xfrm rot="16200000">
                <a:off x="6846222" y="421638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Plaque 401"/>
              <p:cNvSpPr/>
              <p:nvPr/>
            </p:nvSpPr>
            <p:spPr>
              <a:xfrm rot="16200000">
                <a:off x="7019757" y="421638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Plaque 402"/>
              <p:cNvSpPr/>
              <p:nvPr/>
            </p:nvSpPr>
            <p:spPr>
              <a:xfrm rot="16200000">
                <a:off x="7106525" y="421638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Plaque 403"/>
              <p:cNvSpPr/>
              <p:nvPr/>
            </p:nvSpPr>
            <p:spPr>
              <a:xfrm rot="16200000">
                <a:off x="7278478" y="42178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Plaque 404"/>
              <p:cNvSpPr/>
              <p:nvPr/>
            </p:nvSpPr>
            <p:spPr>
              <a:xfrm rot="16200000">
                <a:off x="7453596" y="42178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Plaque 405"/>
              <p:cNvSpPr/>
              <p:nvPr/>
            </p:nvSpPr>
            <p:spPr>
              <a:xfrm rot="16200000">
                <a:off x="7625549" y="42178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Plaque 406"/>
              <p:cNvSpPr/>
              <p:nvPr/>
            </p:nvSpPr>
            <p:spPr>
              <a:xfrm rot="16200000">
                <a:off x="7713899" y="42178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Plaque 407"/>
              <p:cNvSpPr/>
              <p:nvPr/>
            </p:nvSpPr>
            <p:spPr>
              <a:xfrm rot="16200000">
                <a:off x="7800666" y="42178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Plaque 408"/>
              <p:cNvSpPr/>
              <p:nvPr/>
            </p:nvSpPr>
            <p:spPr>
              <a:xfrm rot="16200000">
                <a:off x="7540363" y="433655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Plaque 409"/>
              <p:cNvSpPr/>
              <p:nvPr/>
            </p:nvSpPr>
            <p:spPr>
              <a:xfrm rot="16200000">
                <a:off x="7366828" y="433655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Plaque 410"/>
              <p:cNvSpPr/>
              <p:nvPr/>
            </p:nvSpPr>
            <p:spPr>
              <a:xfrm rot="16200000">
                <a:off x="7193293" y="433655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Plaque 411"/>
              <p:cNvSpPr/>
              <p:nvPr/>
            </p:nvSpPr>
            <p:spPr>
              <a:xfrm rot="16200000">
                <a:off x="6931407" y="43350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Plaque 412"/>
              <p:cNvSpPr/>
              <p:nvPr/>
            </p:nvSpPr>
            <p:spPr>
              <a:xfrm rot="16200000">
                <a:off x="6846222" y="43350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Plaque 413"/>
              <p:cNvSpPr/>
              <p:nvPr/>
            </p:nvSpPr>
            <p:spPr>
              <a:xfrm rot="16200000">
                <a:off x="7019757" y="43350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Plaque 414"/>
              <p:cNvSpPr/>
              <p:nvPr/>
            </p:nvSpPr>
            <p:spPr>
              <a:xfrm rot="16200000">
                <a:off x="7106525" y="43350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Plaque 415"/>
              <p:cNvSpPr/>
              <p:nvPr/>
            </p:nvSpPr>
            <p:spPr>
              <a:xfrm rot="16200000">
                <a:off x="7278478" y="433655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Plaque 416"/>
              <p:cNvSpPr/>
              <p:nvPr/>
            </p:nvSpPr>
            <p:spPr>
              <a:xfrm rot="16200000">
                <a:off x="7453596" y="433655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Plaque 417"/>
              <p:cNvSpPr/>
              <p:nvPr/>
            </p:nvSpPr>
            <p:spPr>
              <a:xfrm rot="16200000">
                <a:off x="7625549" y="433655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Plaque 418"/>
              <p:cNvSpPr/>
              <p:nvPr/>
            </p:nvSpPr>
            <p:spPr>
              <a:xfrm rot="16200000">
                <a:off x="7713899" y="433655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Plaque 419"/>
              <p:cNvSpPr/>
              <p:nvPr/>
            </p:nvSpPr>
            <p:spPr>
              <a:xfrm rot="16200000">
                <a:off x="7800666" y="433655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Plaque 420"/>
              <p:cNvSpPr/>
              <p:nvPr/>
            </p:nvSpPr>
            <p:spPr>
              <a:xfrm rot="16200000">
                <a:off x="7540363" y="445420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Plaque 421"/>
              <p:cNvSpPr/>
              <p:nvPr/>
            </p:nvSpPr>
            <p:spPr>
              <a:xfrm rot="16200000">
                <a:off x="7366828" y="445420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Plaque 422"/>
              <p:cNvSpPr/>
              <p:nvPr/>
            </p:nvSpPr>
            <p:spPr>
              <a:xfrm rot="16200000">
                <a:off x="7193293" y="445420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Plaque 423"/>
              <p:cNvSpPr/>
              <p:nvPr/>
            </p:nvSpPr>
            <p:spPr>
              <a:xfrm rot="16200000">
                <a:off x="6931407" y="44527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Plaque 424"/>
              <p:cNvSpPr/>
              <p:nvPr/>
            </p:nvSpPr>
            <p:spPr>
              <a:xfrm rot="16200000">
                <a:off x="6846222" y="44527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Plaque 425"/>
              <p:cNvSpPr/>
              <p:nvPr/>
            </p:nvSpPr>
            <p:spPr>
              <a:xfrm rot="16200000">
                <a:off x="7019757" y="44527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Plaque 426"/>
              <p:cNvSpPr/>
              <p:nvPr/>
            </p:nvSpPr>
            <p:spPr>
              <a:xfrm rot="16200000">
                <a:off x="7106525" y="44527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Plaque 427"/>
              <p:cNvSpPr/>
              <p:nvPr/>
            </p:nvSpPr>
            <p:spPr>
              <a:xfrm rot="16200000">
                <a:off x="7278478" y="445420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Plaque 428"/>
              <p:cNvSpPr/>
              <p:nvPr/>
            </p:nvSpPr>
            <p:spPr>
              <a:xfrm rot="16200000">
                <a:off x="7453596" y="445420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Plaque 429"/>
              <p:cNvSpPr/>
              <p:nvPr/>
            </p:nvSpPr>
            <p:spPr>
              <a:xfrm rot="16200000">
                <a:off x="7625549" y="445420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Plaque 430"/>
              <p:cNvSpPr/>
              <p:nvPr/>
            </p:nvSpPr>
            <p:spPr>
              <a:xfrm rot="16200000">
                <a:off x="7713899" y="445420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Plaque 431"/>
              <p:cNvSpPr/>
              <p:nvPr/>
            </p:nvSpPr>
            <p:spPr>
              <a:xfrm rot="16200000">
                <a:off x="7800666" y="445420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Plaque 432"/>
              <p:cNvSpPr/>
              <p:nvPr/>
            </p:nvSpPr>
            <p:spPr>
              <a:xfrm rot="16200000">
                <a:off x="7540363" y="457796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Plaque 433"/>
              <p:cNvSpPr/>
              <p:nvPr/>
            </p:nvSpPr>
            <p:spPr>
              <a:xfrm rot="16200000">
                <a:off x="7366828" y="457796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Plaque 434"/>
              <p:cNvSpPr/>
              <p:nvPr/>
            </p:nvSpPr>
            <p:spPr>
              <a:xfrm rot="16200000">
                <a:off x="7193293" y="457796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Plaque 435"/>
              <p:cNvSpPr/>
              <p:nvPr/>
            </p:nvSpPr>
            <p:spPr>
              <a:xfrm rot="16200000">
                <a:off x="6931407" y="45764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Plaque 436"/>
              <p:cNvSpPr/>
              <p:nvPr/>
            </p:nvSpPr>
            <p:spPr>
              <a:xfrm rot="16200000">
                <a:off x="6846222" y="45764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Plaque 437"/>
              <p:cNvSpPr/>
              <p:nvPr/>
            </p:nvSpPr>
            <p:spPr>
              <a:xfrm rot="16200000">
                <a:off x="7019757" y="45764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Plaque 438"/>
              <p:cNvSpPr/>
              <p:nvPr/>
            </p:nvSpPr>
            <p:spPr>
              <a:xfrm rot="16200000">
                <a:off x="7106525" y="45764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Plaque 439"/>
              <p:cNvSpPr/>
              <p:nvPr/>
            </p:nvSpPr>
            <p:spPr>
              <a:xfrm rot="16200000">
                <a:off x="7278478" y="457796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Plaque 440"/>
              <p:cNvSpPr/>
              <p:nvPr/>
            </p:nvSpPr>
            <p:spPr>
              <a:xfrm rot="16200000">
                <a:off x="7453596" y="457796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Plaque 441"/>
              <p:cNvSpPr/>
              <p:nvPr/>
            </p:nvSpPr>
            <p:spPr>
              <a:xfrm rot="16200000">
                <a:off x="7625549" y="457796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Plaque 442"/>
              <p:cNvSpPr/>
              <p:nvPr/>
            </p:nvSpPr>
            <p:spPr>
              <a:xfrm rot="16200000">
                <a:off x="7713899" y="457796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Plaque 443"/>
              <p:cNvSpPr/>
              <p:nvPr/>
            </p:nvSpPr>
            <p:spPr>
              <a:xfrm rot="16200000">
                <a:off x="7800666" y="457796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Plaque 444"/>
              <p:cNvSpPr/>
              <p:nvPr/>
            </p:nvSpPr>
            <p:spPr>
              <a:xfrm rot="16200000">
                <a:off x="7540363" y="469585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Plaque 445"/>
              <p:cNvSpPr/>
              <p:nvPr/>
            </p:nvSpPr>
            <p:spPr>
              <a:xfrm rot="16200000">
                <a:off x="7366828" y="469585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Plaque 446"/>
              <p:cNvSpPr/>
              <p:nvPr/>
            </p:nvSpPr>
            <p:spPr>
              <a:xfrm rot="16200000">
                <a:off x="7193293" y="469585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Plaque 447"/>
              <p:cNvSpPr/>
              <p:nvPr/>
            </p:nvSpPr>
            <p:spPr>
              <a:xfrm rot="16200000">
                <a:off x="6931407" y="469435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Plaque 448"/>
              <p:cNvSpPr/>
              <p:nvPr/>
            </p:nvSpPr>
            <p:spPr>
              <a:xfrm rot="16200000">
                <a:off x="6846222" y="469435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Plaque 449"/>
              <p:cNvSpPr/>
              <p:nvPr/>
            </p:nvSpPr>
            <p:spPr>
              <a:xfrm rot="16200000">
                <a:off x="7019757" y="469435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Plaque 450"/>
              <p:cNvSpPr/>
              <p:nvPr/>
            </p:nvSpPr>
            <p:spPr>
              <a:xfrm rot="16200000">
                <a:off x="7106525" y="469435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Plaque 451"/>
              <p:cNvSpPr/>
              <p:nvPr/>
            </p:nvSpPr>
            <p:spPr>
              <a:xfrm rot="16200000">
                <a:off x="7278478" y="469585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Plaque 452"/>
              <p:cNvSpPr/>
              <p:nvPr/>
            </p:nvSpPr>
            <p:spPr>
              <a:xfrm rot="16200000">
                <a:off x="7453596" y="469585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Plaque 453"/>
              <p:cNvSpPr/>
              <p:nvPr/>
            </p:nvSpPr>
            <p:spPr>
              <a:xfrm rot="16200000">
                <a:off x="7625549" y="469585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Plaque 454"/>
              <p:cNvSpPr/>
              <p:nvPr/>
            </p:nvSpPr>
            <p:spPr>
              <a:xfrm rot="16200000">
                <a:off x="7713899" y="469585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Plaque 455"/>
              <p:cNvSpPr/>
              <p:nvPr/>
            </p:nvSpPr>
            <p:spPr>
              <a:xfrm rot="16200000">
                <a:off x="7800666" y="469585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Plaque 456"/>
              <p:cNvSpPr/>
              <p:nvPr/>
            </p:nvSpPr>
            <p:spPr>
              <a:xfrm rot="16200000">
                <a:off x="7540363" y="48135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Plaque 457"/>
              <p:cNvSpPr/>
              <p:nvPr/>
            </p:nvSpPr>
            <p:spPr>
              <a:xfrm rot="16200000">
                <a:off x="7366828" y="48135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Plaque 458"/>
              <p:cNvSpPr/>
              <p:nvPr/>
            </p:nvSpPr>
            <p:spPr>
              <a:xfrm rot="16200000">
                <a:off x="7193293" y="48135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Plaque 459"/>
              <p:cNvSpPr/>
              <p:nvPr/>
            </p:nvSpPr>
            <p:spPr>
              <a:xfrm rot="16200000">
                <a:off x="6931407" y="481200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Plaque 460"/>
              <p:cNvSpPr/>
              <p:nvPr/>
            </p:nvSpPr>
            <p:spPr>
              <a:xfrm rot="16200000">
                <a:off x="6846222" y="481200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Plaque 461"/>
              <p:cNvSpPr/>
              <p:nvPr/>
            </p:nvSpPr>
            <p:spPr>
              <a:xfrm rot="16200000">
                <a:off x="7019757" y="481200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Plaque 462"/>
              <p:cNvSpPr/>
              <p:nvPr/>
            </p:nvSpPr>
            <p:spPr>
              <a:xfrm rot="16200000">
                <a:off x="7106525" y="481200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Plaque 463"/>
              <p:cNvSpPr/>
              <p:nvPr/>
            </p:nvSpPr>
            <p:spPr>
              <a:xfrm rot="16200000">
                <a:off x="7278478" y="48135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Plaque 464"/>
              <p:cNvSpPr/>
              <p:nvPr/>
            </p:nvSpPr>
            <p:spPr>
              <a:xfrm rot="16200000">
                <a:off x="7453596" y="48135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Plaque 465"/>
              <p:cNvSpPr/>
              <p:nvPr/>
            </p:nvSpPr>
            <p:spPr>
              <a:xfrm rot="16200000">
                <a:off x="7625549" y="48135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Plaque 466"/>
              <p:cNvSpPr/>
              <p:nvPr/>
            </p:nvSpPr>
            <p:spPr>
              <a:xfrm rot="16200000">
                <a:off x="7713899" y="48135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Plaque 467"/>
              <p:cNvSpPr/>
              <p:nvPr/>
            </p:nvSpPr>
            <p:spPr>
              <a:xfrm rot="16200000">
                <a:off x="7800666" y="48135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Plaque 468"/>
              <p:cNvSpPr/>
              <p:nvPr/>
            </p:nvSpPr>
            <p:spPr>
              <a:xfrm rot="16200000">
                <a:off x="7540363" y="493726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Plaque 469"/>
              <p:cNvSpPr/>
              <p:nvPr/>
            </p:nvSpPr>
            <p:spPr>
              <a:xfrm rot="16200000">
                <a:off x="7366828" y="493726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Plaque 470"/>
              <p:cNvSpPr/>
              <p:nvPr/>
            </p:nvSpPr>
            <p:spPr>
              <a:xfrm rot="16200000">
                <a:off x="7193293" y="493726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Plaque 471"/>
              <p:cNvSpPr/>
              <p:nvPr/>
            </p:nvSpPr>
            <p:spPr>
              <a:xfrm rot="16200000">
                <a:off x="6931407" y="493577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Plaque 472"/>
              <p:cNvSpPr/>
              <p:nvPr/>
            </p:nvSpPr>
            <p:spPr>
              <a:xfrm rot="16200000">
                <a:off x="6846222" y="493577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Plaque 473"/>
              <p:cNvSpPr/>
              <p:nvPr/>
            </p:nvSpPr>
            <p:spPr>
              <a:xfrm rot="16200000">
                <a:off x="7019757" y="493577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Plaque 474"/>
              <p:cNvSpPr/>
              <p:nvPr/>
            </p:nvSpPr>
            <p:spPr>
              <a:xfrm rot="16200000">
                <a:off x="7106525" y="493577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Plaque 475"/>
              <p:cNvSpPr/>
              <p:nvPr/>
            </p:nvSpPr>
            <p:spPr>
              <a:xfrm rot="16200000">
                <a:off x="7278478" y="493726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Plaque 476"/>
              <p:cNvSpPr/>
              <p:nvPr/>
            </p:nvSpPr>
            <p:spPr>
              <a:xfrm rot="16200000">
                <a:off x="7453596" y="493726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Plaque 477"/>
              <p:cNvSpPr/>
              <p:nvPr/>
            </p:nvSpPr>
            <p:spPr>
              <a:xfrm rot="16200000">
                <a:off x="7625549" y="493726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Plaque 478"/>
              <p:cNvSpPr/>
              <p:nvPr/>
            </p:nvSpPr>
            <p:spPr>
              <a:xfrm rot="16200000">
                <a:off x="7713899" y="493726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Plaque 479"/>
              <p:cNvSpPr/>
              <p:nvPr/>
            </p:nvSpPr>
            <p:spPr>
              <a:xfrm rot="16200000">
                <a:off x="7800666" y="493726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Plaque 480"/>
              <p:cNvSpPr/>
              <p:nvPr/>
            </p:nvSpPr>
            <p:spPr>
              <a:xfrm rot="16200000">
                <a:off x="7540363" y="505594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Plaque 481"/>
              <p:cNvSpPr/>
              <p:nvPr/>
            </p:nvSpPr>
            <p:spPr>
              <a:xfrm rot="16200000">
                <a:off x="7366828" y="505594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Plaque 482"/>
              <p:cNvSpPr/>
              <p:nvPr/>
            </p:nvSpPr>
            <p:spPr>
              <a:xfrm rot="16200000">
                <a:off x="7193293" y="505594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Plaque 483"/>
              <p:cNvSpPr/>
              <p:nvPr/>
            </p:nvSpPr>
            <p:spPr>
              <a:xfrm rot="16200000">
                <a:off x="6931407" y="505444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Plaque 484"/>
              <p:cNvSpPr/>
              <p:nvPr/>
            </p:nvSpPr>
            <p:spPr>
              <a:xfrm rot="16200000">
                <a:off x="6846222" y="505444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Plaque 485"/>
              <p:cNvSpPr/>
              <p:nvPr/>
            </p:nvSpPr>
            <p:spPr>
              <a:xfrm rot="16200000">
                <a:off x="7019757" y="505444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Plaque 486"/>
              <p:cNvSpPr/>
              <p:nvPr/>
            </p:nvSpPr>
            <p:spPr>
              <a:xfrm rot="16200000">
                <a:off x="7106525" y="505444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Plaque 487"/>
              <p:cNvSpPr/>
              <p:nvPr/>
            </p:nvSpPr>
            <p:spPr>
              <a:xfrm rot="16200000">
                <a:off x="7278478" y="505594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Plaque 488"/>
              <p:cNvSpPr/>
              <p:nvPr/>
            </p:nvSpPr>
            <p:spPr>
              <a:xfrm rot="16200000">
                <a:off x="7453596" y="505594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Plaque 489"/>
              <p:cNvSpPr/>
              <p:nvPr/>
            </p:nvSpPr>
            <p:spPr>
              <a:xfrm rot="16200000">
                <a:off x="7625549" y="505594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Plaque 490"/>
              <p:cNvSpPr/>
              <p:nvPr/>
            </p:nvSpPr>
            <p:spPr>
              <a:xfrm rot="16200000">
                <a:off x="7713899" y="505594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Plaque 491"/>
              <p:cNvSpPr/>
              <p:nvPr/>
            </p:nvSpPr>
            <p:spPr>
              <a:xfrm rot="16200000">
                <a:off x="7800666" y="505594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Plaque 492"/>
              <p:cNvSpPr/>
              <p:nvPr/>
            </p:nvSpPr>
            <p:spPr>
              <a:xfrm rot="16200000">
                <a:off x="7540363" y="51735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Plaque 493"/>
              <p:cNvSpPr/>
              <p:nvPr/>
            </p:nvSpPr>
            <p:spPr>
              <a:xfrm rot="16200000">
                <a:off x="7366828" y="51735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Plaque 494"/>
              <p:cNvSpPr/>
              <p:nvPr/>
            </p:nvSpPr>
            <p:spPr>
              <a:xfrm rot="16200000">
                <a:off x="7193293" y="51735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Plaque 495"/>
              <p:cNvSpPr/>
              <p:nvPr/>
            </p:nvSpPr>
            <p:spPr>
              <a:xfrm rot="16200000">
                <a:off x="6931407" y="517209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Plaque 496"/>
              <p:cNvSpPr/>
              <p:nvPr/>
            </p:nvSpPr>
            <p:spPr>
              <a:xfrm rot="16200000">
                <a:off x="6846222" y="517209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Plaque 497"/>
              <p:cNvSpPr/>
              <p:nvPr/>
            </p:nvSpPr>
            <p:spPr>
              <a:xfrm rot="16200000">
                <a:off x="7019757" y="517209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Plaque 498"/>
              <p:cNvSpPr/>
              <p:nvPr/>
            </p:nvSpPr>
            <p:spPr>
              <a:xfrm rot="16200000">
                <a:off x="7106525" y="517209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Plaque 499"/>
              <p:cNvSpPr/>
              <p:nvPr/>
            </p:nvSpPr>
            <p:spPr>
              <a:xfrm rot="16200000">
                <a:off x="7278478" y="51735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Plaque 500"/>
              <p:cNvSpPr/>
              <p:nvPr/>
            </p:nvSpPr>
            <p:spPr>
              <a:xfrm rot="16200000">
                <a:off x="7453596" y="51735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Plaque 501"/>
              <p:cNvSpPr/>
              <p:nvPr/>
            </p:nvSpPr>
            <p:spPr>
              <a:xfrm rot="16200000">
                <a:off x="7625549" y="51735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Plaque 502"/>
              <p:cNvSpPr/>
              <p:nvPr/>
            </p:nvSpPr>
            <p:spPr>
              <a:xfrm rot="16200000">
                <a:off x="7713899" y="51735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Plaque 503"/>
              <p:cNvSpPr/>
              <p:nvPr/>
            </p:nvSpPr>
            <p:spPr>
              <a:xfrm rot="16200000">
                <a:off x="7800666" y="51735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Plaque 504"/>
              <p:cNvSpPr/>
              <p:nvPr/>
            </p:nvSpPr>
            <p:spPr>
              <a:xfrm rot="16200000">
                <a:off x="7540363" y="529735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Plaque 505"/>
              <p:cNvSpPr/>
              <p:nvPr/>
            </p:nvSpPr>
            <p:spPr>
              <a:xfrm rot="16200000">
                <a:off x="7366828" y="529735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Plaque 506"/>
              <p:cNvSpPr/>
              <p:nvPr/>
            </p:nvSpPr>
            <p:spPr>
              <a:xfrm rot="16200000">
                <a:off x="7193293" y="529735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Plaque 507"/>
              <p:cNvSpPr/>
              <p:nvPr/>
            </p:nvSpPr>
            <p:spPr>
              <a:xfrm rot="16200000">
                <a:off x="6931407" y="529586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Plaque 508"/>
              <p:cNvSpPr/>
              <p:nvPr/>
            </p:nvSpPr>
            <p:spPr>
              <a:xfrm rot="16200000">
                <a:off x="6846222" y="529586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Plaque 509"/>
              <p:cNvSpPr/>
              <p:nvPr/>
            </p:nvSpPr>
            <p:spPr>
              <a:xfrm rot="16200000">
                <a:off x="7019757" y="529586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Plaque 510"/>
              <p:cNvSpPr/>
              <p:nvPr/>
            </p:nvSpPr>
            <p:spPr>
              <a:xfrm rot="16200000">
                <a:off x="7106525" y="529586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Plaque 511"/>
              <p:cNvSpPr/>
              <p:nvPr/>
            </p:nvSpPr>
            <p:spPr>
              <a:xfrm rot="16200000">
                <a:off x="7278478" y="529735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Plaque 512"/>
              <p:cNvSpPr/>
              <p:nvPr/>
            </p:nvSpPr>
            <p:spPr>
              <a:xfrm rot="16200000">
                <a:off x="7453596" y="529735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Plaque 513"/>
              <p:cNvSpPr/>
              <p:nvPr/>
            </p:nvSpPr>
            <p:spPr>
              <a:xfrm rot="16200000">
                <a:off x="7625549" y="529735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Plaque 514"/>
              <p:cNvSpPr/>
              <p:nvPr/>
            </p:nvSpPr>
            <p:spPr>
              <a:xfrm rot="16200000">
                <a:off x="7713899" y="529735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Plaque 515"/>
              <p:cNvSpPr/>
              <p:nvPr/>
            </p:nvSpPr>
            <p:spPr>
              <a:xfrm rot="16200000">
                <a:off x="7800666" y="529735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Plaque 516"/>
              <p:cNvSpPr/>
              <p:nvPr/>
            </p:nvSpPr>
            <p:spPr>
              <a:xfrm rot="16200000">
                <a:off x="7540363" y="542036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Plaque 517"/>
              <p:cNvSpPr/>
              <p:nvPr/>
            </p:nvSpPr>
            <p:spPr>
              <a:xfrm rot="16200000">
                <a:off x="7366828" y="542036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Plaque 518"/>
              <p:cNvSpPr/>
              <p:nvPr/>
            </p:nvSpPr>
            <p:spPr>
              <a:xfrm rot="16200000">
                <a:off x="7193293" y="542036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Plaque 519"/>
              <p:cNvSpPr/>
              <p:nvPr/>
            </p:nvSpPr>
            <p:spPr>
              <a:xfrm rot="16200000">
                <a:off x="6931407" y="5418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Plaque 520"/>
              <p:cNvSpPr/>
              <p:nvPr/>
            </p:nvSpPr>
            <p:spPr>
              <a:xfrm rot="16200000">
                <a:off x="6846222" y="5418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Plaque 521"/>
              <p:cNvSpPr/>
              <p:nvPr/>
            </p:nvSpPr>
            <p:spPr>
              <a:xfrm rot="16200000">
                <a:off x="7019757" y="5418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Plaque 522"/>
              <p:cNvSpPr/>
              <p:nvPr/>
            </p:nvSpPr>
            <p:spPr>
              <a:xfrm rot="16200000">
                <a:off x="7106525" y="5418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Plaque 523"/>
              <p:cNvSpPr/>
              <p:nvPr/>
            </p:nvSpPr>
            <p:spPr>
              <a:xfrm rot="16200000">
                <a:off x="7278478" y="542036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Plaque 524"/>
              <p:cNvSpPr/>
              <p:nvPr/>
            </p:nvSpPr>
            <p:spPr>
              <a:xfrm rot="16200000">
                <a:off x="7453596" y="542036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Plaque 525"/>
              <p:cNvSpPr/>
              <p:nvPr/>
            </p:nvSpPr>
            <p:spPr>
              <a:xfrm rot="16200000">
                <a:off x="7625549" y="542036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Plaque 526"/>
              <p:cNvSpPr/>
              <p:nvPr/>
            </p:nvSpPr>
            <p:spPr>
              <a:xfrm rot="16200000">
                <a:off x="7713899" y="542036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Plaque 527"/>
              <p:cNvSpPr/>
              <p:nvPr/>
            </p:nvSpPr>
            <p:spPr>
              <a:xfrm rot="16200000">
                <a:off x="7800666" y="542036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Plaque 528"/>
              <p:cNvSpPr/>
              <p:nvPr/>
            </p:nvSpPr>
            <p:spPr>
              <a:xfrm rot="16200000">
                <a:off x="7540363" y="553801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Plaque 529"/>
              <p:cNvSpPr/>
              <p:nvPr/>
            </p:nvSpPr>
            <p:spPr>
              <a:xfrm rot="16200000">
                <a:off x="7366828" y="553801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Plaque 530"/>
              <p:cNvSpPr/>
              <p:nvPr/>
            </p:nvSpPr>
            <p:spPr>
              <a:xfrm rot="16200000">
                <a:off x="7193293" y="553801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Plaque 531"/>
              <p:cNvSpPr/>
              <p:nvPr/>
            </p:nvSpPr>
            <p:spPr>
              <a:xfrm rot="16200000">
                <a:off x="6931407" y="5536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Plaque 532"/>
              <p:cNvSpPr/>
              <p:nvPr/>
            </p:nvSpPr>
            <p:spPr>
              <a:xfrm rot="16200000">
                <a:off x="6846222" y="5536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Plaque 533"/>
              <p:cNvSpPr/>
              <p:nvPr/>
            </p:nvSpPr>
            <p:spPr>
              <a:xfrm rot="16200000">
                <a:off x="7019757" y="5536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Plaque 534"/>
              <p:cNvSpPr/>
              <p:nvPr/>
            </p:nvSpPr>
            <p:spPr>
              <a:xfrm rot="16200000">
                <a:off x="7106525" y="5536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Plaque 535"/>
              <p:cNvSpPr/>
              <p:nvPr/>
            </p:nvSpPr>
            <p:spPr>
              <a:xfrm rot="16200000">
                <a:off x="7278478" y="553801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Plaque 536"/>
              <p:cNvSpPr/>
              <p:nvPr/>
            </p:nvSpPr>
            <p:spPr>
              <a:xfrm rot="16200000">
                <a:off x="7453596" y="553801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Plaque 537"/>
              <p:cNvSpPr/>
              <p:nvPr/>
            </p:nvSpPr>
            <p:spPr>
              <a:xfrm rot="16200000">
                <a:off x="7625549" y="553801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Plaque 538"/>
              <p:cNvSpPr/>
              <p:nvPr/>
            </p:nvSpPr>
            <p:spPr>
              <a:xfrm rot="16200000">
                <a:off x="7713899" y="553801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Plaque 539"/>
              <p:cNvSpPr/>
              <p:nvPr/>
            </p:nvSpPr>
            <p:spPr>
              <a:xfrm rot="16200000">
                <a:off x="7800666" y="553801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Plaque 540"/>
              <p:cNvSpPr/>
              <p:nvPr/>
            </p:nvSpPr>
            <p:spPr>
              <a:xfrm rot="16200000">
                <a:off x="7540363" y="5661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Plaque 541"/>
              <p:cNvSpPr/>
              <p:nvPr/>
            </p:nvSpPr>
            <p:spPr>
              <a:xfrm rot="16200000">
                <a:off x="7366828" y="5661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Plaque 542"/>
              <p:cNvSpPr/>
              <p:nvPr/>
            </p:nvSpPr>
            <p:spPr>
              <a:xfrm rot="16200000">
                <a:off x="7193293" y="5661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Plaque 543"/>
              <p:cNvSpPr/>
              <p:nvPr/>
            </p:nvSpPr>
            <p:spPr>
              <a:xfrm rot="16200000">
                <a:off x="6931407" y="566028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Plaque 544"/>
              <p:cNvSpPr/>
              <p:nvPr/>
            </p:nvSpPr>
            <p:spPr>
              <a:xfrm rot="16200000">
                <a:off x="6846222" y="566028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Plaque 545"/>
              <p:cNvSpPr/>
              <p:nvPr/>
            </p:nvSpPr>
            <p:spPr>
              <a:xfrm rot="16200000">
                <a:off x="7019757" y="566028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Plaque 546"/>
              <p:cNvSpPr/>
              <p:nvPr/>
            </p:nvSpPr>
            <p:spPr>
              <a:xfrm rot="16200000">
                <a:off x="7106525" y="566028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Plaque 547"/>
              <p:cNvSpPr/>
              <p:nvPr/>
            </p:nvSpPr>
            <p:spPr>
              <a:xfrm rot="16200000">
                <a:off x="7278478" y="5661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Plaque 548"/>
              <p:cNvSpPr/>
              <p:nvPr/>
            </p:nvSpPr>
            <p:spPr>
              <a:xfrm rot="16200000">
                <a:off x="7453596" y="5661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Plaque 549"/>
              <p:cNvSpPr/>
              <p:nvPr/>
            </p:nvSpPr>
            <p:spPr>
              <a:xfrm rot="16200000">
                <a:off x="7625549" y="5661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Plaque 550"/>
              <p:cNvSpPr/>
              <p:nvPr/>
            </p:nvSpPr>
            <p:spPr>
              <a:xfrm rot="16200000">
                <a:off x="7713899" y="5661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Plaque 551"/>
              <p:cNvSpPr/>
              <p:nvPr/>
            </p:nvSpPr>
            <p:spPr>
              <a:xfrm rot="16200000">
                <a:off x="7800666" y="5661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Plaque 552"/>
              <p:cNvSpPr/>
              <p:nvPr/>
            </p:nvSpPr>
            <p:spPr>
              <a:xfrm rot="16200000">
                <a:off x="7540363" y="578045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Plaque 553"/>
              <p:cNvSpPr/>
              <p:nvPr/>
            </p:nvSpPr>
            <p:spPr>
              <a:xfrm rot="16200000">
                <a:off x="7366828" y="578045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Plaque 554"/>
              <p:cNvSpPr/>
              <p:nvPr/>
            </p:nvSpPr>
            <p:spPr>
              <a:xfrm rot="16200000">
                <a:off x="7193293" y="578045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Plaque 555"/>
              <p:cNvSpPr/>
              <p:nvPr/>
            </p:nvSpPr>
            <p:spPr>
              <a:xfrm rot="16200000">
                <a:off x="6931407" y="577896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Plaque 556"/>
              <p:cNvSpPr/>
              <p:nvPr/>
            </p:nvSpPr>
            <p:spPr>
              <a:xfrm rot="16200000">
                <a:off x="6846222" y="577896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Plaque 557"/>
              <p:cNvSpPr/>
              <p:nvPr/>
            </p:nvSpPr>
            <p:spPr>
              <a:xfrm rot="16200000">
                <a:off x="7019757" y="577896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Plaque 558"/>
              <p:cNvSpPr/>
              <p:nvPr/>
            </p:nvSpPr>
            <p:spPr>
              <a:xfrm rot="16200000">
                <a:off x="7106525" y="577896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Plaque 559"/>
              <p:cNvSpPr/>
              <p:nvPr/>
            </p:nvSpPr>
            <p:spPr>
              <a:xfrm rot="16200000">
                <a:off x="7278478" y="578045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Plaque 560"/>
              <p:cNvSpPr/>
              <p:nvPr/>
            </p:nvSpPr>
            <p:spPr>
              <a:xfrm rot="16200000">
                <a:off x="7453596" y="578045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Plaque 561"/>
              <p:cNvSpPr/>
              <p:nvPr/>
            </p:nvSpPr>
            <p:spPr>
              <a:xfrm rot="16200000">
                <a:off x="7625549" y="578045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Plaque 562"/>
              <p:cNvSpPr/>
              <p:nvPr/>
            </p:nvSpPr>
            <p:spPr>
              <a:xfrm rot="16200000">
                <a:off x="7713899" y="578045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Plaque 563"/>
              <p:cNvSpPr/>
              <p:nvPr/>
            </p:nvSpPr>
            <p:spPr>
              <a:xfrm rot="16200000">
                <a:off x="7800666" y="578045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Plaque 564"/>
              <p:cNvSpPr/>
              <p:nvPr/>
            </p:nvSpPr>
            <p:spPr>
              <a:xfrm rot="16200000">
                <a:off x="7540363" y="58981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Plaque 565"/>
              <p:cNvSpPr/>
              <p:nvPr/>
            </p:nvSpPr>
            <p:spPr>
              <a:xfrm rot="16200000">
                <a:off x="7366828" y="58981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Plaque 566"/>
              <p:cNvSpPr/>
              <p:nvPr/>
            </p:nvSpPr>
            <p:spPr>
              <a:xfrm rot="16200000">
                <a:off x="7193293" y="58981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Plaque 567"/>
              <p:cNvSpPr/>
              <p:nvPr/>
            </p:nvSpPr>
            <p:spPr>
              <a:xfrm rot="16200000">
                <a:off x="6931407" y="589661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Plaque 568"/>
              <p:cNvSpPr/>
              <p:nvPr/>
            </p:nvSpPr>
            <p:spPr>
              <a:xfrm rot="16200000">
                <a:off x="6846222" y="589661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Plaque 569"/>
              <p:cNvSpPr/>
              <p:nvPr/>
            </p:nvSpPr>
            <p:spPr>
              <a:xfrm rot="16200000">
                <a:off x="7019757" y="589661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Plaque 570"/>
              <p:cNvSpPr/>
              <p:nvPr/>
            </p:nvSpPr>
            <p:spPr>
              <a:xfrm rot="16200000">
                <a:off x="7106525" y="589661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Plaque 571"/>
              <p:cNvSpPr/>
              <p:nvPr/>
            </p:nvSpPr>
            <p:spPr>
              <a:xfrm rot="16200000">
                <a:off x="7278478" y="58981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Plaque 572"/>
              <p:cNvSpPr/>
              <p:nvPr/>
            </p:nvSpPr>
            <p:spPr>
              <a:xfrm rot="16200000">
                <a:off x="7453596" y="58981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Plaque 573"/>
              <p:cNvSpPr/>
              <p:nvPr/>
            </p:nvSpPr>
            <p:spPr>
              <a:xfrm rot="16200000">
                <a:off x="7625549" y="58981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Plaque 574"/>
              <p:cNvSpPr/>
              <p:nvPr/>
            </p:nvSpPr>
            <p:spPr>
              <a:xfrm rot="16200000">
                <a:off x="7713899" y="58981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Plaque 575"/>
              <p:cNvSpPr/>
              <p:nvPr/>
            </p:nvSpPr>
            <p:spPr>
              <a:xfrm rot="16200000">
                <a:off x="7800666" y="58981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Plaque 576"/>
              <p:cNvSpPr/>
              <p:nvPr/>
            </p:nvSpPr>
            <p:spPr>
              <a:xfrm rot="16200000">
                <a:off x="7540363" y="602187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Plaque 577"/>
              <p:cNvSpPr/>
              <p:nvPr/>
            </p:nvSpPr>
            <p:spPr>
              <a:xfrm rot="16200000">
                <a:off x="7366828" y="602187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Plaque 578"/>
              <p:cNvSpPr/>
              <p:nvPr/>
            </p:nvSpPr>
            <p:spPr>
              <a:xfrm rot="16200000">
                <a:off x="7193293" y="602187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Plaque 579"/>
              <p:cNvSpPr/>
              <p:nvPr/>
            </p:nvSpPr>
            <p:spPr>
              <a:xfrm rot="16200000">
                <a:off x="6931407" y="602037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Plaque 580"/>
              <p:cNvSpPr/>
              <p:nvPr/>
            </p:nvSpPr>
            <p:spPr>
              <a:xfrm rot="16200000">
                <a:off x="6846222" y="602037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Plaque 581"/>
              <p:cNvSpPr/>
              <p:nvPr/>
            </p:nvSpPr>
            <p:spPr>
              <a:xfrm rot="16200000">
                <a:off x="7019757" y="602037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Plaque 582"/>
              <p:cNvSpPr/>
              <p:nvPr/>
            </p:nvSpPr>
            <p:spPr>
              <a:xfrm rot="16200000">
                <a:off x="7106525" y="602037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Plaque 583"/>
              <p:cNvSpPr/>
              <p:nvPr/>
            </p:nvSpPr>
            <p:spPr>
              <a:xfrm rot="16200000">
                <a:off x="7278478" y="602187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Plaque 584"/>
              <p:cNvSpPr/>
              <p:nvPr/>
            </p:nvSpPr>
            <p:spPr>
              <a:xfrm rot="16200000">
                <a:off x="7453596" y="602187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Plaque 585"/>
              <p:cNvSpPr/>
              <p:nvPr/>
            </p:nvSpPr>
            <p:spPr>
              <a:xfrm rot="16200000">
                <a:off x="7625549" y="602187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Plaque 586"/>
              <p:cNvSpPr/>
              <p:nvPr/>
            </p:nvSpPr>
            <p:spPr>
              <a:xfrm rot="16200000">
                <a:off x="7713899" y="602187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Plaque 587"/>
              <p:cNvSpPr/>
              <p:nvPr/>
            </p:nvSpPr>
            <p:spPr>
              <a:xfrm rot="16200000">
                <a:off x="7800666" y="602187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Plaque 588"/>
              <p:cNvSpPr/>
              <p:nvPr/>
            </p:nvSpPr>
            <p:spPr>
              <a:xfrm rot="16200000">
                <a:off x="7540363" y="61397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Plaque 589"/>
              <p:cNvSpPr/>
              <p:nvPr/>
            </p:nvSpPr>
            <p:spPr>
              <a:xfrm rot="16200000">
                <a:off x="7366828" y="61397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Plaque 590"/>
              <p:cNvSpPr/>
              <p:nvPr/>
            </p:nvSpPr>
            <p:spPr>
              <a:xfrm rot="16200000">
                <a:off x="7193293" y="61397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Plaque 591"/>
              <p:cNvSpPr/>
              <p:nvPr/>
            </p:nvSpPr>
            <p:spPr>
              <a:xfrm rot="16200000">
                <a:off x="6931407" y="613826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Plaque 592"/>
              <p:cNvSpPr/>
              <p:nvPr/>
            </p:nvSpPr>
            <p:spPr>
              <a:xfrm rot="16200000">
                <a:off x="6846222" y="613826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Plaque 593"/>
              <p:cNvSpPr/>
              <p:nvPr/>
            </p:nvSpPr>
            <p:spPr>
              <a:xfrm rot="16200000">
                <a:off x="7019757" y="613826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Plaque 594"/>
              <p:cNvSpPr/>
              <p:nvPr/>
            </p:nvSpPr>
            <p:spPr>
              <a:xfrm rot="16200000">
                <a:off x="7106525" y="613826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Plaque 595"/>
              <p:cNvSpPr/>
              <p:nvPr/>
            </p:nvSpPr>
            <p:spPr>
              <a:xfrm rot="16200000">
                <a:off x="7278478" y="61397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Plaque 596"/>
              <p:cNvSpPr/>
              <p:nvPr/>
            </p:nvSpPr>
            <p:spPr>
              <a:xfrm rot="16200000">
                <a:off x="7453596" y="61397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Plaque 597"/>
              <p:cNvSpPr/>
              <p:nvPr/>
            </p:nvSpPr>
            <p:spPr>
              <a:xfrm rot="16200000">
                <a:off x="7625549" y="61397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Plaque 598"/>
              <p:cNvSpPr/>
              <p:nvPr/>
            </p:nvSpPr>
            <p:spPr>
              <a:xfrm rot="16200000">
                <a:off x="7713899" y="61397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Plaque 599"/>
              <p:cNvSpPr/>
              <p:nvPr/>
            </p:nvSpPr>
            <p:spPr>
              <a:xfrm rot="16200000">
                <a:off x="7800666" y="613975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Plaque 600"/>
              <p:cNvSpPr/>
              <p:nvPr/>
            </p:nvSpPr>
            <p:spPr>
              <a:xfrm rot="16200000">
                <a:off x="7540363" y="62574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Plaque 601"/>
              <p:cNvSpPr/>
              <p:nvPr/>
            </p:nvSpPr>
            <p:spPr>
              <a:xfrm rot="16200000">
                <a:off x="7366828" y="62574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Plaque 602"/>
              <p:cNvSpPr/>
              <p:nvPr/>
            </p:nvSpPr>
            <p:spPr>
              <a:xfrm rot="16200000">
                <a:off x="7193293" y="62574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Plaque 603"/>
              <p:cNvSpPr/>
              <p:nvPr/>
            </p:nvSpPr>
            <p:spPr>
              <a:xfrm rot="16200000">
                <a:off x="6931407" y="625591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Plaque 604"/>
              <p:cNvSpPr/>
              <p:nvPr/>
            </p:nvSpPr>
            <p:spPr>
              <a:xfrm rot="16200000">
                <a:off x="6846222" y="625591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Plaque 605"/>
              <p:cNvSpPr/>
              <p:nvPr/>
            </p:nvSpPr>
            <p:spPr>
              <a:xfrm rot="16200000">
                <a:off x="7019757" y="625591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Plaque 606"/>
              <p:cNvSpPr/>
              <p:nvPr/>
            </p:nvSpPr>
            <p:spPr>
              <a:xfrm rot="16200000">
                <a:off x="7106525" y="625591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Plaque 607"/>
              <p:cNvSpPr/>
              <p:nvPr/>
            </p:nvSpPr>
            <p:spPr>
              <a:xfrm rot="16200000">
                <a:off x="7278478" y="62574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Plaque 608"/>
              <p:cNvSpPr/>
              <p:nvPr/>
            </p:nvSpPr>
            <p:spPr>
              <a:xfrm rot="16200000">
                <a:off x="7453596" y="62574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Plaque 609"/>
              <p:cNvSpPr/>
              <p:nvPr/>
            </p:nvSpPr>
            <p:spPr>
              <a:xfrm rot="16200000">
                <a:off x="7625549" y="62574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Plaque 610"/>
              <p:cNvSpPr/>
              <p:nvPr/>
            </p:nvSpPr>
            <p:spPr>
              <a:xfrm rot="16200000">
                <a:off x="7713899" y="62574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Plaque 611"/>
              <p:cNvSpPr/>
              <p:nvPr/>
            </p:nvSpPr>
            <p:spPr>
              <a:xfrm rot="16200000">
                <a:off x="7800666" y="62574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Plaque 612"/>
              <p:cNvSpPr/>
              <p:nvPr/>
            </p:nvSpPr>
            <p:spPr>
              <a:xfrm rot="16200000">
                <a:off x="7540363" y="63811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Plaque 613"/>
              <p:cNvSpPr/>
              <p:nvPr/>
            </p:nvSpPr>
            <p:spPr>
              <a:xfrm rot="16200000">
                <a:off x="7366828" y="63811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Plaque 614"/>
              <p:cNvSpPr/>
              <p:nvPr/>
            </p:nvSpPr>
            <p:spPr>
              <a:xfrm rot="16200000">
                <a:off x="7193293" y="63811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Plaque 615"/>
              <p:cNvSpPr/>
              <p:nvPr/>
            </p:nvSpPr>
            <p:spPr>
              <a:xfrm rot="16200000">
                <a:off x="6931407" y="63796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Plaque 616"/>
              <p:cNvSpPr/>
              <p:nvPr/>
            </p:nvSpPr>
            <p:spPr>
              <a:xfrm rot="16200000">
                <a:off x="6846222" y="63796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Plaque 617"/>
              <p:cNvSpPr/>
              <p:nvPr/>
            </p:nvSpPr>
            <p:spPr>
              <a:xfrm rot="16200000">
                <a:off x="7019757" y="63796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Plaque 618"/>
              <p:cNvSpPr/>
              <p:nvPr/>
            </p:nvSpPr>
            <p:spPr>
              <a:xfrm rot="16200000">
                <a:off x="7106525" y="63796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Plaque 619"/>
              <p:cNvSpPr/>
              <p:nvPr/>
            </p:nvSpPr>
            <p:spPr>
              <a:xfrm rot="16200000">
                <a:off x="7278478" y="63811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Plaque 620"/>
              <p:cNvSpPr/>
              <p:nvPr/>
            </p:nvSpPr>
            <p:spPr>
              <a:xfrm rot="16200000">
                <a:off x="7453596" y="63811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Plaque 621"/>
              <p:cNvSpPr/>
              <p:nvPr/>
            </p:nvSpPr>
            <p:spPr>
              <a:xfrm rot="16200000">
                <a:off x="7625549" y="63811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Plaque 622"/>
              <p:cNvSpPr/>
              <p:nvPr/>
            </p:nvSpPr>
            <p:spPr>
              <a:xfrm rot="16200000">
                <a:off x="7713899" y="63811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Plaque 623"/>
              <p:cNvSpPr/>
              <p:nvPr/>
            </p:nvSpPr>
            <p:spPr>
              <a:xfrm rot="16200000">
                <a:off x="7800666" y="638117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Plaque 624"/>
              <p:cNvSpPr/>
              <p:nvPr/>
            </p:nvSpPr>
            <p:spPr>
              <a:xfrm rot="16200000">
                <a:off x="7888867" y="421971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Plaque 625"/>
              <p:cNvSpPr/>
              <p:nvPr/>
            </p:nvSpPr>
            <p:spPr>
              <a:xfrm rot="16200000">
                <a:off x="7974052" y="421971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Plaque 626"/>
              <p:cNvSpPr/>
              <p:nvPr/>
            </p:nvSpPr>
            <p:spPr>
              <a:xfrm rot="16200000">
                <a:off x="7888867" y="433838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Plaque 627"/>
              <p:cNvSpPr/>
              <p:nvPr/>
            </p:nvSpPr>
            <p:spPr>
              <a:xfrm rot="16200000">
                <a:off x="7974052" y="433838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Plaque 628"/>
              <p:cNvSpPr/>
              <p:nvPr/>
            </p:nvSpPr>
            <p:spPr>
              <a:xfrm rot="16200000">
                <a:off x="7888867" y="445603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Plaque 629"/>
              <p:cNvSpPr/>
              <p:nvPr/>
            </p:nvSpPr>
            <p:spPr>
              <a:xfrm rot="16200000">
                <a:off x="7974052" y="445603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Plaque 630"/>
              <p:cNvSpPr/>
              <p:nvPr/>
            </p:nvSpPr>
            <p:spPr>
              <a:xfrm rot="16200000">
                <a:off x="7888867" y="457980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Plaque 631"/>
              <p:cNvSpPr/>
              <p:nvPr/>
            </p:nvSpPr>
            <p:spPr>
              <a:xfrm rot="16200000">
                <a:off x="7974052" y="457980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Plaque 632"/>
              <p:cNvSpPr/>
              <p:nvPr/>
            </p:nvSpPr>
            <p:spPr>
              <a:xfrm rot="16200000">
                <a:off x="7888867" y="469768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Plaque 633"/>
              <p:cNvSpPr/>
              <p:nvPr/>
            </p:nvSpPr>
            <p:spPr>
              <a:xfrm rot="16200000">
                <a:off x="7974052" y="469768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Plaque 634"/>
              <p:cNvSpPr/>
              <p:nvPr/>
            </p:nvSpPr>
            <p:spPr>
              <a:xfrm rot="16200000">
                <a:off x="7888867" y="481533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Plaque 635"/>
              <p:cNvSpPr/>
              <p:nvPr/>
            </p:nvSpPr>
            <p:spPr>
              <a:xfrm rot="16200000">
                <a:off x="7974052" y="481533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Plaque 636"/>
              <p:cNvSpPr/>
              <p:nvPr/>
            </p:nvSpPr>
            <p:spPr>
              <a:xfrm rot="16200000">
                <a:off x="7888867" y="49391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Plaque 637"/>
              <p:cNvSpPr/>
              <p:nvPr/>
            </p:nvSpPr>
            <p:spPr>
              <a:xfrm rot="16200000">
                <a:off x="7974052" y="49391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Plaque 638"/>
              <p:cNvSpPr/>
              <p:nvPr/>
            </p:nvSpPr>
            <p:spPr>
              <a:xfrm rot="16200000">
                <a:off x="7888867" y="50577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Plaque 639"/>
              <p:cNvSpPr/>
              <p:nvPr/>
            </p:nvSpPr>
            <p:spPr>
              <a:xfrm rot="16200000">
                <a:off x="7974052" y="50577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Plaque 640"/>
              <p:cNvSpPr/>
              <p:nvPr/>
            </p:nvSpPr>
            <p:spPr>
              <a:xfrm rot="16200000">
                <a:off x="7888867" y="517542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Plaque 641"/>
              <p:cNvSpPr/>
              <p:nvPr/>
            </p:nvSpPr>
            <p:spPr>
              <a:xfrm rot="16200000">
                <a:off x="7974052" y="517542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Plaque 642"/>
              <p:cNvSpPr/>
              <p:nvPr/>
            </p:nvSpPr>
            <p:spPr>
              <a:xfrm rot="16200000">
                <a:off x="7888867" y="52991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Plaque 643"/>
              <p:cNvSpPr/>
              <p:nvPr/>
            </p:nvSpPr>
            <p:spPr>
              <a:xfrm rot="16200000">
                <a:off x="7974052" y="52991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Plaque 644"/>
              <p:cNvSpPr/>
              <p:nvPr/>
            </p:nvSpPr>
            <p:spPr>
              <a:xfrm rot="16200000">
                <a:off x="7888867" y="542219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Plaque 645"/>
              <p:cNvSpPr/>
              <p:nvPr/>
            </p:nvSpPr>
            <p:spPr>
              <a:xfrm rot="16200000">
                <a:off x="7974052" y="542219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Plaque 646"/>
              <p:cNvSpPr/>
              <p:nvPr/>
            </p:nvSpPr>
            <p:spPr>
              <a:xfrm rot="16200000">
                <a:off x="7888867" y="553984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Plaque 647"/>
              <p:cNvSpPr/>
              <p:nvPr/>
            </p:nvSpPr>
            <p:spPr>
              <a:xfrm rot="16200000">
                <a:off x="7974052" y="553984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Plaque 648"/>
              <p:cNvSpPr/>
              <p:nvPr/>
            </p:nvSpPr>
            <p:spPr>
              <a:xfrm rot="16200000">
                <a:off x="7888867" y="566361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Plaque 649"/>
              <p:cNvSpPr/>
              <p:nvPr/>
            </p:nvSpPr>
            <p:spPr>
              <a:xfrm rot="16200000">
                <a:off x="7974052" y="566361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Plaque 650"/>
              <p:cNvSpPr/>
              <p:nvPr/>
            </p:nvSpPr>
            <p:spPr>
              <a:xfrm rot="16200000">
                <a:off x="7888867" y="578228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Plaque 651"/>
              <p:cNvSpPr/>
              <p:nvPr/>
            </p:nvSpPr>
            <p:spPr>
              <a:xfrm rot="16200000">
                <a:off x="7974052" y="578228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Plaque 652"/>
              <p:cNvSpPr/>
              <p:nvPr/>
            </p:nvSpPr>
            <p:spPr>
              <a:xfrm rot="16200000">
                <a:off x="7888867" y="589993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Plaque 653"/>
              <p:cNvSpPr/>
              <p:nvPr/>
            </p:nvSpPr>
            <p:spPr>
              <a:xfrm rot="16200000">
                <a:off x="7974052" y="589993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Plaque 654"/>
              <p:cNvSpPr/>
              <p:nvPr/>
            </p:nvSpPr>
            <p:spPr>
              <a:xfrm rot="16200000">
                <a:off x="7888867" y="60237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Plaque 655"/>
              <p:cNvSpPr/>
              <p:nvPr/>
            </p:nvSpPr>
            <p:spPr>
              <a:xfrm rot="16200000">
                <a:off x="7974052" y="602370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Plaque 656"/>
              <p:cNvSpPr/>
              <p:nvPr/>
            </p:nvSpPr>
            <p:spPr>
              <a:xfrm rot="16200000">
                <a:off x="7888867" y="614159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Plaque 657"/>
              <p:cNvSpPr/>
              <p:nvPr/>
            </p:nvSpPr>
            <p:spPr>
              <a:xfrm rot="16200000">
                <a:off x="7974052" y="614159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Plaque 658"/>
              <p:cNvSpPr/>
              <p:nvPr/>
            </p:nvSpPr>
            <p:spPr>
              <a:xfrm rot="16200000">
                <a:off x="7888867" y="625924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Plaque 659"/>
              <p:cNvSpPr/>
              <p:nvPr/>
            </p:nvSpPr>
            <p:spPr>
              <a:xfrm rot="16200000">
                <a:off x="7974052" y="625924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Plaque 660"/>
              <p:cNvSpPr/>
              <p:nvPr/>
            </p:nvSpPr>
            <p:spPr>
              <a:xfrm rot="16200000">
                <a:off x="7888867" y="63830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Plaque 661"/>
              <p:cNvSpPr/>
              <p:nvPr/>
            </p:nvSpPr>
            <p:spPr>
              <a:xfrm rot="16200000">
                <a:off x="7974052" y="638300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>
                <a:spLocks noChangeAspect="1"/>
              </p:cNvSpPr>
              <p:nvPr/>
            </p:nvSpPr>
            <p:spPr>
              <a:xfrm rot="16200000">
                <a:off x="6894673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/>
              <p:cNvSpPr>
                <a:spLocks noChangeAspect="1"/>
              </p:cNvSpPr>
              <p:nvPr/>
            </p:nvSpPr>
            <p:spPr>
              <a:xfrm rot="16200000">
                <a:off x="6981730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/>
              <p:cNvSpPr>
                <a:spLocks noChangeAspect="1"/>
              </p:cNvSpPr>
              <p:nvPr/>
            </p:nvSpPr>
            <p:spPr>
              <a:xfrm rot="16200000">
                <a:off x="7154976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/>
              <p:cNvSpPr>
                <a:spLocks noChangeAspect="1"/>
              </p:cNvSpPr>
              <p:nvPr/>
            </p:nvSpPr>
            <p:spPr>
              <a:xfrm rot="16200000">
                <a:off x="7068498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>
                <a:spLocks noChangeAspect="1"/>
              </p:cNvSpPr>
              <p:nvPr/>
            </p:nvSpPr>
            <p:spPr>
              <a:xfrm rot="16200000">
                <a:off x="7241744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/>
              <p:cNvSpPr>
                <a:spLocks noChangeAspect="1"/>
              </p:cNvSpPr>
              <p:nvPr/>
            </p:nvSpPr>
            <p:spPr>
              <a:xfrm rot="16200000">
                <a:off x="7328801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/>
              <p:cNvSpPr>
                <a:spLocks noChangeAspect="1"/>
              </p:cNvSpPr>
              <p:nvPr/>
            </p:nvSpPr>
            <p:spPr>
              <a:xfrm rot="16200000">
                <a:off x="7502047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/>
              <p:cNvSpPr>
                <a:spLocks noChangeAspect="1"/>
              </p:cNvSpPr>
              <p:nvPr/>
            </p:nvSpPr>
            <p:spPr>
              <a:xfrm rot="16200000">
                <a:off x="7415569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/>
              <p:cNvSpPr>
                <a:spLocks noChangeAspect="1"/>
              </p:cNvSpPr>
              <p:nvPr/>
            </p:nvSpPr>
            <p:spPr>
              <a:xfrm rot="16200000">
                <a:off x="7588815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>
                <a:spLocks noChangeAspect="1"/>
              </p:cNvSpPr>
              <p:nvPr/>
            </p:nvSpPr>
            <p:spPr>
              <a:xfrm rot="16200000">
                <a:off x="7675872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/>
              <p:cNvSpPr>
                <a:spLocks noChangeAspect="1"/>
              </p:cNvSpPr>
              <p:nvPr/>
            </p:nvSpPr>
            <p:spPr>
              <a:xfrm rot="16200000">
                <a:off x="7849118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/>
              <p:cNvSpPr>
                <a:spLocks noChangeAspect="1"/>
              </p:cNvSpPr>
              <p:nvPr/>
            </p:nvSpPr>
            <p:spPr>
              <a:xfrm rot="16200000">
                <a:off x="7762639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/>
              <p:cNvSpPr>
                <a:spLocks noChangeAspect="1"/>
              </p:cNvSpPr>
              <p:nvPr/>
            </p:nvSpPr>
            <p:spPr>
              <a:xfrm rot="16200000">
                <a:off x="7937318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>
                <a:spLocks noChangeAspect="1"/>
              </p:cNvSpPr>
              <p:nvPr/>
            </p:nvSpPr>
            <p:spPr>
              <a:xfrm rot="16200000">
                <a:off x="8024375" y="425341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/>
              <p:cNvSpPr/>
              <p:nvPr/>
            </p:nvSpPr>
            <p:spPr>
              <a:xfrm rot="16200000">
                <a:off x="6928301" y="42455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/>
              <p:cNvSpPr/>
              <p:nvPr/>
            </p:nvSpPr>
            <p:spPr>
              <a:xfrm rot="16200000">
                <a:off x="7015069" y="42455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/>
              <p:cNvSpPr/>
              <p:nvPr/>
            </p:nvSpPr>
            <p:spPr>
              <a:xfrm rot="16200000">
                <a:off x="7015069" y="42455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/>
              <p:cNvSpPr/>
              <p:nvPr/>
            </p:nvSpPr>
            <p:spPr>
              <a:xfrm rot="16200000">
                <a:off x="7101837" y="42455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 rot="16200000">
                <a:off x="7188604" y="42455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/>
              <p:cNvSpPr/>
              <p:nvPr/>
            </p:nvSpPr>
            <p:spPr>
              <a:xfrm rot="16200000">
                <a:off x="7275372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/>
              <p:cNvSpPr/>
              <p:nvPr/>
            </p:nvSpPr>
            <p:spPr>
              <a:xfrm rot="16200000">
                <a:off x="7362140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/>
              <p:cNvSpPr/>
              <p:nvPr/>
            </p:nvSpPr>
            <p:spPr>
              <a:xfrm rot="16200000">
                <a:off x="7448908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 rot="16200000">
                <a:off x="7535675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/>
              <p:cNvSpPr/>
              <p:nvPr/>
            </p:nvSpPr>
            <p:spPr>
              <a:xfrm rot="16200000">
                <a:off x="7622443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/>
              <p:cNvSpPr/>
              <p:nvPr/>
            </p:nvSpPr>
            <p:spPr>
              <a:xfrm rot="16200000">
                <a:off x="7709211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/>
              <p:cNvSpPr/>
              <p:nvPr/>
            </p:nvSpPr>
            <p:spPr>
              <a:xfrm rot="16200000">
                <a:off x="7709211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/>
              <p:cNvSpPr/>
              <p:nvPr/>
            </p:nvSpPr>
            <p:spPr>
              <a:xfrm rot="16200000">
                <a:off x="7795978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 rot="16200000">
                <a:off x="7882746" y="42470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/>
              <p:cNvSpPr/>
              <p:nvPr/>
            </p:nvSpPr>
            <p:spPr>
              <a:xfrm rot="16200000">
                <a:off x="7970946" y="42440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/>
              <p:cNvSpPr/>
              <p:nvPr/>
            </p:nvSpPr>
            <p:spPr>
              <a:xfrm rot="16200000">
                <a:off x="7230541" y="43055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/>
              <p:cNvSpPr/>
              <p:nvPr/>
            </p:nvSpPr>
            <p:spPr>
              <a:xfrm rot="16200000">
                <a:off x="7317309" y="43055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 rot="16200000">
                <a:off x="7404077" y="43055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/>
              <p:cNvSpPr/>
              <p:nvPr/>
            </p:nvSpPr>
            <p:spPr>
              <a:xfrm rot="16200000">
                <a:off x="7490844" y="43055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/>
              <p:cNvSpPr/>
              <p:nvPr/>
            </p:nvSpPr>
            <p:spPr>
              <a:xfrm rot="16200000">
                <a:off x="7577612" y="43055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/>
              <p:cNvSpPr/>
              <p:nvPr/>
            </p:nvSpPr>
            <p:spPr>
              <a:xfrm rot="16200000">
                <a:off x="7664380" y="43055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/>
              <p:cNvSpPr/>
              <p:nvPr/>
            </p:nvSpPr>
            <p:spPr>
              <a:xfrm rot="16200000">
                <a:off x="7751147" y="43055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 rot="16200000">
                <a:off x="7837915" y="43055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/>
              <p:cNvSpPr/>
              <p:nvPr/>
            </p:nvSpPr>
            <p:spPr>
              <a:xfrm rot="16200000">
                <a:off x="6883471" y="430410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/>
              <p:cNvSpPr/>
              <p:nvPr/>
            </p:nvSpPr>
            <p:spPr>
              <a:xfrm rot="16200000">
                <a:off x="6970238" y="430410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/>
              <p:cNvSpPr>
                <a:spLocks noChangeAspect="1"/>
              </p:cNvSpPr>
              <p:nvPr/>
            </p:nvSpPr>
            <p:spPr>
              <a:xfrm rot="16200000">
                <a:off x="6938056" y="431133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>
                <a:spLocks noChangeAspect="1"/>
              </p:cNvSpPr>
              <p:nvPr/>
            </p:nvSpPr>
            <p:spPr>
              <a:xfrm rot="16200000">
                <a:off x="7023378" y="431133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/>
              <p:cNvSpPr/>
              <p:nvPr/>
            </p:nvSpPr>
            <p:spPr>
              <a:xfrm rot="16200000">
                <a:off x="7057006" y="430410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/>
              <p:cNvSpPr/>
              <p:nvPr/>
            </p:nvSpPr>
            <p:spPr>
              <a:xfrm rot="16200000">
                <a:off x="7143774" y="430410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/>
              <p:cNvSpPr>
                <a:spLocks noChangeAspect="1"/>
              </p:cNvSpPr>
              <p:nvPr/>
            </p:nvSpPr>
            <p:spPr>
              <a:xfrm rot="16200000">
                <a:off x="7110145" y="431133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/>
              <p:cNvSpPr>
                <a:spLocks noChangeAspect="1"/>
              </p:cNvSpPr>
              <p:nvPr/>
            </p:nvSpPr>
            <p:spPr>
              <a:xfrm rot="16200000">
                <a:off x="7198359" y="431133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>
                <a:spLocks noChangeAspect="1"/>
              </p:cNvSpPr>
              <p:nvPr/>
            </p:nvSpPr>
            <p:spPr>
              <a:xfrm rot="16200000">
                <a:off x="7197249" y="431244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/>
              <p:cNvSpPr>
                <a:spLocks noChangeAspect="1"/>
              </p:cNvSpPr>
              <p:nvPr/>
            </p:nvSpPr>
            <p:spPr>
              <a:xfrm rot="16200000">
                <a:off x="7285127" y="43128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/>
              <p:cNvSpPr>
                <a:spLocks noChangeAspect="1"/>
              </p:cNvSpPr>
              <p:nvPr/>
            </p:nvSpPr>
            <p:spPr>
              <a:xfrm rot="16200000">
                <a:off x="7370448" y="43128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/>
              <p:cNvSpPr>
                <a:spLocks noChangeAspect="1"/>
              </p:cNvSpPr>
              <p:nvPr/>
            </p:nvSpPr>
            <p:spPr>
              <a:xfrm rot="16200000">
                <a:off x="7457216" y="43128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>
                <a:spLocks noChangeAspect="1"/>
              </p:cNvSpPr>
              <p:nvPr/>
            </p:nvSpPr>
            <p:spPr>
              <a:xfrm rot="16200000">
                <a:off x="7545430" y="43128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/>
              <p:cNvSpPr>
                <a:spLocks noChangeAspect="1"/>
              </p:cNvSpPr>
              <p:nvPr/>
            </p:nvSpPr>
            <p:spPr>
              <a:xfrm rot="16200000">
                <a:off x="7544319" y="43139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/>
              <p:cNvSpPr>
                <a:spLocks noChangeAspect="1"/>
              </p:cNvSpPr>
              <p:nvPr/>
            </p:nvSpPr>
            <p:spPr>
              <a:xfrm rot="16200000">
                <a:off x="7632198" y="43128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/>
              <p:cNvSpPr>
                <a:spLocks noChangeAspect="1"/>
              </p:cNvSpPr>
              <p:nvPr/>
            </p:nvSpPr>
            <p:spPr>
              <a:xfrm rot="16200000">
                <a:off x="7717519" y="43128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/>
              <p:cNvSpPr>
                <a:spLocks noChangeAspect="1"/>
              </p:cNvSpPr>
              <p:nvPr/>
            </p:nvSpPr>
            <p:spPr>
              <a:xfrm rot="16200000">
                <a:off x="7804287" y="43128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>
                <a:spLocks noChangeAspect="1"/>
              </p:cNvSpPr>
              <p:nvPr/>
            </p:nvSpPr>
            <p:spPr>
              <a:xfrm rot="16200000">
                <a:off x="7892501" y="43128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/>
              <p:cNvSpPr>
                <a:spLocks noChangeAspect="1"/>
              </p:cNvSpPr>
              <p:nvPr/>
            </p:nvSpPr>
            <p:spPr>
              <a:xfrm rot="16200000">
                <a:off x="7891390" y="43139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/>
              <p:cNvSpPr/>
              <p:nvPr/>
            </p:nvSpPr>
            <p:spPr>
              <a:xfrm rot="16200000">
                <a:off x="7926115" y="430255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/>
              <p:cNvSpPr/>
              <p:nvPr/>
            </p:nvSpPr>
            <p:spPr>
              <a:xfrm rot="16200000">
                <a:off x="8012883" y="430255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/>
              <p:cNvSpPr>
                <a:spLocks noChangeAspect="1"/>
              </p:cNvSpPr>
              <p:nvPr/>
            </p:nvSpPr>
            <p:spPr>
              <a:xfrm rot="16200000">
                <a:off x="7980701" y="430978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/>
              <p:cNvSpPr>
                <a:spLocks noChangeAspect="1"/>
              </p:cNvSpPr>
              <p:nvPr/>
            </p:nvSpPr>
            <p:spPr>
              <a:xfrm rot="16200000">
                <a:off x="6894673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/>
              <p:cNvSpPr>
                <a:spLocks noChangeAspect="1"/>
              </p:cNvSpPr>
              <p:nvPr/>
            </p:nvSpPr>
            <p:spPr>
              <a:xfrm rot="16200000">
                <a:off x="6981730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/>
              <p:cNvSpPr>
                <a:spLocks noChangeAspect="1"/>
              </p:cNvSpPr>
              <p:nvPr/>
            </p:nvSpPr>
            <p:spPr>
              <a:xfrm rot="16200000">
                <a:off x="7154976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/>
              <p:cNvSpPr>
                <a:spLocks noChangeAspect="1"/>
              </p:cNvSpPr>
              <p:nvPr/>
            </p:nvSpPr>
            <p:spPr>
              <a:xfrm rot="16200000">
                <a:off x="7068498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/>
              <p:cNvSpPr>
                <a:spLocks noChangeAspect="1"/>
              </p:cNvSpPr>
              <p:nvPr/>
            </p:nvSpPr>
            <p:spPr>
              <a:xfrm rot="16200000">
                <a:off x="7241744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/>
              <p:cNvSpPr>
                <a:spLocks noChangeAspect="1"/>
              </p:cNvSpPr>
              <p:nvPr/>
            </p:nvSpPr>
            <p:spPr>
              <a:xfrm rot="16200000">
                <a:off x="7328801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/>
              <p:cNvSpPr>
                <a:spLocks noChangeAspect="1"/>
              </p:cNvSpPr>
              <p:nvPr/>
            </p:nvSpPr>
            <p:spPr>
              <a:xfrm rot="16200000">
                <a:off x="7502047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/>
              <p:cNvSpPr>
                <a:spLocks noChangeAspect="1"/>
              </p:cNvSpPr>
              <p:nvPr/>
            </p:nvSpPr>
            <p:spPr>
              <a:xfrm rot="16200000">
                <a:off x="7415569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/>
              <p:cNvSpPr>
                <a:spLocks noChangeAspect="1"/>
              </p:cNvSpPr>
              <p:nvPr/>
            </p:nvSpPr>
            <p:spPr>
              <a:xfrm rot="16200000">
                <a:off x="7588815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/>
              <p:cNvSpPr>
                <a:spLocks noChangeAspect="1"/>
              </p:cNvSpPr>
              <p:nvPr/>
            </p:nvSpPr>
            <p:spPr>
              <a:xfrm rot="16200000">
                <a:off x="7675872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>
                <a:spLocks noChangeAspect="1"/>
              </p:cNvSpPr>
              <p:nvPr/>
            </p:nvSpPr>
            <p:spPr>
              <a:xfrm rot="16200000">
                <a:off x="7849118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/>
              <p:cNvSpPr>
                <a:spLocks noChangeAspect="1"/>
              </p:cNvSpPr>
              <p:nvPr/>
            </p:nvSpPr>
            <p:spPr>
              <a:xfrm rot="16200000">
                <a:off x="7762639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/>
              <p:cNvSpPr>
                <a:spLocks noChangeAspect="1"/>
              </p:cNvSpPr>
              <p:nvPr/>
            </p:nvSpPr>
            <p:spPr>
              <a:xfrm rot="16200000">
                <a:off x="7937318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/>
              <p:cNvSpPr>
                <a:spLocks noChangeAspect="1"/>
              </p:cNvSpPr>
              <p:nvPr/>
            </p:nvSpPr>
            <p:spPr>
              <a:xfrm rot="16200000">
                <a:off x="8024375" y="43729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/>
              <p:cNvSpPr/>
              <p:nvPr/>
            </p:nvSpPr>
            <p:spPr>
              <a:xfrm rot="16200000">
                <a:off x="6928301" y="43651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 rot="16200000">
                <a:off x="7015069" y="43651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/>
              <p:cNvSpPr/>
              <p:nvPr/>
            </p:nvSpPr>
            <p:spPr>
              <a:xfrm rot="16200000">
                <a:off x="7015069" y="43651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/>
              <p:cNvSpPr/>
              <p:nvPr/>
            </p:nvSpPr>
            <p:spPr>
              <a:xfrm rot="16200000">
                <a:off x="7101837" y="43651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/>
              <p:cNvSpPr/>
              <p:nvPr/>
            </p:nvSpPr>
            <p:spPr>
              <a:xfrm rot="16200000">
                <a:off x="7188604" y="43651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 rot="16200000">
                <a:off x="7275372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/>
              <p:cNvSpPr/>
              <p:nvPr/>
            </p:nvSpPr>
            <p:spPr>
              <a:xfrm rot="16200000">
                <a:off x="7362140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/>
              <p:cNvSpPr/>
              <p:nvPr/>
            </p:nvSpPr>
            <p:spPr>
              <a:xfrm rot="16200000">
                <a:off x="7448908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/>
              <p:cNvSpPr/>
              <p:nvPr/>
            </p:nvSpPr>
            <p:spPr>
              <a:xfrm rot="16200000">
                <a:off x="7535675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/>
              <p:cNvSpPr/>
              <p:nvPr/>
            </p:nvSpPr>
            <p:spPr>
              <a:xfrm rot="16200000">
                <a:off x="7622443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 rot="16200000">
                <a:off x="7709211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/>
              <p:cNvSpPr/>
              <p:nvPr/>
            </p:nvSpPr>
            <p:spPr>
              <a:xfrm rot="16200000">
                <a:off x="7709211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/>
              <p:cNvSpPr/>
              <p:nvPr/>
            </p:nvSpPr>
            <p:spPr>
              <a:xfrm rot="16200000">
                <a:off x="7795978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/>
              <p:cNvSpPr/>
              <p:nvPr/>
            </p:nvSpPr>
            <p:spPr>
              <a:xfrm rot="16200000">
                <a:off x="7882746" y="43666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 rot="16200000">
                <a:off x="7970946" y="43635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/>
              <p:cNvSpPr/>
              <p:nvPr/>
            </p:nvSpPr>
            <p:spPr>
              <a:xfrm rot="16200000">
                <a:off x="7230541" y="44251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/>
              <p:cNvSpPr/>
              <p:nvPr/>
            </p:nvSpPr>
            <p:spPr>
              <a:xfrm rot="16200000">
                <a:off x="7317309" y="44251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/>
              <p:cNvSpPr/>
              <p:nvPr/>
            </p:nvSpPr>
            <p:spPr>
              <a:xfrm rot="16200000">
                <a:off x="7404077" y="44251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/>
              <p:cNvSpPr/>
              <p:nvPr/>
            </p:nvSpPr>
            <p:spPr>
              <a:xfrm rot="16200000">
                <a:off x="7490844" y="44251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 rot="16200000">
                <a:off x="7577612" y="44251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/>
              <p:cNvSpPr/>
              <p:nvPr/>
            </p:nvSpPr>
            <p:spPr>
              <a:xfrm rot="16200000">
                <a:off x="7664380" y="44251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/>
              <p:cNvSpPr/>
              <p:nvPr/>
            </p:nvSpPr>
            <p:spPr>
              <a:xfrm rot="16200000">
                <a:off x="7751147" y="44251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/>
              <p:cNvSpPr/>
              <p:nvPr/>
            </p:nvSpPr>
            <p:spPr>
              <a:xfrm rot="16200000">
                <a:off x="7837915" y="44251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 rot="16200000">
                <a:off x="6883471" y="44236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/>
              <p:cNvSpPr/>
              <p:nvPr/>
            </p:nvSpPr>
            <p:spPr>
              <a:xfrm rot="16200000">
                <a:off x="6970238" y="44236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/>
              <p:cNvSpPr>
                <a:spLocks noChangeAspect="1"/>
              </p:cNvSpPr>
              <p:nvPr/>
            </p:nvSpPr>
            <p:spPr>
              <a:xfrm rot="16200000">
                <a:off x="6938056" y="443088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/>
              <p:cNvSpPr/>
              <p:nvPr/>
            </p:nvSpPr>
            <p:spPr>
              <a:xfrm rot="16200000">
                <a:off x="7057006" y="44236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/>
              <p:cNvSpPr/>
              <p:nvPr/>
            </p:nvSpPr>
            <p:spPr>
              <a:xfrm rot="16200000">
                <a:off x="7143774" y="44236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>
                <a:spLocks noChangeAspect="1"/>
              </p:cNvSpPr>
              <p:nvPr/>
            </p:nvSpPr>
            <p:spPr>
              <a:xfrm rot="16200000">
                <a:off x="7110145" y="443088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/>
              <p:cNvSpPr>
                <a:spLocks noChangeAspect="1"/>
              </p:cNvSpPr>
              <p:nvPr/>
            </p:nvSpPr>
            <p:spPr>
              <a:xfrm rot="16200000">
                <a:off x="7198359" y="443088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/>
              <p:cNvSpPr>
                <a:spLocks noChangeAspect="1"/>
              </p:cNvSpPr>
              <p:nvPr/>
            </p:nvSpPr>
            <p:spPr>
              <a:xfrm rot="16200000">
                <a:off x="7197249" y="443199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/>
              <p:cNvSpPr>
                <a:spLocks noChangeAspect="1"/>
              </p:cNvSpPr>
              <p:nvPr/>
            </p:nvSpPr>
            <p:spPr>
              <a:xfrm rot="16200000">
                <a:off x="7285127" y="44323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>
                <a:spLocks noChangeAspect="1"/>
              </p:cNvSpPr>
              <p:nvPr/>
            </p:nvSpPr>
            <p:spPr>
              <a:xfrm rot="16200000">
                <a:off x="7370448" y="44323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/>
              <p:cNvSpPr>
                <a:spLocks noChangeAspect="1"/>
              </p:cNvSpPr>
              <p:nvPr/>
            </p:nvSpPr>
            <p:spPr>
              <a:xfrm rot="16200000">
                <a:off x="7545430" y="44323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/>
              <p:cNvSpPr>
                <a:spLocks noChangeAspect="1"/>
              </p:cNvSpPr>
              <p:nvPr/>
            </p:nvSpPr>
            <p:spPr>
              <a:xfrm rot="16200000">
                <a:off x="7544319" y="443348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/>
              <p:cNvSpPr>
                <a:spLocks noChangeAspect="1"/>
              </p:cNvSpPr>
              <p:nvPr/>
            </p:nvSpPr>
            <p:spPr>
              <a:xfrm rot="16200000">
                <a:off x="7632198" y="44323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/>
              <p:cNvSpPr>
                <a:spLocks noChangeAspect="1"/>
              </p:cNvSpPr>
              <p:nvPr/>
            </p:nvSpPr>
            <p:spPr>
              <a:xfrm rot="16200000">
                <a:off x="7717519" y="44323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>
                <a:spLocks noChangeAspect="1"/>
              </p:cNvSpPr>
              <p:nvPr/>
            </p:nvSpPr>
            <p:spPr>
              <a:xfrm rot="16200000">
                <a:off x="7804287" y="44323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/>
              <p:cNvSpPr/>
              <p:nvPr/>
            </p:nvSpPr>
            <p:spPr>
              <a:xfrm rot="16200000">
                <a:off x="7926115" y="44220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/>
              <p:cNvSpPr/>
              <p:nvPr/>
            </p:nvSpPr>
            <p:spPr>
              <a:xfrm rot="16200000">
                <a:off x="8012883" y="44220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/>
              <p:cNvSpPr>
                <a:spLocks noChangeAspect="1"/>
              </p:cNvSpPr>
              <p:nvPr/>
            </p:nvSpPr>
            <p:spPr>
              <a:xfrm rot="16200000">
                <a:off x="7980701" y="44293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>
                <a:spLocks noChangeAspect="1"/>
              </p:cNvSpPr>
              <p:nvPr/>
            </p:nvSpPr>
            <p:spPr>
              <a:xfrm rot="16200000">
                <a:off x="6894673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/>
              <p:cNvSpPr>
                <a:spLocks noChangeAspect="1"/>
              </p:cNvSpPr>
              <p:nvPr/>
            </p:nvSpPr>
            <p:spPr>
              <a:xfrm rot="16200000">
                <a:off x="6981730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/>
              <p:cNvSpPr>
                <a:spLocks noChangeAspect="1"/>
              </p:cNvSpPr>
              <p:nvPr/>
            </p:nvSpPr>
            <p:spPr>
              <a:xfrm rot="16200000">
                <a:off x="7154976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/>
              <p:cNvSpPr>
                <a:spLocks noChangeAspect="1"/>
              </p:cNvSpPr>
              <p:nvPr/>
            </p:nvSpPr>
            <p:spPr>
              <a:xfrm rot="16200000">
                <a:off x="7068498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/>
              <p:cNvSpPr>
                <a:spLocks noChangeAspect="1"/>
              </p:cNvSpPr>
              <p:nvPr/>
            </p:nvSpPr>
            <p:spPr>
              <a:xfrm rot="16200000">
                <a:off x="7241744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>
                <a:spLocks noChangeAspect="1"/>
              </p:cNvSpPr>
              <p:nvPr/>
            </p:nvSpPr>
            <p:spPr>
              <a:xfrm rot="16200000">
                <a:off x="7328801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/>
              <p:cNvSpPr>
                <a:spLocks noChangeAspect="1"/>
              </p:cNvSpPr>
              <p:nvPr/>
            </p:nvSpPr>
            <p:spPr>
              <a:xfrm rot="16200000">
                <a:off x="7502047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/>
              <p:cNvSpPr>
                <a:spLocks noChangeAspect="1"/>
              </p:cNvSpPr>
              <p:nvPr/>
            </p:nvSpPr>
            <p:spPr>
              <a:xfrm rot="16200000">
                <a:off x="7415569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/>
              <p:cNvSpPr>
                <a:spLocks noChangeAspect="1"/>
              </p:cNvSpPr>
              <p:nvPr/>
            </p:nvSpPr>
            <p:spPr>
              <a:xfrm rot="16200000">
                <a:off x="7588815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>
                <a:spLocks noChangeAspect="1"/>
              </p:cNvSpPr>
              <p:nvPr/>
            </p:nvSpPr>
            <p:spPr>
              <a:xfrm rot="16200000">
                <a:off x="7675872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/>
              <p:cNvSpPr>
                <a:spLocks noChangeAspect="1"/>
              </p:cNvSpPr>
              <p:nvPr/>
            </p:nvSpPr>
            <p:spPr>
              <a:xfrm rot="16200000">
                <a:off x="7849118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/>
              <p:cNvSpPr>
                <a:spLocks noChangeAspect="1"/>
              </p:cNvSpPr>
              <p:nvPr/>
            </p:nvSpPr>
            <p:spPr>
              <a:xfrm rot="16200000">
                <a:off x="7762639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/>
              <p:cNvSpPr>
                <a:spLocks noChangeAspect="1"/>
              </p:cNvSpPr>
              <p:nvPr/>
            </p:nvSpPr>
            <p:spPr>
              <a:xfrm rot="16200000">
                <a:off x="7937318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/>
              <p:cNvSpPr>
                <a:spLocks noChangeAspect="1"/>
              </p:cNvSpPr>
              <p:nvPr/>
            </p:nvSpPr>
            <p:spPr>
              <a:xfrm rot="16200000">
                <a:off x="8024375" y="4490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 rot="16200000">
                <a:off x="6928301" y="4482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/>
              <p:cNvSpPr/>
              <p:nvPr/>
            </p:nvSpPr>
            <p:spPr>
              <a:xfrm rot="16200000">
                <a:off x="7015069" y="4482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/>
              <p:cNvSpPr/>
              <p:nvPr/>
            </p:nvSpPr>
            <p:spPr>
              <a:xfrm rot="16200000">
                <a:off x="7015069" y="4482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/>
              <p:cNvSpPr/>
              <p:nvPr/>
            </p:nvSpPr>
            <p:spPr>
              <a:xfrm rot="16200000">
                <a:off x="7101837" y="4482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 rot="16200000">
                <a:off x="7188604" y="4482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/>
              <p:cNvSpPr/>
              <p:nvPr/>
            </p:nvSpPr>
            <p:spPr>
              <a:xfrm rot="16200000">
                <a:off x="7275372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/>
              <p:cNvSpPr/>
              <p:nvPr/>
            </p:nvSpPr>
            <p:spPr>
              <a:xfrm rot="16200000">
                <a:off x="7362140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/>
              <p:cNvSpPr/>
              <p:nvPr/>
            </p:nvSpPr>
            <p:spPr>
              <a:xfrm rot="16200000">
                <a:off x="7448908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/>
              <p:cNvSpPr/>
              <p:nvPr/>
            </p:nvSpPr>
            <p:spPr>
              <a:xfrm rot="16200000">
                <a:off x="7535675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 rot="16200000">
                <a:off x="7622443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/>
              <p:cNvSpPr/>
              <p:nvPr/>
            </p:nvSpPr>
            <p:spPr>
              <a:xfrm rot="16200000">
                <a:off x="7709211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/>
              <p:cNvSpPr/>
              <p:nvPr/>
            </p:nvSpPr>
            <p:spPr>
              <a:xfrm rot="16200000">
                <a:off x="7709211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/>
              <p:cNvSpPr/>
              <p:nvPr/>
            </p:nvSpPr>
            <p:spPr>
              <a:xfrm rot="16200000">
                <a:off x="7795978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 rot="16200000">
                <a:off x="7882746" y="4484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/>
              <p:cNvSpPr/>
              <p:nvPr/>
            </p:nvSpPr>
            <p:spPr>
              <a:xfrm rot="16200000">
                <a:off x="7970946" y="44812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/>
              <p:cNvSpPr/>
              <p:nvPr/>
            </p:nvSpPr>
            <p:spPr>
              <a:xfrm rot="16200000">
                <a:off x="7230541" y="45428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/>
              <p:cNvSpPr/>
              <p:nvPr/>
            </p:nvSpPr>
            <p:spPr>
              <a:xfrm rot="16200000">
                <a:off x="7317309" y="45428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/>
              <p:cNvSpPr/>
              <p:nvPr/>
            </p:nvSpPr>
            <p:spPr>
              <a:xfrm rot="16200000">
                <a:off x="7404077" y="45428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 rot="16200000">
                <a:off x="7490844" y="45428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/>
              <p:cNvSpPr/>
              <p:nvPr/>
            </p:nvSpPr>
            <p:spPr>
              <a:xfrm rot="16200000">
                <a:off x="7577612" y="45428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/>
              <p:cNvSpPr/>
              <p:nvPr/>
            </p:nvSpPr>
            <p:spPr>
              <a:xfrm rot="16200000">
                <a:off x="7664380" y="45428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/>
              <p:cNvSpPr/>
              <p:nvPr/>
            </p:nvSpPr>
            <p:spPr>
              <a:xfrm rot="16200000">
                <a:off x="7751147" y="45428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>
              <a:xfrm rot="16200000">
                <a:off x="7837915" y="45428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Oval 813"/>
              <p:cNvSpPr/>
              <p:nvPr/>
            </p:nvSpPr>
            <p:spPr>
              <a:xfrm rot="16200000">
                <a:off x="6883471" y="45413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/>
              <p:cNvSpPr/>
              <p:nvPr/>
            </p:nvSpPr>
            <p:spPr>
              <a:xfrm rot="16200000">
                <a:off x="6970238" y="45413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/>
              <p:cNvSpPr>
                <a:spLocks noChangeAspect="1"/>
              </p:cNvSpPr>
              <p:nvPr/>
            </p:nvSpPr>
            <p:spPr>
              <a:xfrm rot="16200000">
                <a:off x="6938056" y="45485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/>
              <p:cNvSpPr>
                <a:spLocks noChangeAspect="1"/>
              </p:cNvSpPr>
              <p:nvPr/>
            </p:nvSpPr>
            <p:spPr>
              <a:xfrm rot="16200000">
                <a:off x="7023378" y="45485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>
              <a:xfrm rot="16200000">
                <a:off x="7057006" y="45413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/>
              <p:cNvSpPr/>
              <p:nvPr/>
            </p:nvSpPr>
            <p:spPr>
              <a:xfrm rot="16200000">
                <a:off x="7143774" y="45413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/>
              <p:cNvSpPr>
                <a:spLocks noChangeAspect="1"/>
              </p:cNvSpPr>
              <p:nvPr/>
            </p:nvSpPr>
            <p:spPr>
              <a:xfrm rot="16200000">
                <a:off x="7110145" y="45485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/>
              <p:cNvSpPr>
                <a:spLocks noChangeAspect="1"/>
              </p:cNvSpPr>
              <p:nvPr/>
            </p:nvSpPr>
            <p:spPr>
              <a:xfrm rot="16200000">
                <a:off x="7198359" y="45485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/>
              <p:cNvSpPr>
                <a:spLocks noChangeAspect="1"/>
              </p:cNvSpPr>
              <p:nvPr/>
            </p:nvSpPr>
            <p:spPr>
              <a:xfrm rot="16200000">
                <a:off x="7197249" y="454967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/>
              <p:cNvSpPr>
                <a:spLocks noChangeAspect="1"/>
              </p:cNvSpPr>
              <p:nvPr/>
            </p:nvSpPr>
            <p:spPr>
              <a:xfrm rot="16200000">
                <a:off x="7285127" y="45500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/>
              <p:cNvSpPr>
                <a:spLocks noChangeAspect="1"/>
              </p:cNvSpPr>
              <p:nvPr/>
            </p:nvSpPr>
            <p:spPr>
              <a:xfrm rot="16200000">
                <a:off x="7370448" y="45500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/>
              <p:cNvSpPr>
                <a:spLocks noChangeAspect="1"/>
              </p:cNvSpPr>
              <p:nvPr/>
            </p:nvSpPr>
            <p:spPr>
              <a:xfrm rot="16200000">
                <a:off x="7457216" y="45500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/>
              <p:cNvSpPr>
                <a:spLocks noChangeAspect="1"/>
              </p:cNvSpPr>
              <p:nvPr/>
            </p:nvSpPr>
            <p:spPr>
              <a:xfrm rot="16200000">
                <a:off x="7545430" y="45500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/>
              <p:cNvSpPr>
                <a:spLocks noChangeAspect="1"/>
              </p:cNvSpPr>
              <p:nvPr/>
            </p:nvSpPr>
            <p:spPr>
              <a:xfrm rot="16200000">
                <a:off x="7544319" y="455116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/>
              <p:cNvSpPr>
                <a:spLocks noChangeAspect="1"/>
              </p:cNvSpPr>
              <p:nvPr/>
            </p:nvSpPr>
            <p:spPr>
              <a:xfrm rot="16200000">
                <a:off x="7632198" y="45500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/>
              <p:cNvSpPr>
                <a:spLocks noChangeAspect="1"/>
              </p:cNvSpPr>
              <p:nvPr/>
            </p:nvSpPr>
            <p:spPr>
              <a:xfrm rot="16200000">
                <a:off x="7717519" y="45500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Oval 829"/>
              <p:cNvSpPr>
                <a:spLocks noChangeAspect="1"/>
              </p:cNvSpPr>
              <p:nvPr/>
            </p:nvSpPr>
            <p:spPr>
              <a:xfrm rot="16200000">
                <a:off x="7804287" y="45500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Oval 830"/>
              <p:cNvSpPr>
                <a:spLocks noChangeAspect="1"/>
              </p:cNvSpPr>
              <p:nvPr/>
            </p:nvSpPr>
            <p:spPr>
              <a:xfrm rot="16200000">
                <a:off x="7892501" y="45500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Oval 831"/>
              <p:cNvSpPr>
                <a:spLocks noChangeAspect="1"/>
              </p:cNvSpPr>
              <p:nvPr/>
            </p:nvSpPr>
            <p:spPr>
              <a:xfrm rot="16200000">
                <a:off x="7891390" y="455116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>
              <a:xfrm rot="16200000">
                <a:off x="7926115" y="45397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Oval 833"/>
              <p:cNvSpPr/>
              <p:nvPr/>
            </p:nvSpPr>
            <p:spPr>
              <a:xfrm rot="16200000">
                <a:off x="8012883" y="45397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Oval 834"/>
              <p:cNvSpPr>
                <a:spLocks noChangeAspect="1"/>
              </p:cNvSpPr>
              <p:nvPr/>
            </p:nvSpPr>
            <p:spPr>
              <a:xfrm rot="16200000">
                <a:off x="7980701" y="45470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Oval 835"/>
              <p:cNvSpPr>
                <a:spLocks noChangeAspect="1"/>
              </p:cNvSpPr>
              <p:nvPr/>
            </p:nvSpPr>
            <p:spPr>
              <a:xfrm rot="16200000">
                <a:off x="6894673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Oval 836"/>
              <p:cNvSpPr>
                <a:spLocks noChangeAspect="1"/>
              </p:cNvSpPr>
              <p:nvPr/>
            </p:nvSpPr>
            <p:spPr>
              <a:xfrm rot="16200000">
                <a:off x="6981730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/>
              <p:cNvSpPr>
                <a:spLocks noChangeAspect="1"/>
              </p:cNvSpPr>
              <p:nvPr/>
            </p:nvSpPr>
            <p:spPr>
              <a:xfrm rot="16200000">
                <a:off x="7154976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Oval 838"/>
              <p:cNvSpPr>
                <a:spLocks noChangeAspect="1"/>
              </p:cNvSpPr>
              <p:nvPr/>
            </p:nvSpPr>
            <p:spPr>
              <a:xfrm rot="16200000">
                <a:off x="7068498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Oval 839"/>
              <p:cNvSpPr>
                <a:spLocks noChangeAspect="1"/>
              </p:cNvSpPr>
              <p:nvPr/>
            </p:nvSpPr>
            <p:spPr>
              <a:xfrm rot="16200000">
                <a:off x="7241744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Oval 840"/>
              <p:cNvSpPr>
                <a:spLocks noChangeAspect="1"/>
              </p:cNvSpPr>
              <p:nvPr/>
            </p:nvSpPr>
            <p:spPr>
              <a:xfrm rot="16200000">
                <a:off x="7328801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/>
              <p:cNvSpPr>
                <a:spLocks noChangeAspect="1"/>
              </p:cNvSpPr>
              <p:nvPr/>
            </p:nvSpPr>
            <p:spPr>
              <a:xfrm rot="16200000">
                <a:off x="7502047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Oval 842"/>
              <p:cNvSpPr>
                <a:spLocks noChangeAspect="1"/>
              </p:cNvSpPr>
              <p:nvPr/>
            </p:nvSpPr>
            <p:spPr>
              <a:xfrm rot="16200000">
                <a:off x="7415569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Oval 843"/>
              <p:cNvSpPr>
                <a:spLocks noChangeAspect="1"/>
              </p:cNvSpPr>
              <p:nvPr/>
            </p:nvSpPr>
            <p:spPr>
              <a:xfrm rot="16200000">
                <a:off x="7588815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Oval 844"/>
              <p:cNvSpPr>
                <a:spLocks noChangeAspect="1"/>
              </p:cNvSpPr>
              <p:nvPr/>
            </p:nvSpPr>
            <p:spPr>
              <a:xfrm rot="16200000">
                <a:off x="7675872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Oval 845"/>
              <p:cNvSpPr>
                <a:spLocks noChangeAspect="1"/>
              </p:cNvSpPr>
              <p:nvPr/>
            </p:nvSpPr>
            <p:spPr>
              <a:xfrm rot="16200000">
                <a:off x="7849118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/>
              <p:cNvSpPr>
                <a:spLocks noChangeAspect="1"/>
              </p:cNvSpPr>
              <p:nvPr/>
            </p:nvSpPr>
            <p:spPr>
              <a:xfrm rot="16200000">
                <a:off x="7762639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Oval 847"/>
              <p:cNvSpPr>
                <a:spLocks noChangeAspect="1"/>
              </p:cNvSpPr>
              <p:nvPr/>
            </p:nvSpPr>
            <p:spPr>
              <a:xfrm rot="16200000">
                <a:off x="7937318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Oval 848"/>
              <p:cNvSpPr>
                <a:spLocks noChangeAspect="1"/>
              </p:cNvSpPr>
              <p:nvPr/>
            </p:nvSpPr>
            <p:spPr>
              <a:xfrm rot="16200000">
                <a:off x="8024375" y="46101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Oval 849"/>
              <p:cNvSpPr/>
              <p:nvPr/>
            </p:nvSpPr>
            <p:spPr>
              <a:xfrm rot="16200000">
                <a:off x="6928301" y="460234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>
              <a:xfrm rot="16200000">
                <a:off x="7015069" y="460234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Oval 851"/>
              <p:cNvSpPr/>
              <p:nvPr/>
            </p:nvSpPr>
            <p:spPr>
              <a:xfrm rot="16200000">
                <a:off x="7015069" y="460234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Oval 852"/>
              <p:cNvSpPr/>
              <p:nvPr/>
            </p:nvSpPr>
            <p:spPr>
              <a:xfrm rot="16200000">
                <a:off x="7101837" y="460234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Oval 853"/>
              <p:cNvSpPr/>
              <p:nvPr/>
            </p:nvSpPr>
            <p:spPr>
              <a:xfrm rot="16200000">
                <a:off x="7188604" y="460234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Oval 854"/>
              <p:cNvSpPr/>
              <p:nvPr/>
            </p:nvSpPr>
            <p:spPr>
              <a:xfrm rot="16200000">
                <a:off x="7275372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>
              <a:xfrm rot="16200000">
                <a:off x="7362140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Oval 856"/>
              <p:cNvSpPr/>
              <p:nvPr/>
            </p:nvSpPr>
            <p:spPr>
              <a:xfrm rot="16200000">
                <a:off x="7448908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Oval 857"/>
              <p:cNvSpPr/>
              <p:nvPr/>
            </p:nvSpPr>
            <p:spPr>
              <a:xfrm rot="16200000">
                <a:off x="7535675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Oval 858"/>
              <p:cNvSpPr/>
              <p:nvPr/>
            </p:nvSpPr>
            <p:spPr>
              <a:xfrm rot="16200000">
                <a:off x="7622443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>
              <a:xfrm rot="16200000">
                <a:off x="7709211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Oval 860"/>
              <p:cNvSpPr/>
              <p:nvPr/>
            </p:nvSpPr>
            <p:spPr>
              <a:xfrm rot="16200000">
                <a:off x="7709211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Oval 861"/>
              <p:cNvSpPr/>
              <p:nvPr/>
            </p:nvSpPr>
            <p:spPr>
              <a:xfrm rot="16200000">
                <a:off x="7795978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Oval 862"/>
              <p:cNvSpPr/>
              <p:nvPr/>
            </p:nvSpPr>
            <p:spPr>
              <a:xfrm rot="16200000">
                <a:off x="7882746" y="460383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Oval 863"/>
              <p:cNvSpPr/>
              <p:nvPr/>
            </p:nvSpPr>
            <p:spPr>
              <a:xfrm rot="16200000">
                <a:off x="7970946" y="46007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>
              <a:xfrm rot="16200000">
                <a:off x="7230541" y="46623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/>
              <p:cNvSpPr/>
              <p:nvPr/>
            </p:nvSpPr>
            <p:spPr>
              <a:xfrm rot="16200000">
                <a:off x="7317309" y="46623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/>
              <p:cNvSpPr/>
              <p:nvPr/>
            </p:nvSpPr>
            <p:spPr>
              <a:xfrm rot="16200000">
                <a:off x="7404077" y="46623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/>
              <p:cNvSpPr/>
              <p:nvPr/>
            </p:nvSpPr>
            <p:spPr>
              <a:xfrm rot="16200000">
                <a:off x="7490844" y="46623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 rot="16200000">
                <a:off x="7577612" y="46623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/>
              <p:cNvSpPr/>
              <p:nvPr/>
            </p:nvSpPr>
            <p:spPr>
              <a:xfrm rot="16200000">
                <a:off x="7664380" y="46623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/>
              <p:cNvSpPr/>
              <p:nvPr/>
            </p:nvSpPr>
            <p:spPr>
              <a:xfrm rot="16200000">
                <a:off x="7751147" y="46623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/>
              <p:cNvSpPr/>
              <p:nvPr/>
            </p:nvSpPr>
            <p:spPr>
              <a:xfrm rot="16200000">
                <a:off x="7837915" y="46623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/>
              <p:cNvSpPr/>
              <p:nvPr/>
            </p:nvSpPr>
            <p:spPr>
              <a:xfrm rot="16200000">
                <a:off x="6883471" y="46608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 rot="16200000">
                <a:off x="6970238" y="46608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/>
              <p:cNvSpPr>
                <a:spLocks noChangeAspect="1"/>
              </p:cNvSpPr>
              <p:nvPr/>
            </p:nvSpPr>
            <p:spPr>
              <a:xfrm rot="16200000">
                <a:off x="6938056" y="46681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/>
              <p:cNvSpPr>
                <a:spLocks noChangeAspect="1"/>
              </p:cNvSpPr>
              <p:nvPr/>
            </p:nvSpPr>
            <p:spPr>
              <a:xfrm rot="16200000">
                <a:off x="7023378" y="46681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/>
              <p:cNvSpPr/>
              <p:nvPr/>
            </p:nvSpPr>
            <p:spPr>
              <a:xfrm rot="16200000">
                <a:off x="7057006" y="46608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 rot="16200000">
                <a:off x="7143774" y="46608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/>
              <p:cNvSpPr>
                <a:spLocks noChangeAspect="1"/>
              </p:cNvSpPr>
              <p:nvPr/>
            </p:nvSpPr>
            <p:spPr>
              <a:xfrm rot="16200000">
                <a:off x="7110145" y="46681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/>
              <p:cNvSpPr>
                <a:spLocks noChangeAspect="1"/>
              </p:cNvSpPr>
              <p:nvPr/>
            </p:nvSpPr>
            <p:spPr>
              <a:xfrm rot="16200000">
                <a:off x="7198359" y="46681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/>
              <p:cNvSpPr>
                <a:spLocks noChangeAspect="1"/>
              </p:cNvSpPr>
              <p:nvPr/>
            </p:nvSpPr>
            <p:spPr>
              <a:xfrm rot="16200000">
                <a:off x="7197249" y="466921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/>
              <p:cNvSpPr>
                <a:spLocks noChangeAspect="1"/>
              </p:cNvSpPr>
              <p:nvPr/>
            </p:nvSpPr>
            <p:spPr>
              <a:xfrm rot="16200000">
                <a:off x="7285127" y="4669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>
                <a:spLocks noChangeAspect="1"/>
              </p:cNvSpPr>
              <p:nvPr/>
            </p:nvSpPr>
            <p:spPr>
              <a:xfrm rot="16200000">
                <a:off x="7370448" y="4669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/>
              <p:cNvSpPr>
                <a:spLocks noChangeAspect="1"/>
              </p:cNvSpPr>
              <p:nvPr/>
            </p:nvSpPr>
            <p:spPr>
              <a:xfrm rot="16200000">
                <a:off x="7457216" y="4669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/>
              <p:cNvSpPr>
                <a:spLocks noChangeAspect="1"/>
              </p:cNvSpPr>
              <p:nvPr/>
            </p:nvSpPr>
            <p:spPr>
              <a:xfrm rot="16200000">
                <a:off x="7545430" y="4669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/>
              <p:cNvSpPr>
                <a:spLocks noChangeAspect="1"/>
              </p:cNvSpPr>
              <p:nvPr/>
            </p:nvSpPr>
            <p:spPr>
              <a:xfrm rot="16200000">
                <a:off x="7544319" y="46707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>
                <a:spLocks noChangeAspect="1"/>
              </p:cNvSpPr>
              <p:nvPr/>
            </p:nvSpPr>
            <p:spPr>
              <a:xfrm rot="16200000">
                <a:off x="7632198" y="4669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/>
              <p:cNvSpPr>
                <a:spLocks noChangeAspect="1"/>
              </p:cNvSpPr>
              <p:nvPr/>
            </p:nvSpPr>
            <p:spPr>
              <a:xfrm rot="16200000">
                <a:off x="7717519" y="4669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/>
              <p:cNvSpPr>
                <a:spLocks noChangeAspect="1"/>
              </p:cNvSpPr>
              <p:nvPr/>
            </p:nvSpPr>
            <p:spPr>
              <a:xfrm rot="16200000">
                <a:off x="7804287" y="4669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/>
              <p:cNvSpPr>
                <a:spLocks noChangeAspect="1"/>
              </p:cNvSpPr>
              <p:nvPr/>
            </p:nvSpPr>
            <p:spPr>
              <a:xfrm rot="16200000">
                <a:off x="7892501" y="4669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/>
              <p:cNvSpPr>
                <a:spLocks noChangeAspect="1"/>
              </p:cNvSpPr>
              <p:nvPr/>
            </p:nvSpPr>
            <p:spPr>
              <a:xfrm rot="16200000">
                <a:off x="7891390" y="46707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 rot="16200000">
                <a:off x="7926115" y="465932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/>
              <p:cNvSpPr/>
              <p:nvPr/>
            </p:nvSpPr>
            <p:spPr>
              <a:xfrm rot="16200000">
                <a:off x="8012883" y="465932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/>
              <p:cNvSpPr>
                <a:spLocks noChangeAspect="1"/>
              </p:cNvSpPr>
              <p:nvPr/>
            </p:nvSpPr>
            <p:spPr>
              <a:xfrm rot="16200000">
                <a:off x="7980701" y="466655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/>
              <p:cNvSpPr>
                <a:spLocks noChangeAspect="1"/>
              </p:cNvSpPr>
              <p:nvPr/>
            </p:nvSpPr>
            <p:spPr>
              <a:xfrm rot="16200000">
                <a:off x="6894346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>
                <a:spLocks noChangeAspect="1"/>
              </p:cNvSpPr>
              <p:nvPr/>
            </p:nvSpPr>
            <p:spPr>
              <a:xfrm rot="16200000">
                <a:off x="6981403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Oval 896"/>
              <p:cNvSpPr>
                <a:spLocks noChangeAspect="1"/>
              </p:cNvSpPr>
              <p:nvPr/>
            </p:nvSpPr>
            <p:spPr>
              <a:xfrm rot="16200000">
                <a:off x="7154649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Oval 897"/>
              <p:cNvSpPr>
                <a:spLocks noChangeAspect="1"/>
              </p:cNvSpPr>
              <p:nvPr/>
            </p:nvSpPr>
            <p:spPr>
              <a:xfrm rot="16200000">
                <a:off x="7068171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Oval 898"/>
              <p:cNvSpPr>
                <a:spLocks noChangeAspect="1"/>
              </p:cNvSpPr>
              <p:nvPr/>
            </p:nvSpPr>
            <p:spPr>
              <a:xfrm rot="16200000">
                <a:off x="7241417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Oval 899"/>
              <p:cNvSpPr>
                <a:spLocks noChangeAspect="1"/>
              </p:cNvSpPr>
              <p:nvPr/>
            </p:nvSpPr>
            <p:spPr>
              <a:xfrm rot="16200000">
                <a:off x="7328474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>
                <a:spLocks noChangeAspect="1"/>
              </p:cNvSpPr>
              <p:nvPr/>
            </p:nvSpPr>
            <p:spPr>
              <a:xfrm rot="16200000">
                <a:off x="7501720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Oval 901"/>
              <p:cNvSpPr>
                <a:spLocks noChangeAspect="1"/>
              </p:cNvSpPr>
              <p:nvPr/>
            </p:nvSpPr>
            <p:spPr>
              <a:xfrm rot="16200000">
                <a:off x="7415242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Oval 902"/>
              <p:cNvSpPr>
                <a:spLocks noChangeAspect="1"/>
              </p:cNvSpPr>
              <p:nvPr/>
            </p:nvSpPr>
            <p:spPr>
              <a:xfrm rot="16200000">
                <a:off x="7588488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Oval 903"/>
              <p:cNvSpPr>
                <a:spLocks noChangeAspect="1"/>
              </p:cNvSpPr>
              <p:nvPr/>
            </p:nvSpPr>
            <p:spPr>
              <a:xfrm rot="16200000">
                <a:off x="7675545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>
                <a:spLocks noChangeAspect="1"/>
              </p:cNvSpPr>
              <p:nvPr/>
            </p:nvSpPr>
            <p:spPr>
              <a:xfrm rot="16200000">
                <a:off x="7848791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Oval 905"/>
              <p:cNvSpPr>
                <a:spLocks noChangeAspect="1"/>
              </p:cNvSpPr>
              <p:nvPr/>
            </p:nvSpPr>
            <p:spPr>
              <a:xfrm rot="16200000">
                <a:off x="7762312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Oval 906"/>
              <p:cNvSpPr>
                <a:spLocks noChangeAspect="1"/>
              </p:cNvSpPr>
              <p:nvPr/>
            </p:nvSpPr>
            <p:spPr>
              <a:xfrm rot="16200000">
                <a:off x="7936991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Oval 907"/>
              <p:cNvSpPr>
                <a:spLocks noChangeAspect="1"/>
              </p:cNvSpPr>
              <p:nvPr/>
            </p:nvSpPr>
            <p:spPr>
              <a:xfrm rot="16200000">
                <a:off x="8024048" y="47315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Oval 908"/>
              <p:cNvSpPr/>
              <p:nvPr/>
            </p:nvSpPr>
            <p:spPr>
              <a:xfrm rot="16200000">
                <a:off x="6927974" y="47237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 rot="16200000">
                <a:off x="7014742" y="47237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Oval 910"/>
              <p:cNvSpPr/>
              <p:nvPr/>
            </p:nvSpPr>
            <p:spPr>
              <a:xfrm rot="16200000">
                <a:off x="7014742" y="47237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Oval 911"/>
              <p:cNvSpPr/>
              <p:nvPr/>
            </p:nvSpPr>
            <p:spPr>
              <a:xfrm rot="16200000">
                <a:off x="7101510" y="47237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Oval 912"/>
              <p:cNvSpPr/>
              <p:nvPr/>
            </p:nvSpPr>
            <p:spPr>
              <a:xfrm rot="16200000">
                <a:off x="7188277" y="47237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/>
              <p:cNvSpPr/>
              <p:nvPr/>
            </p:nvSpPr>
            <p:spPr>
              <a:xfrm rot="16200000">
                <a:off x="7275045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Oval 914"/>
              <p:cNvSpPr/>
              <p:nvPr/>
            </p:nvSpPr>
            <p:spPr>
              <a:xfrm rot="16200000">
                <a:off x="7361813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Oval 915"/>
              <p:cNvSpPr/>
              <p:nvPr/>
            </p:nvSpPr>
            <p:spPr>
              <a:xfrm rot="16200000">
                <a:off x="7448581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Oval 916"/>
              <p:cNvSpPr/>
              <p:nvPr/>
            </p:nvSpPr>
            <p:spPr>
              <a:xfrm rot="16200000">
                <a:off x="7535348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Oval 917"/>
              <p:cNvSpPr/>
              <p:nvPr/>
            </p:nvSpPr>
            <p:spPr>
              <a:xfrm rot="16200000">
                <a:off x="7622116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/>
              <p:cNvSpPr/>
              <p:nvPr/>
            </p:nvSpPr>
            <p:spPr>
              <a:xfrm rot="16200000">
                <a:off x="7708884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Oval 919"/>
              <p:cNvSpPr/>
              <p:nvPr/>
            </p:nvSpPr>
            <p:spPr>
              <a:xfrm rot="16200000">
                <a:off x="7708884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Oval 920"/>
              <p:cNvSpPr/>
              <p:nvPr/>
            </p:nvSpPr>
            <p:spPr>
              <a:xfrm rot="16200000">
                <a:off x="7795651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Oval 921"/>
              <p:cNvSpPr/>
              <p:nvPr/>
            </p:nvSpPr>
            <p:spPr>
              <a:xfrm rot="16200000">
                <a:off x="7882419" y="47252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Oval 922"/>
              <p:cNvSpPr/>
              <p:nvPr/>
            </p:nvSpPr>
            <p:spPr>
              <a:xfrm rot="16200000">
                <a:off x="7970619" y="47221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Oval 923"/>
              <p:cNvSpPr/>
              <p:nvPr/>
            </p:nvSpPr>
            <p:spPr>
              <a:xfrm rot="16200000">
                <a:off x="7230215" y="47837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Oval 924"/>
              <p:cNvSpPr/>
              <p:nvPr/>
            </p:nvSpPr>
            <p:spPr>
              <a:xfrm rot="16200000">
                <a:off x="7316983" y="47837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Oval 925"/>
              <p:cNvSpPr/>
              <p:nvPr/>
            </p:nvSpPr>
            <p:spPr>
              <a:xfrm rot="16200000">
                <a:off x="7403751" y="47837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Oval 926"/>
              <p:cNvSpPr/>
              <p:nvPr/>
            </p:nvSpPr>
            <p:spPr>
              <a:xfrm rot="16200000">
                <a:off x="7490518" y="47837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Oval 927"/>
              <p:cNvSpPr/>
              <p:nvPr/>
            </p:nvSpPr>
            <p:spPr>
              <a:xfrm rot="16200000">
                <a:off x="7577286" y="47837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Oval 928"/>
              <p:cNvSpPr/>
              <p:nvPr/>
            </p:nvSpPr>
            <p:spPr>
              <a:xfrm rot="16200000">
                <a:off x="7664054" y="47837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Oval 929"/>
              <p:cNvSpPr/>
              <p:nvPr/>
            </p:nvSpPr>
            <p:spPr>
              <a:xfrm rot="16200000">
                <a:off x="7750821" y="47837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Oval 930"/>
              <p:cNvSpPr/>
              <p:nvPr/>
            </p:nvSpPr>
            <p:spPr>
              <a:xfrm rot="16200000">
                <a:off x="7837589" y="47837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Oval 931"/>
              <p:cNvSpPr/>
              <p:nvPr/>
            </p:nvSpPr>
            <p:spPr>
              <a:xfrm rot="16200000">
                <a:off x="6883145" y="478224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3" name="Oval 932"/>
              <p:cNvSpPr/>
              <p:nvPr/>
            </p:nvSpPr>
            <p:spPr>
              <a:xfrm rot="16200000">
                <a:off x="6969912" y="478224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/>
              <p:cNvSpPr>
                <a:spLocks noChangeAspect="1"/>
              </p:cNvSpPr>
              <p:nvPr/>
            </p:nvSpPr>
            <p:spPr>
              <a:xfrm rot="16200000">
                <a:off x="6937730" y="478947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Oval 934"/>
              <p:cNvSpPr>
                <a:spLocks noChangeAspect="1"/>
              </p:cNvSpPr>
              <p:nvPr/>
            </p:nvSpPr>
            <p:spPr>
              <a:xfrm rot="16200000">
                <a:off x="7023052" y="478947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6" name="Oval 935"/>
              <p:cNvSpPr/>
              <p:nvPr/>
            </p:nvSpPr>
            <p:spPr>
              <a:xfrm rot="16200000">
                <a:off x="7056680" y="478224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7" name="Oval 936"/>
              <p:cNvSpPr/>
              <p:nvPr/>
            </p:nvSpPr>
            <p:spPr>
              <a:xfrm rot="16200000">
                <a:off x="7143448" y="478224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8" name="Oval 937"/>
              <p:cNvSpPr>
                <a:spLocks noChangeAspect="1"/>
              </p:cNvSpPr>
              <p:nvPr/>
            </p:nvSpPr>
            <p:spPr>
              <a:xfrm rot="16200000">
                <a:off x="7109819" y="478947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/>
              <p:cNvSpPr>
                <a:spLocks noChangeAspect="1"/>
              </p:cNvSpPr>
              <p:nvPr/>
            </p:nvSpPr>
            <p:spPr>
              <a:xfrm rot="16200000">
                <a:off x="7198033" y="478947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Oval 939"/>
              <p:cNvSpPr>
                <a:spLocks noChangeAspect="1"/>
              </p:cNvSpPr>
              <p:nvPr/>
            </p:nvSpPr>
            <p:spPr>
              <a:xfrm rot="16200000">
                <a:off x="7196923" y="47905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1" name="Oval 940"/>
              <p:cNvSpPr>
                <a:spLocks noChangeAspect="1"/>
              </p:cNvSpPr>
              <p:nvPr/>
            </p:nvSpPr>
            <p:spPr>
              <a:xfrm rot="16200000">
                <a:off x="7284801" y="47909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Oval 941"/>
              <p:cNvSpPr>
                <a:spLocks noChangeAspect="1"/>
              </p:cNvSpPr>
              <p:nvPr/>
            </p:nvSpPr>
            <p:spPr>
              <a:xfrm rot="16200000">
                <a:off x="7370122" y="47909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/>
              <p:cNvSpPr>
                <a:spLocks noChangeAspect="1"/>
              </p:cNvSpPr>
              <p:nvPr/>
            </p:nvSpPr>
            <p:spPr>
              <a:xfrm rot="16200000">
                <a:off x="7456890" y="47909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Oval 943"/>
              <p:cNvSpPr>
                <a:spLocks noChangeAspect="1"/>
              </p:cNvSpPr>
              <p:nvPr/>
            </p:nvSpPr>
            <p:spPr>
              <a:xfrm rot="16200000">
                <a:off x="7545104" y="47909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Oval 944"/>
              <p:cNvSpPr>
                <a:spLocks noChangeAspect="1"/>
              </p:cNvSpPr>
              <p:nvPr/>
            </p:nvSpPr>
            <p:spPr>
              <a:xfrm rot="16200000">
                <a:off x="7543993" y="479208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Oval 945"/>
              <p:cNvSpPr>
                <a:spLocks noChangeAspect="1"/>
              </p:cNvSpPr>
              <p:nvPr/>
            </p:nvSpPr>
            <p:spPr>
              <a:xfrm rot="16200000">
                <a:off x="7631872" y="47909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Oval 946"/>
              <p:cNvSpPr>
                <a:spLocks noChangeAspect="1"/>
              </p:cNvSpPr>
              <p:nvPr/>
            </p:nvSpPr>
            <p:spPr>
              <a:xfrm rot="16200000">
                <a:off x="7717193" y="47909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/>
              <p:cNvSpPr>
                <a:spLocks noChangeAspect="1"/>
              </p:cNvSpPr>
              <p:nvPr/>
            </p:nvSpPr>
            <p:spPr>
              <a:xfrm rot="16200000">
                <a:off x="7803961" y="47909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Oval 948"/>
              <p:cNvSpPr>
                <a:spLocks noChangeAspect="1"/>
              </p:cNvSpPr>
              <p:nvPr/>
            </p:nvSpPr>
            <p:spPr>
              <a:xfrm rot="16200000">
                <a:off x="7892175" y="47909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Oval 949"/>
              <p:cNvSpPr>
                <a:spLocks noChangeAspect="1"/>
              </p:cNvSpPr>
              <p:nvPr/>
            </p:nvSpPr>
            <p:spPr>
              <a:xfrm rot="16200000">
                <a:off x="7891064" y="479208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Oval 950"/>
              <p:cNvSpPr/>
              <p:nvPr/>
            </p:nvSpPr>
            <p:spPr>
              <a:xfrm rot="16200000">
                <a:off x="7925789" y="47806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/>
              <p:cNvSpPr/>
              <p:nvPr/>
            </p:nvSpPr>
            <p:spPr>
              <a:xfrm rot="16200000">
                <a:off x="8012557" y="47806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Oval 952"/>
              <p:cNvSpPr>
                <a:spLocks noChangeAspect="1"/>
              </p:cNvSpPr>
              <p:nvPr/>
            </p:nvSpPr>
            <p:spPr>
              <a:xfrm rot="16200000">
                <a:off x="7980375" y="47879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Oval 953"/>
              <p:cNvSpPr>
                <a:spLocks noChangeAspect="1"/>
              </p:cNvSpPr>
              <p:nvPr/>
            </p:nvSpPr>
            <p:spPr>
              <a:xfrm rot="16200000">
                <a:off x="6894346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Oval 954"/>
              <p:cNvSpPr>
                <a:spLocks noChangeAspect="1"/>
              </p:cNvSpPr>
              <p:nvPr/>
            </p:nvSpPr>
            <p:spPr>
              <a:xfrm rot="16200000">
                <a:off x="6981403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Oval 955"/>
              <p:cNvSpPr>
                <a:spLocks noChangeAspect="1"/>
              </p:cNvSpPr>
              <p:nvPr/>
            </p:nvSpPr>
            <p:spPr>
              <a:xfrm rot="16200000">
                <a:off x="7154649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/>
              <p:cNvSpPr>
                <a:spLocks noChangeAspect="1"/>
              </p:cNvSpPr>
              <p:nvPr/>
            </p:nvSpPr>
            <p:spPr>
              <a:xfrm rot="16200000">
                <a:off x="7068171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Oval 957"/>
              <p:cNvSpPr>
                <a:spLocks noChangeAspect="1"/>
              </p:cNvSpPr>
              <p:nvPr/>
            </p:nvSpPr>
            <p:spPr>
              <a:xfrm rot="16200000">
                <a:off x="7241417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Oval 958"/>
              <p:cNvSpPr>
                <a:spLocks noChangeAspect="1"/>
              </p:cNvSpPr>
              <p:nvPr/>
            </p:nvSpPr>
            <p:spPr>
              <a:xfrm rot="16200000">
                <a:off x="7328474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Oval 959"/>
              <p:cNvSpPr>
                <a:spLocks noChangeAspect="1"/>
              </p:cNvSpPr>
              <p:nvPr/>
            </p:nvSpPr>
            <p:spPr>
              <a:xfrm rot="16200000">
                <a:off x="7501720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/>
              <p:cNvSpPr>
                <a:spLocks noChangeAspect="1"/>
              </p:cNvSpPr>
              <p:nvPr/>
            </p:nvSpPr>
            <p:spPr>
              <a:xfrm rot="16200000">
                <a:off x="7415242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Oval 961"/>
              <p:cNvSpPr>
                <a:spLocks noChangeAspect="1"/>
              </p:cNvSpPr>
              <p:nvPr/>
            </p:nvSpPr>
            <p:spPr>
              <a:xfrm rot="16200000">
                <a:off x="7588488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Oval 962"/>
              <p:cNvSpPr>
                <a:spLocks noChangeAspect="1"/>
              </p:cNvSpPr>
              <p:nvPr/>
            </p:nvSpPr>
            <p:spPr>
              <a:xfrm rot="16200000">
                <a:off x="7675545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Oval 963"/>
              <p:cNvSpPr>
                <a:spLocks noChangeAspect="1"/>
              </p:cNvSpPr>
              <p:nvPr/>
            </p:nvSpPr>
            <p:spPr>
              <a:xfrm rot="16200000">
                <a:off x="7848791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Oval 964"/>
              <p:cNvSpPr>
                <a:spLocks noChangeAspect="1"/>
              </p:cNvSpPr>
              <p:nvPr/>
            </p:nvSpPr>
            <p:spPr>
              <a:xfrm rot="16200000">
                <a:off x="7762312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>
                <a:spLocks noChangeAspect="1"/>
              </p:cNvSpPr>
              <p:nvPr/>
            </p:nvSpPr>
            <p:spPr>
              <a:xfrm rot="16200000">
                <a:off x="7936991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Oval 966"/>
              <p:cNvSpPr>
                <a:spLocks noChangeAspect="1"/>
              </p:cNvSpPr>
              <p:nvPr/>
            </p:nvSpPr>
            <p:spPr>
              <a:xfrm rot="16200000">
                <a:off x="8024048" y="48511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Oval 967"/>
              <p:cNvSpPr/>
              <p:nvPr/>
            </p:nvSpPr>
            <p:spPr>
              <a:xfrm rot="16200000">
                <a:off x="6927974" y="48432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Oval 968"/>
              <p:cNvSpPr/>
              <p:nvPr/>
            </p:nvSpPr>
            <p:spPr>
              <a:xfrm rot="16200000">
                <a:off x="7014742" y="48432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/>
              <p:cNvSpPr/>
              <p:nvPr/>
            </p:nvSpPr>
            <p:spPr>
              <a:xfrm rot="16200000">
                <a:off x="7014742" y="48432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Oval 970"/>
              <p:cNvSpPr/>
              <p:nvPr/>
            </p:nvSpPr>
            <p:spPr>
              <a:xfrm rot="16200000">
                <a:off x="7101510" y="48432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Oval 971"/>
              <p:cNvSpPr/>
              <p:nvPr/>
            </p:nvSpPr>
            <p:spPr>
              <a:xfrm rot="16200000">
                <a:off x="7188277" y="48432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Oval 972"/>
              <p:cNvSpPr/>
              <p:nvPr/>
            </p:nvSpPr>
            <p:spPr>
              <a:xfrm rot="16200000">
                <a:off x="7275045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Oval 973"/>
              <p:cNvSpPr/>
              <p:nvPr/>
            </p:nvSpPr>
            <p:spPr>
              <a:xfrm rot="16200000">
                <a:off x="7361813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/>
              <p:cNvSpPr/>
              <p:nvPr/>
            </p:nvSpPr>
            <p:spPr>
              <a:xfrm rot="16200000">
                <a:off x="7448581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Oval 975"/>
              <p:cNvSpPr/>
              <p:nvPr/>
            </p:nvSpPr>
            <p:spPr>
              <a:xfrm rot="16200000">
                <a:off x="7535348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Oval 976"/>
              <p:cNvSpPr/>
              <p:nvPr/>
            </p:nvSpPr>
            <p:spPr>
              <a:xfrm rot="16200000">
                <a:off x="7622116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Oval 977"/>
              <p:cNvSpPr/>
              <p:nvPr/>
            </p:nvSpPr>
            <p:spPr>
              <a:xfrm rot="16200000">
                <a:off x="7708884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/>
              <p:cNvSpPr/>
              <p:nvPr/>
            </p:nvSpPr>
            <p:spPr>
              <a:xfrm rot="16200000">
                <a:off x="7708884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Oval 979"/>
              <p:cNvSpPr/>
              <p:nvPr/>
            </p:nvSpPr>
            <p:spPr>
              <a:xfrm rot="16200000">
                <a:off x="7795651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Oval 980"/>
              <p:cNvSpPr/>
              <p:nvPr/>
            </p:nvSpPr>
            <p:spPr>
              <a:xfrm rot="16200000">
                <a:off x="7882419" y="48447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Oval 981"/>
              <p:cNvSpPr/>
              <p:nvPr/>
            </p:nvSpPr>
            <p:spPr>
              <a:xfrm rot="16200000">
                <a:off x="7970619" y="48417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3" name="Oval 982"/>
              <p:cNvSpPr/>
              <p:nvPr/>
            </p:nvSpPr>
            <p:spPr>
              <a:xfrm rot="16200000">
                <a:off x="7230215" y="4903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/>
              <p:cNvSpPr/>
              <p:nvPr/>
            </p:nvSpPr>
            <p:spPr>
              <a:xfrm rot="16200000">
                <a:off x="7316983" y="4903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Oval 984"/>
              <p:cNvSpPr/>
              <p:nvPr/>
            </p:nvSpPr>
            <p:spPr>
              <a:xfrm rot="16200000">
                <a:off x="7403751" y="4903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Oval 985"/>
              <p:cNvSpPr/>
              <p:nvPr/>
            </p:nvSpPr>
            <p:spPr>
              <a:xfrm rot="16200000">
                <a:off x="7490518" y="4903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Oval 986"/>
              <p:cNvSpPr/>
              <p:nvPr/>
            </p:nvSpPr>
            <p:spPr>
              <a:xfrm rot="16200000">
                <a:off x="7577286" y="4903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 rot="16200000">
                <a:off x="7664054" y="4903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Oval 988"/>
              <p:cNvSpPr/>
              <p:nvPr/>
            </p:nvSpPr>
            <p:spPr>
              <a:xfrm rot="16200000">
                <a:off x="7750821" y="4903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Oval 989"/>
              <p:cNvSpPr/>
              <p:nvPr/>
            </p:nvSpPr>
            <p:spPr>
              <a:xfrm rot="16200000">
                <a:off x="7837589" y="49032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Oval 990"/>
              <p:cNvSpPr/>
              <p:nvPr/>
            </p:nvSpPr>
            <p:spPr>
              <a:xfrm rot="16200000">
                <a:off x="6883145" y="4901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Oval 991"/>
              <p:cNvSpPr/>
              <p:nvPr/>
            </p:nvSpPr>
            <p:spPr>
              <a:xfrm rot="16200000">
                <a:off x="6969912" y="4901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/>
              <p:cNvSpPr>
                <a:spLocks noChangeAspect="1"/>
              </p:cNvSpPr>
              <p:nvPr/>
            </p:nvSpPr>
            <p:spPr>
              <a:xfrm rot="16200000">
                <a:off x="6937730" y="49090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Oval 993"/>
              <p:cNvSpPr>
                <a:spLocks noChangeAspect="1"/>
              </p:cNvSpPr>
              <p:nvPr/>
            </p:nvSpPr>
            <p:spPr>
              <a:xfrm rot="16200000">
                <a:off x="7023052" y="49090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Oval 994"/>
              <p:cNvSpPr/>
              <p:nvPr/>
            </p:nvSpPr>
            <p:spPr>
              <a:xfrm rot="16200000">
                <a:off x="7056680" y="4901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Oval 995"/>
              <p:cNvSpPr/>
              <p:nvPr/>
            </p:nvSpPr>
            <p:spPr>
              <a:xfrm rot="16200000">
                <a:off x="7143448" y="49017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/>
              <p:cNvSpPr>
                <a:spLocks noChangeAspect="1"/>
              </p:cNvSpPr>
              <p:nvPr/>
            </p:nvSpPr>
            <p:spPr>
              <a:xfrm rot="16200000">
                <a:off x="7109819" y="49090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Oval 997"/>
              <p:cNvSpPr>
                <a:spLocks noChangeAspect="1"/>
              </p:cNvSpPr>
              <p:nvPr/>
            </p:nvSpPr>
            <p:spPr>
              <a:xfrm rot="16200000">
                <a:off x="7198033" y="49090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Oval 998"/>
              <p:cNvSpPr>
                <a:spLocks noChangeAspect="1"/>
              </p:cNvSpPr>
              <p:nvPr/>
            </p:nvSpPr>
            <p:spPr>
              <a:xfrm rot="16200000">
                <a:off x="7196923" y="491013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Oval 999"/>
              <p:cNvSpPr>
                <a:spLocks noChangeAspect="1"/>
              </p:cNvSpPr>
              <p:nvPr/>
            </p:nvSpPr>
            <p:spPr>
              <a:xfrm rot="16200000">
                <a:off x="7284801" y="49105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Oval 1000"/>
              <p:cNvSpPr>
                <a:spLocks noChangeAspect="1"/>
              </p:cNvSpPr>
              <p:nvPr/>
            </p:nvSpPr>
            <p:spPr>
              <a:xfrm rot="16200000">
                <a:off x="7370122" y="49105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>
                <a:spLocks noChangeAspect="1"/>
              </p:cNvSpPr>
              <p:nvPr/>
            </p:nvSpPr>
            <p:spPr>
              <a:xfrm rot="16200000">
                <a:off x="7456890" y="49105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Oval 1002"/>
              <p:cNvSpPr>
                <a:spLocks noChangeAspect="1"/>
              </p:cNvSpPr>
              <p:nvPr/>
            </p:nvSpPr>
            <p:spPr>
              <a:xfrm rot="16200000">
                <a:off x="7545104" y="49105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Oval 1003"/>
              <p:cNvSpPr>
                <a:spLocks noChangeAspect="1"/>
              </p:cNvSpPr>
              <p:nvPr/>
            </p:nvSpPr>
            <p:spPr>
              <a:xfrm rot="16200000">
                <a:off x="7543993" y="49116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Oval 1004"/>
              <p:cNvSpPr>
                <a:spLocks noChangeAspect="1"/>
              </p:cNvSpPr>
              <p:nvPr/>
            </p:nvSpPr>
            <p:spPr>
              <a:xfrm rot="16200000">
                <a:off x="7631872" y="49105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/>
              <p:cNvSpPr>
                <a:spLocks noChangeAspect="1"/>
              </p:cNvSpPr>
              <p:nvPr/>
            </p:nvSpPr>
            <p:spPr>
              <a:xfrm rot="16200000">
                <a:off x="7717193" y="49105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Oval 1006"/>
              <p:cNvSpPr>
                <a:spLocks noChangeAspect="1"/>
              </p:cNvSpPr>
              <p:nvPr/>
            </p:nvSpPr>
            <p:spPr>
              <a:xfrm rot="16200000">
                <a:off x="7803961" y="49105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Oval 1007"/>
              <p:cNvSpPr>
                <a:spLocks noChangeAspect="1"/>
              </p:cNvSpPr>
              <p:nvPr/>
            </p:nvSpPr>
            <p:spPr>
              <a:xfrm rot="16200000">
                <a:off x="7892175" y="49105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Oval 1008"/>
              <p:cNvSpPr>
                <a:spLocks noChangeAspect="1"/>
              </p:cNvSpPr>
              <p:nvPr/>
            </p:nvSpPr>
            <p:spPr>
              <a:xfrm rot="16200000">
                <a:off x="7891064" y="49116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Oval 1009"/>
              <p:cNvSpPr/>
              <p:nvPr/>
            </p:nvSpPr>
            <p:spPr>
              <a:xfrm rot="16200000">
                <a:off x="7925789" y="49002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/>
              <p:cNvSpPr/>
              <p:nvPr/>
            </p:nvSpPr>
            <p:spPr>
              <a:xfrm rot="16200000">
                <a:off x="8012557" y="49002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Oval 1011"/>
              <p:cNvSpPr>
                <a:spLocks noChangeAspect="1"/>
              </p:cNvSpPr>
              <p:nvPr/>
            </p:nvSpPr>
            <p:spPr>
              <a:xfrm rot="16200000">
                <a:off x="7980375" y="49074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Oval 1012"/>
              <p:cNvSpPr>
                <a:spLocks noChangeAspect="1"/>
              </p:cNvSpPr>
              <p:nvPr/>
            </p:nvSpPr>
            <p:spPr>
              <a:xfrm rot="16200000">
                <a:off x="6895653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Oval 1013"/>
              <p:cNvSpPr>
                <a:spLocks noChangeAspect="1"/>
              </p:cNvSpPr>
              <p:nvPr/>
            </p:nvSpPr>
            <p:spPr>
              <a:xfrm rot="16200000">
                <a:off x="6982710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/>
              <p:cNvSpPr>
                <a:spLocks noChangeAspect="1"/>
              </p:cNvSpPr>
              <p:nvPr/>
            </p:nvSpPr>
            <p:spPr>
              <a:xfrm rot="16200000">
                <a:off x="7155956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Oval 1015"/>
              <p:cNvSpPr>
                <a:spLocks noChangeAspect="1"/>
              </p:cNvSpPr>
              <p:nvPr/>
            </p:nvSpPr>
            <p:spPr>
              <a:xfrm rot="16200000">
                <a:off x="7069478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Oval 1016"/>
              <p:cNvSpPr>
                <a:spLocks noChangeAspect="1"/>
              </p:cNvSpPr>
              <p:nvPr/>
            </p:nvSpPr>
            <p:spPr>
              <a:xfrm rot="16200000">
                <a:off x="7242724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Oval 1017"/>
              <p:cNvSpPr>
                <a:spLocks noChangeAspect="1"/>
              </p:cNvSpPr>
              <p:nvPr/>
            </p:nvSpPr>
            <p:spPr>
              <a:xfrm rot="16200000">
                <a:off x="7329781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9" name="Oval 1018"/>
              <p:cNvSpPr>
                <a:spLocks noChangeAspect="1"/>
              </p:cNvSpPr>
              <p:nvPr/>
            </p:nvSpPr>
            <p:spPr>
              <a:xfrm rot="16200000">
                <a:off x="7503027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>
                <a:spLocks noChangeAspect="1"/>
              </p:cNvSpPr>
              <p:nvPr/>
            </p:nvSpPr>
            <p:spPr>
              <a:xfrm rot="16200000">
                <a:off x="7416549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Oval 1020"/>
              <p:cNvSpPr>
                <a:spLocks noChangeAspect="1"/>
              </p:cNvSpPr>
              <p:nvPr/>
            </p:nvSpPr>
            <p:spPr>
              <a:xfrm rot="16200000">
                <a:off x="7589795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Oval 1021"/>
              <p:cNvSpPr>
                <a:spLocks noChangeAspect="1"/>
              </p:cNvSpPr>
              <p:nvPr/>
            </p:nvSpPr>
            <p:spPr>
              <a:xfrm rot="16200000">
                <a:off x="7676852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Oval 1022"/>
              <p:cNvSpPr>
                <a:spLocks noChangeAspect="1"/>
              </p:cNvSpPr>
              <p:nvPr/>
            </p:nvSpPr>
            <p:spPr>
              <a:xfrm rot="16200000">
                <a:off x="7850098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Oval 1023"/>
              <p:cNvSpPr>
                <a:spLocks noChangeAspect="1"/>
              </p:cNvSpPr>
              <p:nvPr/>
            </p:nvSpPr>
            <p:spPr>
              <a:xfrm rot="16200000">
                <a:off x="7763619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5" name="Oval 1024"/>
              <p:cNvSpPr>
                <a:spLocks noChangeAspect="1"/>
              </p:cNvSpPr>
              <p:nvPr/>
            </p:nvSpPr>
            <p:spPr>
              <a:xfrm rot="16200000">
                <a:off x="7938298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Oval 1025"/>
              <p:cNvSpPr>
                <a:spLocks noChangeAspect="1"/>
              </p:cNvSpPr>
              <p:nvPr/>
            </p:nvSpPr>
            <p:spPr>
              <a:xfrm rot="16200000">
                <a:off x="8025355" y="497661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Oval 1026"/>
              <p:cNvSpPr/>
              <p:nvPr/>
            </p:nvSpPr>
            <p:spPr>
              <a:xfrm rot="16200000">
                <a:off x="6929281" y="4968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Oval 1027"/>
              <p:cNvSpPr/>
              <p:nvPr/>
            </p:nvSpPr>
            <p:spPr>
              <a:xfrm rot="16200000">
                <a:off x="7016049" y="4968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Oval 1028"/>
              <p:cNvSpPr/>
              <p:nvPr/>
            </p:nvSpPr>
            <p:spPr>
              <a:xfrm rot="16200000">
                <a:off x="7016049" y="4968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Oval 1029"/>
              <p:cNvSpPr/>
              <p:nvPr/>
            </p:nvSpPr>
            <p:spPr>
              <a:xfrm rot="16200000">
                <a:off x="7102817" y="4968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Oval 1030"/>
              <p:cNvSpPr/>
              <p:nvPr/>
            </p:nvSpPr>
            <p:spPr>
              <a:xfrm rot="16200000">
                <a:off x="7189584" y="4968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Oval 1031"/>
              <p:cNvSpPr/>
              <p:nvPr/>
            </p:nvSpPr>
            <p:spPr>
              <a:xfrm rot="16200000">
                <a:off x="7276352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Oval 1032"/>
              <p:cNvSpPr/>
              <p:nvPr/>
            </p:nvSpPr>
            <p:spPr>
              <a:xfrm rot="16200000">
                <a:off x="7363120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Oval 1033"/>
              <p:cNvSpPr/>
              <p:nvPr/>
            </p:nvSpPr>
            <p:spPr>
              <a:xfrm rot="16200000">
                <a:off x="7449888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Oval 1034"/>
              <p:cNvSpPr/>
              <p:nvPr/>
            </p:nvSpPr>
            <p:spPr>
              <a:xfrm rot="16200000">
                <a:off x="7536655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Oval 1035"/>
              <p:cNvSpPr/>
              <p:nvPr/>
            </p:nvSpPr>
            <p:spPr>
              <a:xfrm rot="16200000">
                <a:off x="7623423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Oval 1036"/>
              <p:cNvSpPr/>
              <p:nvPr/>
            </p:nvSpPr>
            <p:spPr>
              <a:xfrm rot="16200000">
                <a:off x="7710191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Oval 1037"/>
              <p:cNvSpPr/>
              <p:nvPr/>
            </p:nvSpPr>
            <p:spPr>
              <a:xfrm rot="16200000">
                <a:off x="7710191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Oval 1038"/>
              <p:cNvSpPr/>
              <p:nvPr/>
            </p:nvSpPr>
            <p:spPr>
              <a:xfrm rot="16200000">
                <a:off x="7796958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Oval 1039"/>
              <p:cNvSpPr/>
              <p:nvPr/>
            </p:nvSpPr>
            <p:spPr>
              <a:xfrm rot="16200000">
                <a:off x="7883726" y="4970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Oval 1040"/>
              <p:cNvSpPr/>
              <p:nvPr/>
            </p:nvSpPr>
            <p:spPr>
              <a:xfrm rot="16200000">
                <a:off x="7971926" y="496721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Oval 1041"/>
              <p:cNvSpPr/>
              <p:nvPr/>
            </p:nvSpPr>
            <p:spPr>
              <a:xfrm rot="16200000">
                <a:off x="7231522" y="50287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Oval 1042"/>
              <p:cNvSpPr/>
              <p:nvPr/>
            </p:nvSpPr>
            <p:spPr>
              <a:xfrm rot="16200000">
                <a:off x="7318290" y="50287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Oval 1043"/>
              <p:cNvSpPr/>
              <p:nvPr/>
            </p:nvSpPr>
            <p:spPr>
              <a:xfrm rot="16200000">
                <a:off x="7405058" y="50287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Oval 1044"/>
              <p:cNvSpPr/>
              <p:nvPr/>
            </p:nvSpPr>
            <p:spPr>
              <a:xfrm rot="16200000">
                <a:off x="7491825" y="50287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Oval 1045"/>
              <p:cNvSpPr/>
              <p:nvPr/>
            </p:nvSpPr>
            <p:spPr>
              <a:xfrm rot="16200000">
                <a:off x="7578593" y="50287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Oval 1046"/>
              <p:cNvSpPr/>
              <p:nvPr/>
            </p:nvSpPr>
            <p:spPr>
              <a:xfrm rot="16200000">
                <a:off x="7665361" y="50287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Oval 1047"/>
              <p:cNvSpPr/>
              <p:nvPr/>
            </p:nvSpPr>
            <p:spPr>
              <a:xfrm rot="16200000">
                <a:off x="7752128" y="50287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Oval 1048"/>
              <p:cNvSpPr/>
              <p:nvPr/>
            </p:nvSpPr>
            <p:spPr>
              <a:xfrm rot="16200000">
                <a:off x="7838896" y="50287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Oval 1049"/>
              <p:cNvSpPr/>
              <p:nvPr/>
            </p:nvSpPr>
            <p:spPr>
              <a:xfrm rot="16200000">
                <a:off x="6884452" y="502730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Oval 1050"/>
              <p:cNvSpPr/>
              <p:nvPr/>
            </p:nvSpPr>
            <p:spPr>
              <a:xfrm rot="16200000">
                <a:off x="6971219" y="502730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Oval 1051"/>
              <p:cNvSpPr>
                <a:spLocks noChangeAspect="1"/>
              </p:cNvSpPr>
              <p:nvPr/>
            </p:nvSpPr>
            <p:spPr>
              <a:xfrm rot="16200000">
                <a:off x="6939037" y="50345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Oval 1052"/>
              <p:cNvSpPr/>
              <p:nvPr/>
            </p:nvSpPr>
            <p:spPr>
              <a:xfrm rot="16200000">
                <a:off x="7057987" y="502730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Oval 1053"/>
              <p:cNvSpPr/>
              <p:nvPr/>
            </p:nvSpPr>
            <p:spPr>
              <a:xfrm rot="16200000">
                <a:off x="7144755" y="502730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Oval 1054"/>
              <p:cNvSpPr>
                <a:spLocks noChangeAspect="1"/>
              </p:cNvSpPr>
              <p:nvPr/>
            </p:nvSpPr>
            <p:spPr>
              <a:xfrm rot="16200000">
                <a:off x="7111126" y="50345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Oval 1055"/>
              <p:cNvSpPr>
                <a:spLocks noChangeAspect="1"/>
              </p:cNvSpPr>
              <p:nvPr/>
            </p:nvSpPr>
            <p:spPr>
              <a:xfrm rot="16200000">
                <a:off x="7199340" y="50345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Oval 1056"/>
              <p:cNvSpPr>
                <a:spLocks noChangeAspect="1"/>
              </p:cNvSpPr>
              <p:nvPr/>
            </p:nvSpPr>
            <p:spPr>
              <a:xfrm rot="16200000">
                <a:off x="7198230" y="503564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Oval 1057"/>
              <p:cNvSpPr>
                <a:spLocks noChangeAspect="1"/>
              </p:cNvSpPr>
              <p:nvPr/>
            </p:nvSpPr>
            <p:spPr>
              <a:xfrm rot="16200000">
                <a:off x="7286108" y="503602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Oval 1058"/>
              <p:cNvSpPr>
                <a:spLocks noChangeAspect="1"/>
              </p:cNvSpPr>
              <p:nvPr/>
            </p:nvSpPr>
            <p:spPr>
              <a:xfrm rot="16200000">
                <a:off x="7371429" y="503602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Oval 1059"/>
              <p:cNvSpPr>
                <a:spLocks noChangeAspect="1"/>
              </p:cNvSpPr>
              <p:nvPr/>
            </p:nvSpPr>
            <p:spPr>
              <a:xfrm rot="16200000">
                <a:off x="7546411" y="503602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Oval 1060"/>
              <p:cNvSpPr>
                <a:spLocks noChangeAspect="1"/>
              </p:cNvSpPr>
              <p:nvPr/>
            </p:nvSpPr>
            <p:spPr>
              <a:xfrm rot="16200000">
                <a:off x="7545300" y="50371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2" name="Oval 1061"/>
              <p:cNvSpPr>
                <a:spLocks noChangeAspect="1"/>
              </p:cNvSpPr>
              <p:nvPr/>
            </p:nvSpPr>
            <p:spPr>
              <a:xfrm rot="16200000">
                <a:off x="7633179" y="503602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Oval 1062"/>
              <p:cNvSpPr>
                <a:spLocks noChangeAspect="1"/>
              </p:cNvSpPr>
              <p:nvPr/>
            </p:nvSpPr>
            <p:spPr>
              <a:xfrm rot="16200000">
                <a:off x="7718500" y="503602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Oval 1063"/>
              <p:cNvSpPr>
                <a:spLocks noChangeAspect="1"/>
              </p:cNvSpPr>
              <p:nvPr/>
            </p:nvSpPr>
            <p:spPr>
              <a:xfrm rot="16200000">
                <a:off x="7805268" y="503602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Oval 1064"/>
              <p:cNvSpPr/>
              <p:nvPr/>
            </p:nvSpPr>
            <p:spPr>
              <a:xfrm rot="16200000">
                <a:off x="7927096" y="502574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Oval 1065"/>
              <p:cNvSpPr/>
              <p:nvPr/>
            </p:nvSpPr>
            <p:spPr>
              <a:xfrm rot="16200000">
                <a:off x="8013864" y="502574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7" name="Oval 1066"/>
              <p:cNvSpPr>
                <a:spLocks noChangeAspect="1"/>
              </p:cNvSpPr>
              <p:nvPr/>
            </p:nvSpPr>
            <p:spPr>
              <a:xfrm rot="16200000">
                <a:off x="7981682" y="50329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Oval 1067"/>
              <p:cNvSpPr>
                <a:spLocks noChangeAspect="1"/>
              </p:cNvSpPr>
              <p:nvPr/>
            </p:nvSpPr>
            <p:spPr>
              <a:xfrm rot="16200000">
                <a:off x="6895653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Oval 1068"/>
              <p:cNvSpPr>
                <a:spLocks noChangeAspect="1"/>
              </p:cNvSpPr>
              <p:nvPr/>
            </p:nvSpPr>
            <p:spPr>
              <a:xfrm rot="16200000">
                <a:off x="6982710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0" name="Oval 1069"/>
              <p:cNvSpPr>
                <a:spLocks noChangeAspect="1"/>
              </p:cNvSpPr>
              <p:nvPr/>
            </p:nvSpPr>
            <p:spPr>
              <a:xfrm rot="16200000">
                <a:off x="7155956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Oval 1070"/>
              <p:cNvSpPr>
                <a:spLocks noChangeAspect="1"/>
              </p:cNvSpPr>
              <p:nvPr/>
            </p:nvSpPr>
            <p:spPr>
              <a:xfrm rot="16200000">
                <a:off x="7069478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2" name="Oval 1071"/>
              <p:cNvSpPr>
                <a:spLocks noChangeAspect="1"/>
              </p:cNvSpPr>
              <p:nvPr/>
            </p:nvSpPr>
            <p:spPr>
              <a:xfrm rot="16200000">
                <a:off x="7242724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Oval 1072"/>
              <p:cNvSpPr>
                <a:spLocks noChangeAspect="1"/>
              </p:cNvSpPr>
              <p:nvPr/>
            </p:nvSpPr>
            <p:spPr>
              <a:xfrm rot="16200000">
                <a:off x="7329781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4" name="Oval 1073"/>
              <p:cNvSpPr>
                <a:spLocks noChangeAspect="1"/>
              </p:cNvSpPr>
              <p:nvPr/>
            </p:nvSpPr>
            <p:spPr>
              <a:xfrm rot="16200000">
                <a:off x="7503027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5" name="Oval 1074"/>
              <p:cNvSpPr>
                <a:spLocks noChangeAspect="1"/>
              </p:cNvSpPr>
              <p:nvPr/>
            </p:nvSpPr>
            <p:spPr>
              <a:xfrm rot="16200000">
                <a:off x="7416549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Oval 1075"/>
              <p:cNvSpPr>
                <a:spLocks noChangeAspect="1"/>
              </p:cNvSpPr>
              <p:nvPr/>
            </p:nvSpPr>
            <p:spPr>
              <a:xfrm rot="16200000">
                <a:off x="7589795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Oval 1076"/>
              <p:cNvSpPr>
                <a:spLocks noChangeAspect="1"/>
              </p:cNvSpPr>
              <p:nvPr/>
            </p:nvSpPr>
            <p:spPr>
              <a:xfrm rot="16200000">
                <a:off x="7676852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Oval 1077"/>
              <p:cNvSpPr>
                <a:spLocks noChangeAspect="1"/>
              </p:cNvSpPr>
              <p:nvPr/>
            </p:nvSpPr>
            <p:spPr>
              <a:xfrm rot="16200000">
                <a:off x="7850098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Oval 1078"/>
              <p:cNvSpPr>
                <a:spLocks noChangeAspect="1"/>
              </p:cNvSpPr>
              <p:nvPr/>
            </p:nvSpPr>
            <p:spPr>
              <a:xfrm rot="16200000">
                <a:off x="7763619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Oval 1079"/>
              <p:cNvSpPr>
                <a:spLocks noChangeAspect="1"/>
              </p:cNvSpPr>
              <p:nvPr/>
            </p:nvSpPr>
            <p:spPr>
              <a:xfrm rot="16200000">
                <a:off x="7938298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Oval 1080"/>
              <p:cNvSpPr>
                <a:spLocks noChangeAspect="1"/>
              </p:cNvSpPr>
              <p:nvPr/>
            </p:nvSpPr>
            <p:spPr>
              <a:xfrm rot="16200000">
                <a:off x="8025355" y="50961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2" name="Oval 1081"/>
              <p:cNvSpPr/>
              <p:nvPr/>
            </p:nvSpPr>
            <p:spPr>
              <a:xfrm rot="16200000">
                <a:off x="6929281" y="508831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3" name="Oval 1082"/>
              <p:cNvSpPr/>
              <p:nvPr/>
            </p:nvSpPr>
            <p:spPr>
              <a:xfrm rot="16200000">
                <a:off x="7016049" y="508831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4" name="Oval 1083"/>
              <p:cNvSpPr/>
              <p:nvPr/>
            </p:nvSpPr>
            <p:spPr>
              <a:xfrm rot="16200000">
                <a:off x="7016049" y="508831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Oval 1084"/>
              <p:cNvSpPr/>
              <p:nvPr/>
            </p:nvSpPr>
            <p:spPr>
              <a:xfrm rot="16200000">
                <a:off x="7102817" y="508831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Oval 1085"/>
              <p:cNvSpPr/>
              <p:nvPr/>
            </p:nvSpPr>
            <p:spPr>
              <a:xfrm rot="16200000">
                <a:off x="7189584" y="508831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Oval 1086"/>
              <p:cNvSpPr/>
              <p:nvPr/>
            </p:nvSpPr>
            <p:spPr>
              <a:xfrm rot="16200000">
                <a:off x="7276352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Oval 1087"/>
              <p:cNvSpPr/>
              <p:nvPr/>
            </p:nvSpPr>
            <p:spPr>
              <a:xfrm rot="16200000">
                <a:off x="7363120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Oval 1088"/>
              <p:cNvSpPr/>
              <p:nvPr/>
            </p:nvSpPr>
            <p:spPr>
              <a:xfrm rot="16200000">
                <a:off x="7449888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Oval 1089"/>
              <p:cNvSpPr/>
              <p:nvPr/>
            </p:nvSpPr>
            <p:spPr>
              <a:xfrm rot="16200000">
                <a:off x="7536655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Oval 1090"/>
              <p:cNvSpPr/>
              <p:nvPr/>
            </p:nvSpPr>
            <p:spPr>
              <a:xfrm rot="16200000">
                <a:off x="7623423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Oval 1091"/>
              <p:cNvSpPr/>
              <p:nvPr/>
            </p:nvSpPr>
            <p:spPr>
              <a:xfrm rot="16200000">
                <a:off x="7710191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Oval 1092"/>
              <p:cNvSpPr/>
              <p:nvPr/>
            </p:nvSpPr>
            <p:spPr>
              <a:xfrm rot="16200000">
                <a:off x="7710191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4" name="Oval 1093"/>
              <p:cNvSpPr/>
              <p:nvPr/>
            </p:nvSpPr>
            <p:spPr>
              <a:xfrm rot="16200000">
                <a:off x="7796958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5" name="Oval 1094"/>
              <p:cNvSpPr/>
              <p:nvPr/>
            </p:nvSpPr>
            <p:spPr>
              <a:xfrm rot="16200000">
                <a:off x="7883726" y="50898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" name="Oval 1095"/>
              <p:cNvSpPr/>
              <p:nvPr/>
            </p:nvSpPr>
            <p:spPr>
              <a:xfrm rot="16200000">
                <a:off x="7971926" y="508676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7" name="Oval 1096"/>
              <p:cNvSpPr/>
              <p:nvPr/>
            </p:nvSpPr>
            <p:spPr>
              <a:xfrm rot="16200000">
                <a:off x="7231522" y="51483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8" name="Oval 1097"/>
              <p:cNvSpPr/>
              <p:nvPr/>
            </p:nvSpPr>
            <p:spPr>
              <a:xfrm rot="16200000">
                <a:off x="7318290" y="51483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9" name="Oval 1098"/>
              <p:cNvSpPr/>
              <p:nvPr/>
            </p:nvSpPr>
            <p:spPr>
              <a:xfrm rot="16200000">
                <a:off x="7405058" y="51483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Oval 1099"/>
              <p:cNvSpPr/>
              <p:nvPr/>
            </p:nvSpPr>
            <p:spPr>
              <a:xfrm rot="16200000">
                <a:off x="7491825" y="51483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Oval 1100"/>
              <p:cNvSpPr/>
              <p:nvPr/>
            </p:nvSpPr>
            <p:spPr>
              <a:xfrm rot="16200000">
                <a:off x="7578593" y="51483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Oval 1101"/>
              <p:cNvSpPr/>
              <p:nvPr/>
            </p:nvSpPr>
            <p:spPr>
              <a:xfrm rot="16200000">
                <a:off x="7665361" y="51483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Oval 1102"/>
              <p:cNvSpPr/>
              <p:nvPr/>
            </p:nvSpPr>
            <p:spPr>
              <a:xfrm rot="16200000">
                <a:off x="7752128" y="51483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4" name="Oval 1103"/>
              <p:cNvSpPr/>
              <p:nvPr/>
            </p:nvSpPr>
            <p:spPr>
              <a:xfrm rot="16200000">
                <a:off x="7838896" y="51483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Oval 1104"/>
              <p:cNvSpPr/>
              <p:nvPr/>
            </p:nvSpPr>
            <p:spPr>
              <a:xfrm rot="16200000">
                <a:off x="6884452" y="514685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6" name="Oval 1105"/>
              <p:cNvSpPr/>
              <p:nvPr/>
            </p:nvSpPr>
            <p:spPr>
              <a:xfrm rot="16200000">
                <a:off x="6971219" y="514685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7" name="Oval 1106"/>
              <p:cNvSpPr>
                <a:spLocks noChangeAspect="1"/>
              </p:cNvSpPr>
              <p:nvPr/>
            </p:nvSpPr>
            <p:spPr>
              <a:xfrm rot="16200000">
                <a:off x="6939037" y="51540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8" name="Oval 1107"/>
              <p:cNvSpPr>
                <a:spLocks noChangeAspect="1"/>
              </p:cNvSpPr>
              <p:nvPr/>
            </p:nvSpPr>
            <p:spPr>
              <a:xfrm rot="16200000">
                <a:off x="7024359" y="51540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Oval 1108"/>
              <p:cNvSpPr/>
              <p:nvPr/>
            </p:nvSpPr>
            <p:spPr>
              <a:xfrm rot="16200000">
                <a:off x="7057987" y="514685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0" name="Oval 1109"/>
              <p:cNvSpPr/>
              <p:nvPr/>
            </p:nvSpPr>
            <p:spPr>
              <a:xfrm rot="16200000">
                <a:off x="7144755" y="514685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1" name="Oval 1110"/>
              <p:cNvSpPr>
                <a:spLocks noChangeAspect="1"/>
              </p:cNvSpPr>
              <p:nvPr/>
            </p:nvSpPr>
            <p:spPr>
              <a:xfrm rot="16200000">
                <a:off x="7111126" y="51540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2" name="Oval 1111"/>
              <p:cNvSpPr>
                <a:spLocks noChangeAspect="1"/>
              </p:cNvSpPr>
              <p:nvPr/>
            </p:nvSpPr>
            <p:spPr>
              <a:xfrm rot="16200000">
                <a:off x="7199340" y="51540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Oval 1112"/>
              <p:cNvSpPr>
                <a:spLocks noChangeAspect="1"/>
              </p:cNvSpPr>
              <p:nvPr/>
            </p:nvSpPr>
            <p:spPr>
              <a:xfrm rot="16200000">
                <a:off x="7198230" y="515519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Oval 1113"/>
              <p:cNvSpPr>
                <a:spLocks noChangeAspect="1"/>
              </p:cNvSpPr>
              <p:nvPr/>
            </p:nvSpPr>
            <p:spPr>
              <a:xfrm rot="16200000">
                <a:off x="7286108" y="51555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5" name="Oval 1114"/>
              <p:cNvSpPr>
                <a:spLocks noChangeAspect="1"/>
              </p:cNvSpPr>
              <p:nvPr/>
            </p:nvSpPr>
            <p:spPr>
              <a:xfrm rot="16200000">
                <a:off x="7371429" y="51555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6" name="Oval 1115"/>
              <p:cNvSpPr>
                <a:spLocks noChangeAspect="1"/>
              </p:cNvSpPr>
              <p:nvPr/>
            </p:nvSpPr>
            <p:spPr>
              <a:xfrm rot="16200000">
                <a:off x="7458197" y="51555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7" name="Oval 1116"/>
              <p:cNvSpPr>
                <a:spLocks noChangeAspect="1"/>
              </p:cNvSpPr>
              <p:nvPr/>
            </p:nvSpPr>
            <p:spPr>
              <a:xfrm rot="16200000">
                <a:off x="7546411" y="51555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8" name="Oval 1117"/>
              <p:cNvSpPr>
                <a:spLocks noChangeAspect="1"/>
              </p:cNvSpPr>
              <p:nvPr/>
            </p:nvSpPr>
            <p:spPr>
              <a:xfrm rot="16200000">
                <a:off x="7545300" y="51566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9" name="Oval 1118"/>
              <p:cNvSpPr>
                <a:spLocks noChangeAspect="1"/>
              </p:cNvSpPr>
              <p:nvPr/>
            </p:nvSpPr>
            <p:spPr>
              <a:xfrm rot="16200000">
                <a:off x="7633179" y="51555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0" name="Oval 1119"/>
              <p:cNvSpPr>
                <a:spLocks noChangeAspect="1"/>
              </p:cNvSpPr>
              <p:nvPr/>
            </p:nvSpPr>
            <p:spPr>
              <a:xfrm rot="16200000">
                <a:off x="7718500" y="51555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1" name="Oval 1120"/>
              <p:cNvSpPr>
                <a:spLocks noChangeAspect="1"/>
              </p:cNvSpPr>
              <p:nvPr/>
            </p:nvSpPr>
            <p:spPr>
              <a:xfrm rot="16200000">
                <a:off x="7805268" y="51555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2" name="Oval 1121"/>
              <p:cNvSpPr>
                <a:spLocks noChangeAspect="1"/>
              </p:cNvSpPr>
              <p:nvPr/>
            </p:nvSpPr>
            <p:spPr>
              <a:xfrm rot="16200000">
                <a:off x="7893482" y="51555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3" name="Oval 1122"/>
              <p:cNvSpPr>
                <a:spLocks noChangeAspect="1"/>
              </p:cNvSpPr>
              <p:nvPr/>
            </p:nvSpPr>
            <p:spPr>
              <a:xfrm rot="16200000">
                <a:off x="7892371" y="515668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4" name="Oval 1123"/>
              <p:cNvSpPr/>
              <p:nvPr/>
            </p:nvSpPr>
            <p:spPr>
              <a:xfrm rot="16200000">
                <a:off x="7927096" y="514529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1124"/>
              <p:cNvSpPr/>
              <p:nvPr/>
            </p:nvSpPr>
            <p:spPr>
              <a:xfrm rot="16200000">
                <a:off x="8013864" y="514529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6" name="Oval 1125"/>
              <p:cNvSpPr>
                <a:spLocks noChangeAspect="1"/>
              </p:cNvSpPr>
              <p:nvPr/>
            </p:nvSpPr>
            <p:spPr>
              <a:xfrm rot="16200000">
                <a:off x="7981682" y="515252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7" name="Oval 1126"/>
              <p:cNvSpPr>
                <a:spLocks noChangeAspect="1"/>
              </p:cNvSpPr>
              <p:nvPr/>
            </p:nvSpPr>
            <p:spPr>
              <a:xfrm rot="16200000">
                <a:off x="6895327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8" name="Oval 1127"/>
              <p:cNvSpPr>
                <a:spLocks noChangeAspect="1"/>
              </p:cNvSpPr>
              <p:nvPr/>
            </p:nvSpPr>
            <p:spPr>
              <a:xfrm rot="16200000">
                <a:off x="6982384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Oval 1128"/>
              <p:cNvSpPr>
                <a:spLocks noChangeAspect="1"/>
              </p:cNvSpPr>
              <p:nvPr/>
            </p:nvSpPr>
            <p:spPr>
              <a:xfrm rot="16200000">
                <a:off x="7155630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Oval 1129"/>
              <p:cNvSpPr>
                <a:spLocks noChangeAspect="1"/>
              </p:cNvSpPr>
              <p:nvPr/>
            </p:nvSpPr>
            <p:spPr>
              <a:xfrm rot="16200000">
                <a:off x="7069152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1" name="Oval 1130"/>
              <p:cNvSpPr>
                <a:spLocks noChangeAspect="1"/>
              </p:cNvSpPr>
              <p:nvPr/>
            </p:nvSpPr>
            <p:spPr>
              <a:xfrm rot="16200000">
                <a:off x="7242398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Oval 1131"/>
              <p:cNvSpPr>
                <a:spLocks noChangeAspect="1"/>
              </p:cNvSpPr>
              <p:nvPr/>
            </p:nvSpPr>
            <p:spPr>
              <a:xfrm rot="16200000">
                <a:off x="7329455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Oval 1132"/>
              <p:cNvSpPr>
                <a:spLocks noChangeAspect="1"/>
              </p:cNvSpPr>
              <p:nvPr/>
            </p:nvSpPr>
            <p:spPr>
              <a:xfrm rot="16200000">
                <a:off x="7502701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Oval 1133"/>
              <p:cNvSpPr>
                <a:spLocks noChangeAspect="1"/>
              </p:cNvSpPr>
              <p:nvPr/>
            </p:nvSpPr>
            <p:spPr>
              <a:xfrm rot="16200000">
                <a:off x="7416223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Oval 1134"/>
              <p:cNvSpPr>
                <a:spLocks noChangeAspect="1"/>
              </p:cNvSpPr>
              <p:nvPr/>
            </p:nvSpPr>
            <p:spPr>
              <a:xfrm rot="16200000">
                <a:off x="7589469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6" name="Oval 1135"/>
              <p:cNvSpPr>
                <a:spLocks noChangeAspect="1"/>
              </p:cNvSpPr>
              <p:nvPr/>
            </p:nvSpPr>
            <p:spPr>
              <a:xfrm rot="16200000">
                <a:off x="7676526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7" name="Oval 1136"/>
              <p:cNvSpPr>
                <a:spLocks noChangeAspect="1"/>
              </p:cNvSpPr>
              <p:nvPr/>
            </p:nvSpPr>
            <p:spPr>
              <a:xfrm rot="16200000">
                <a:off x="7849772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8" name="Oval 1137"/>
              <p:cNvSpPr>
                <a:spLocks noChangeAspect="1"/>
              </p:cNvSpPr>
              <p:nvPr/>
            </p:nvSpPr>
            <p:spPr>
              <a:xfrm rot="16200000">
                <a:off x="7763293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9" name="Oval 1138"/>
              <p:cNvSpPr>
                <a:spLocks noChangeAspect="1"/>
              </p:cNvSpPr>
              <p:nvPr/>
            </p:nvSpPr>
            <p:spPr>
              <a:xfrm rot="16200000">
                <a:off x="7937972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Oval 1139"/>
              <p:cNvSpPr>
                <a:spLocks noChangeAspect="1"/>
              </p:cNvSpPr>
              <p:nvPr/>
            </p:nvSpPr>
            <p:spPr>
              <a:xfrm rot="16200000">
                <a:off x="8025029" y="52175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Oval 1140"/>
              <p:cNvSpPr/>
              <p:nvPr/>
            </p:nvSpPr>
            <p:spPr>
              <a:xfrm rot="16200000">
                <a:off x="6928955" y="520968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Oval 1141"/>
              <p:cNvSpPr/>
              <p:nvPr/>
            </p:nvSpPr>
            <p:spPr>
              <a:xfrm rot="16200000">
                <a:off x="7015723" y="520968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Oval 1142"/>
              <p:cNvSpPr/>
              <p:nvPr/>
            </p:nvSpPr>
            <p:spPr>
              <a:xfrm rot="16200000">
                <a:off x="7015723" y="520968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Oval 1143"/>
              <p:cNvSpPr/>
              <p:nvPr/>
            </p:nvSpPr>
            <p:spPr>
              <a:xfrm rot="16200000">
                <a:off x="7102491" y="520968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Oval 1144"/>
              <p:cNvSpPr/>
              <p:nvPr/>
            </p:nvSpPr>
            <p:spPr>
              <a:xfrm rot="16200000">
                <a:off x="7189258" y="520968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Oval 1145"/>
              <p:cNvSpPr/>
              <p:nvPr/>
            </p:nvSpPr>
            <p:spPr>
              <a:xfrm rot="16200000">
                <a:off x="7276026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7" name="Oval 1146"/>
              <p:cNvSpPr/>
              <p:nvPr/>
            </p:nvSpPr>
            <p:spPr>
              <a:xfrm rot="16200000">
                <a:off x="7362794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Oval 1147"/>
              <p:cNvSpPr/>
              <p:nvPr/>
            </p:nvSpPr>
            <p:spPr>
              <a:xfrm rot="16200000">
                <a:off x="7449562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Oval 1148"/>
              <p:cNvSpPr/>
              <p:nvPr/>
            </p:nvSpPr>
            <p:spPr>
              <a:xfrm rot="16200000">
                <a:off x="7536329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Oval 1149"/>
              <p:cNvSpPr/>
              <p:nvPr/>
            </p:nvSpPr>
            <p:spPr>
              <a:xfrm rot="16200000">
                <a:off x="7623097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Oval 1150"/>
              <p:cNvSpPr/>
              <p:nvPr/>
            </p:nvSpPr>
            <p:spPr>
              <a:xfrm rot="16200000">
                <a:off x="7709865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Oval 1151"/>
              <p:cNvSpPr/>
              <p:nvPr/>
            </p:nvSpPr>
            <p:spPr>
              <a:xfrm rot="16200000">
                <a:off x="7709865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Oval 1152"/>
              <p:cNvSpPr/>
              <p:nvPr/>
            </p:nvSpPr>
            <p:spPr>
              <a:xfrm rot="16200000">
                <a:off x="7796632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Oval 1153"/>
              <p:cNvSpPr/>
              <p:nvPr/>
            </p:nvSpPr>
            <p:spPr>
              <a:xfrm rot="16200000">
                <a:off x="7883400" y="521118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Oval 1154"/>
              <p:cNvSpPr/>
              <p:nvPr/>
            </p:nvSpPr>
            <p:spPr>
              <a:xfrm rot="16200000">
                <a:off x="7971600" y="520813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Oval 1155"/>
              <p:cNvSpPr/>
              <p:nvPr/>
            </p:nvSpPr>
            <p:spPr>
              <a:xfrm rot="16200000">
                <a:off x="7231195" y="52697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7" name="Oval 1156"/>
              <p:cNvSpPr/>
              <p:nvPr/>
            </p:nvSpPr>
            <p:spPr>
              <a:xfrm rot="16200000">
                <a:off x="7317963" y="52697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8" name="Oval 1157"/>
              <p:cNvSpPr/>
              <p:nvPr/>
            </p:nvSpPr>
            <p:spPr>
              <a:xfrm rot="16200000">
                <a:off x="7404731" y="52697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9" name="Oval 1158"/>
              <p:cNvSpPr/>
              <p:nvPr/>
            </p:nvSpPr>
            <p:spPr>
              <a:xfrm rot="16200000">
                <a:off x="7491498" y="52697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0" name="Oval 1159"/>
              <p:cNvSpPr/>
              <p:nvPr/>
            </p:nvSpPr>
            <p:spPr>
              <a:xfrm rot="16200000">
                <a:off x="7578266" y="52697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Oval 1160"/>
              <p:cNvSpPr/>
              <p:nvPr/>
            </p:nvSpPr>
            <p:spPr>
              <a:xfrm rot="16200000">
                <a:off x="7665034" y="52697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2" name="Oval 1161"/>
              <p:cNvSpPr/>
              <p:nvPr/>
            </p:nvSpPr>
            <p:spPr>
              <a:xfrm rot="16200000">
                <a:off x="7751801" y="52697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Oval 1162"/>
              <p:cNvSpPr/>
              <p:nvPr/>
            </p:nvSpPr>
            <p:spPr>
              <a:xfrm rot="16200000">
                <a:off x="7838569" y="52697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Oval 1163"/>
              <p:cNvSpPr/>
              <p:nvPr/>
            </p:nvSpPr>
            <p:spPr>
              <a:xfrm rot="16200000">
                <a:off x="6884125" y="526822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5" name="Oval 1164"/>
              <p:cNvSpPr/>
              <p:nvPr/>
            </p:nvSpPr>
            <p:spPr>
              <a:xfrm rot="16200000">
                <a:off x="6970892" y="526822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6" name="Oval 1165"/>
              <p:cNvSpPr>
                <a:spLocks noChangeAspect="1"/>
              </p:cNvSpPr>
              <p:nvPr/>
            </p:nvSpPr>
            <p:spPr>
              <a:xfrm rot="16200000">
                <a:off x="6938710" y="527545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7" name="Oval 1166"/>
              <p:cNvSpPr>
                <a:spLocks noChangeAspect="1"/>
              </p:cNvSpPr>
              <p:nvPr/>
            </p:nvSpPr>
            <p:spPr>
              <a:xfrm rot="16200000">
                <a:off x="7024032" y="527545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8" name="Oval 1167"/>
              <p:cNvSpPr/>
              <p:nvPr/>
            </p:nvSpPr>
            <p:spPr>
              <a:xfrm rot="16200000">
                <a:off x="7057660" y="526822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9" name="Oval 1168"/>
              <p:cNvSpPr/>
              <p:nvPr/>
            </p:nvSpPr>
            <p:spPr>
              <a:xfrm rot="16200000">
                <a:off x="7144428" y="526822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0" name="Oval 1169"/>
              <p:cNvSpPr>
                <a:spLocks noChangeAspect="1"/>
              </p:cNvSpPr>
              <p:nvPr/>
            </p:nvSpPr>
            <p:spPr>
              <a:xfrm rot="16200000">
                <a:off x="7110799" y="527545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1" name="Oval 1170"/>
              <p:cNvSpPr>
                <a:spLocks noChangeAspect="1"/>
              </p:cNvSpPr>
              <p:nvPr/>
            </p:nvSpPr>
            <p:spPr>
              <a:xfrm rot="16200000">
                <a:off x="7199013" y="527545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Oval 1171"/>
              <p:cNvSpPr>
                <a:spLocks noChangeAspect="1"/>
              </p:cNvSpPr>
              <p:nvPr/>
            </p:nvSpPr>
            <p:spPr>
              <a:xfrm rot="16200000">
                <a:off x="7197903" y="527656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3" name="Oval 1172"/>
              <p:cNvSpPr>
                <a:spLocks noChangeAspect="1"/>
              </p:cNvSpPr>
              <p:nvPr/>
            </p:nvSpPr>
            <p:spPr>
              <a:xfrm rot="16200000">
                <a:off x="7285781" y="52769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4" name="Oval 1173"/>
              <p:cNvSpPr>
                <a:spLocks noChangeAspect="1"/>
              </p:cNvSpPr>
              <p:nvPr/>
            </p:nvSpPr>
            <p:spPr>
              <a:xfrm rot="16200000">
                <a:off x="7371102" y="52769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5" name="Oval 1174"/>
              <p:cNvSpPr>
                <a:spLocks noChangeAspect="1"/>
              </p:cNvSpPr>
              <p:nvPr/>
            </p:nvSpPr>
            <p:spPr>
              <a:xfrm rot="16200000">
                <a:off x="7457870" y="52769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6" name="Oval 1175"/>
              <p:cNvSpPr>
                <a:spLocks noChangeAspect="1"/>
              </p:cNvSpPr>
              <p:nvPr/>
            </p:nvSpPr>
            <p:spPr>
              <a:xfrm rot="16200000">
                <a:off x="7546084" y="52769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7" name="Oval 1176"/>
              <p:cNvSpPr>
                <a:spLocks noChangeAspect="1"/>
              </p:cNvSpPr>
              <p:nvPr/>
            </p:nvSpPr>
            <p:spPr>
              <a:xfrm rot="16200000">
                <a:off x="7544973" y="52780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Oval 1177"/>
              <p:cNvSpPr>
                <a:spLocks noChangeAspect="1"/>
              </p:cNvSpPr>
              <p:nvPr/>
            </p:nvSpPr>
            <p:spPr>
              <a:xfrm rot="16200000">
                <a:off x="7632852" y="52769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9" name="Oval 1178"/>
              <p:cNvSpPr>
                <a:spLocks noChangeAspect="1"/>
              </p:cNvSpPr>
              <p:nvPr/>
            </p:nvSpPr>
            <p:spPr>
              <a:xfrm rot="16200000">
                <a:off x="7718173" y="52769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0" name="Oval 1179"/>
              <p:cNvSpPr>
                <a:spLocks noChangeAspect="1"/>
              </p:cNvSpPr>
              <p:nvPr/>
            </p:nvSpPr>
            <p:spPr>
              <a:xfrm rot="16200000">
                <a:off x="7804941" y="52769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1" name="Oval 1180"/>
              <p:cNvSpPr>
                <a:spLocks noChangeAspect="1"/>
              </p:cNvSpPr>
              <p:nvPr/>
            </p:nvSpPr>
            <p:spPr>
              <a:xfrm rot="16200000">
                <a:off x="7893155" y="52769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2" name="Oval 1181"/>
              <p:cNvSpPr>
                <a:spLocks noChangeAspect="1"/>
              </p:cNvSpPr>
              <p:nvPr/>
            </p:nvSpPr>
            <p:spPr>
              <a:xfrm rot="16200000">
                <a:off x="7892044" y="52780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3" name="Oval 1182"/>
              <p:cNvSpPr/>
              <p:nvPr/>
            </p:nvSpPr>
            <p:spPr>
              <a:xfrm rot="16200000">
                <a:off x="7926769" y="526666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4" name="Oval 1183"/>
              <p:cNvSpPr/>
              <p:nvPr/>
            </p:nvSpPr>
            <p:spPr>
              <a:xfrm rot="16200000">
                <a:off x="8013537" y="526666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5" name="Oval 1184"/>
              <p:cNvSpPr>
                <a:spLocks noChangeAspect="1"/>
              </p:cNvSpPr>
              <p:nvPr/>
            </p:nvSpPr>
            <p:spPr>
              <a:xfrm rot="16200000">
                <a:off x="7981355" y="527389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Oval 1185"/>
              <p:cNvSpPr>
                <a:spLocks noChangeAspect="1"/>
              </p:cNvSpPr>
              <p:nvPr/>
            </p:nvSpPr>
            <p:spPr>
              <a:xfrm rot="16200000">
                <a:off x="6895327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7" name="Oval 1186"/>
              <p:cNvSpPr>
                <a:spLocks noChangeAspect="1"/>
              </p:cNvSpPr>
              <p:nvPr/>
            </p:nvSpPr>
            <p:spPr>
              <a:xfrm rot="16200000">
                <a:off x="6982384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8" name="Oval 1187"/>
              <p:cNvSpPr>
                <a:spLocks noChangeAspect="1"/>
              </p:cNvSpPr>
              <p:nvPr/>
            </p:nvSpPr>
            <p:spPr>
              <a:xfrm rot="16200000">
                <a:off x="7155630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9" name="Oval 1188"/>
              <p:cNvSpPr>
                <a:spLocks noChangeAspect="1"/>
              </p:cNvSpPr>
              <p:nvPr/>
            </p:nvSpPr>
            <p:spPr>
              <a:xfrm rot="16200000">
                <a:off x="7069152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0" name="Oval 1189"/>
              <p:cNvSpPr>
                <a:spLocks noChangeAspect="1"/>
              </p:cNvSpPr>
              <p:nvPr/>
            </p:nvSpPr>
            <p:spPr>
              <a:xfrm rot="16200000">
                <a:off x="7242398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1" name="Oval 1190"/>
              <p:cNvSpPr>
                <a:spLocks noChangeAspect="1"/>
              </p:cNvSpPr>
              <p:nvPr/>
            </p:nvSpPr>
            <p:spPr>
              <a:xfrm rot="16200000">
                <a:off x="7329455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2" name="Oval 1191"/>
              <p:cNvSpPr>
                <a:spLocks noChangeAspect="1"/>
              </p:cNvSpPr>
              <p:nvPr/>
            </p:nvSpPr>
            <p:spPr>
              <a:xfrm rot="16200000">
                <a:off x="7502701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3" name="Oval 1192"/>
              <p:cNvSpPr>
                <a:spLocks noChangeAspect="1"/>
              </p:cNvSpPr>
              <p:nvPr/>
            </p:nvSpPr>
            <p:spPr>
              <a:xfrm rot="16200000">
                <a:off x="7416223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4" name="Oval 1193"/>
              <p:cNvSpPr>
                <a:spLocks noChangeAspect="1"/>
              </p:cNvSpPr>
              <p:nvPr/>
            </p:nvSpPr>
            <p:spPr>
              <a:xfrm rot="16200000">
                <a:off x="7589469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5" name="Oval 1194"/>
              <p:cNvSpPr>
                <a:spLocks noChangeAspect="1"/>
              </p:cNvSpPr>
              <p:nvPr/>
            </p:nvSpPr>
            <p:spPr>
              <a:xfrm rot="16200000">
                <a:off x="7676526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6" name="Oval 1195"/>
              <p:cNvSpPr>
                <a:spLocks noChangeAspect="1"/>
              </p:cNvSpPr>
              <p:nvPr/>
            </p:nvSpPr>
            <p:spPr>
              <a:xfrm rot="16200000">
                <a:off x="7849772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7" name="Oval 1196"/>
              <p:cNvSpPr>
                <a:spLocks noChangeAspect="1"/>
              </p:cNvSpPr>
              <p:nvPr/>
            </p:nvSpPr>
            <p:spPr>
              <a:xfrm rot="16200000">
                <a:off x="7763293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8" name="Oval 1197"/>
              <p:cNvSpPr>
                <a:spLocks noChangeAspect="1"/>
              </p:cNvSpPr>
              <p:nvPr/>
            </p:nvSpPr>
            <p:spPr>
              <a:xfrm rot="16200000">
                <a:off x="7937972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9" name="Oval 1198"/>
              <p:cNvSpPr>
                <a:spLocks noChangeAspect="1"/>
              </p:cNvSpPr>
              <p:nvPr/>
            </p:nvSpPr>
            <p:spPr>
              <a:xfrm rot="16200000">
                <a:off x="8025029" y="533708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0" name="Oval 1199"/>
              <p:cNvSpPr/>
              <p:nvPr/>
            </p:nvSpPr>
            <p:spPr>
              <a:xfrm rot="16200000">
                <a:off x="6928955" y="532923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1" name="Oval 1200"/>
              <p:cNvSpPr/>
              <p:nvPr/>
            </p:nvSpPr>
            <p:spPr>
              <a:xfrm rot="16200000">
                <a:off x="7015723" y="532923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2" name="Oval 1201"/>
              <p:cNvSpPr/>
              <p:nvPr/>
            </p:nvSpPr>
            <p:spPr>
              <a:xfrm rot="16200000">
                <a:off x="7015723" y="532923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3" name="Oval 1202"/>
              <p:cNvSpPr/>
              <p:nvPr/>
            </p:nvSpPr>
            <p:spPr>
              <a:xfrm rot="16200000">
                <a:off x="7102491" y="532923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4" name="Oval 1203"/>
              <p:cNvSpPr/>
              <p:nvPr/>
            </p:nvSpPr>
            <p:spPr>
              <a:xfrm rot="16200000">
                <a:off x="7189258" y="532923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5" name="Oval 1204"/>
              <p:cNvSpPr/>
              <p:nvPr/>
            </p:nvSpPr>
            <p:spPr>
              <a:xfrm rot="16200000">
                <a:off x="7276026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6" name="Oval 1205"/>
              <p:cNvSpPr/>
              <p:nvPr/>
            </p:nvSpPr>
            <p:spPr>
              <a:xfrm rot="16200000">
                <a:off x="7362794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7" name="Oval 1206"/>
              <p:cNvSpPr/>
              <p:nvPr/>
            </p:nvSpPr>
            <p:spPr>
              <a:xfrm rot="16200000">
                <a:off x="7449562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8" name="Oval 1207"/>
              <p:cNvSpPr/>
              <p:nvPr/>
            </p:nvSpPr>
            <p:spPr>
              <a:xfrm rot="16200000">
                <a:off x="7536329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9" name="Oval 1208"/>
              <p:cNvSpPr/>
              <p:nvPr/>
            </p:nvSpPr>
            <p:spPr>
              <a:xfrm rot="16200000">
                <a:off x="7623097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0" name="Oval 1209"/>
              <p:cNvSpPr/>
              <p:nvPr/>
            </p:nvSpPr>
            <p:spPr>
              <a:xfrm rot="16200000">
                <a:off x="7709865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1" name="Oval 1210"/>
              <p:cNvSpPr/>
              <p:nvPr/>
            </p:nvSpPr>
            <p:spPr>
              <a:xfrm rot="16200000">
                <a:off x="7709865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2" name="Oval 1211"/>
              <p:cNvSpPr/>
              <p:nvPr/>
            </p:nvSpPr>
            <p:spPr>
              <a:xfrm rot="16200000">
                <a:off x="7796632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3" name="Oval 1212"/>
              <p:cNvSpPr/>
              <p:nvPr/>
            </p:nvSpPr>
            <p:spPr>
              <a:xfrm rot="16200000">
                <a:off x="7883400" y="53307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4" name="Oval 1213"/>
              <p:cNvSpPr/>
              <p:nvPr/>
            </p:nvSpPr>
            <p:spPr>
              <a:xfrm rot="16200000">
                <a:off x="7971600" y="532768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5" name="Oval 1214"/>
              <p:cNvSpPr/>
              <p:nvPr/>
            </p:nvSpPr>
            <p:spPr>
              <a:xfrm rot="16200000">
                <a:off x="7231195" y="5389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6" name="Oval 1215"/>
              <p:cNvSpPr/>
              <p:nvPr/>
            </p:nvSpPr>
            <p:spPr>
              <a:xfrm rot="16200000">
                <a:off x="7317963" y="5389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7" name="Oval 1216"/>
              <p:cNvSpPr/>
              <p:nvPr/>
            </p:nvSpPr>
            <p:spPr>
              <a:xfrm rot="16200000">
                <a:off x="7404731" y="5389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8" name="Oval 1217"/>
              <p:cNvSpPr/>
              <p:nvPr/>
            </p:nvSpPr>
            <p:spPr>
              <a:xfrm rot="16200000">
                <a:off x="7491498" y="5389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9" name="Oval 1218"/>
              <p:cNvSpPr/>
              <p:nvPr/>
            </p:nvSpPr>
            <p:spPr>
              <a:xfrm rot="16200000">
                <a:off x="7578266" y="5389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0" name="Oval 1219"/>
              <p:cNvSpPr/>
              <p:nvPr/>
            </p:nvSpPr>
            <p:spPr>
              <a:xfrm rot="16200000">
                <a:off x="7665034" y="5389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1" name="Oval 1220"/>
              <p:cNvSpPr/>
              <p:nvPr/>
            </p:nvSpPr>
            <p:spPr>
              <a:xfrm rot="16200000">
                <a:off x="7751801" y="5389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2" name="Oval 1221"/>
              <p:cNvSpPr/>
              <p:nvPr/>
            </p:nvSpPr>
            <p:spPr>
              <a:xfrm rot="16200000">
                <a:off x="7838569" y="53892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3" name="Oval 1222"/>
              <p:cNvSpPr/>
              <p:nvPr/>
            </p:nvSpPr>
            <p:spPr>
              <a:xfrm rot="16200000">
                <a:off x="6884125" y="5387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4" name="Oval 1223"/>
              <p:cNvSpPr/>
              <p:nvPr/>
            </p:nvSpPr>
            <p:spPr>
              <a:xfrm rot="16200000">
                <a:off x="6970892" y="5387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5" name="Oval 1224"/>
              <p:cNvSpPr>
                <a:spLocks noChangeAspect="1"/>
              </p:cNvSpPr>
              <p:nvPr/>
            </p:nvSpPr>
            <p:spPr>
              <a:xfrm rot="16200000">
                <a:off x="6938710" y="53950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6" name="Oval 1225"/>
              <p:cNvSpPr>
                <a:spLocks noChangeAspect="1"/>
              </p:cNvSpPr>
              <p:nvPr/>
            </p:nvSpPr>
            <p:spPr>
              <a:xfrm rot="16200000">
                <a:off x="7024032" y="53950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7" name="Oval 1226"/>
              <p:cNvSpPr/>
              <p:nvPr/>
            </p:nvSpPr>
            <p:spPr>
              <a:xfrm rot="16200000">
                <a:off x="7057660" y="5387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8" name="Oval 1227"/>
              <p:cNvSpPr/>
              <p:nvPr/>
            </p:nvSpPr>
            <p:spPr>
              <a:xfrm rot="16200000">
                <a:off x="7144428" y="53877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1228"/>
              <p:cNvSpPr>
                <a:spLocks noChangeAspect="1"/>
              </p:cNvSpPr>
              <p:nvPr/>
            </p:nvSpPr>
            <p:spPr>
              <a:xfrm rot="16200000">
                <a:off x="7110799" y="53950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0" name="Oval 1229"/>
              <p:cNvSpPr>
                <a:spLocks noChangeAspect="1"/>
              </p:cNvSpPr>
              <p:nvPr/>
            </p:nvSpPr>
            <p:spPr>
              <a:xfrm rot="16200000">
                <a:off x="7199013" y="53950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1" name="Oval 1230"/>
              <p:cNvSpPr>
                <a:spLocks noChangeAspect="1"/>
              </p:cNvSpPr>
              <p:nvPr/>
            </p:nvSpPr>
            <p:spPr>
              <a:xfrm rot="16200000">
                <a:off x="7197903" y="539611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2" name="Oval 1231"/>
              <p:cNvSpPr>
                <a:spLocks noChangeAspect="1"/>
              </p:cNvSpPr>
              <p:nvPr/>
            </p:nvSpPr>
            <p:spPr>
              <a:xfrm rot="16200000">
                <a:off x="7285781" y="539649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3" name="Oval 1232"/>
              <p:cNvSpPr>
                <a:spLocks noChangeAspect="1"/>
              </p:cNvSpPr>
              <p:nvPr/>
            </p:nvSpPr>
            <p:spPr>
              <a:xfrm rot="16200000">
                <a:off x="7371102" y="539649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4" name="Oval 1233"/>
              <p:cNvSpPr>
                <a:spLocks noChangeAspect="1"/>
              </p:cNvSpPr>
              <p:nvPr/>
            </p:nvSpPr>
            <p:spPr>
              <a:xfrm rot="16200000">
                <a:off x="7457870" y="539649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5" name="Oval 1234"/>
              <p:cNvSpPr>
                <a:spLocks noChangeAspect="1"/>
              </p:cNvSpPr>
              <p:nvPr/>
            </p:nvSpPr>
            <p:spPr>
              <a:xfrm rot="16200000">
                <a:off x="7546084" y="539649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6" name="Oval 1235"/>
              <p:cNvSpPr>
                <a:spLocks noChangeAspect="1"/>
              </p:cNvSpPr>
              <p:nvPr/>
            </p:nvSpPr>
            <p:spPr>
              <a:xfrm rot="16200000">
                <a:off x="7544973" y="53976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7" name="Oval 1236"/>
              <p:cNvSpPr>
                <a:spLocks noChangeAspect="1"/>
              </p:cNvSpPr>
              <p:nvPr/>
            </p:nvSpPr>
            <p:spPr>
              <a:xfrm rot="16200000">
                <a:off x="7632852" y="539649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8" name="Oval 1237"/>
              <p:cNvSpPr>
                <a:spLocks noChangeAspect="1"/>
              </p:cNvSpPr>
              <p:nvPr/>
            </p:nvSpPr>
            <p:spPr>
              <a:xfrm rot="16200000">
                <a:off x="7718173" y="539649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9" name="Oval 1238"/>
              <p:cNvSpPr>
                <a:spLocks noChangeAspect="1"/>
              </p:cNvSpPr>
              <p:nvPr/>
            </p:nvSpPr>
            <p:spPr>
              <a:xfrm rot="16200000">
                <a:off x="7804941" y="539649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0" name="Oval 1239"/>
              <p:cNvSpPr>
                <a:spLocks noChangeAspect="1"/>
              </p:cNvSpPr>
              <p:nvPr/>
            </p:nvSpPr>
            <p:spPr>
              <a:xfrm rot="16200000">
                <a:off x="7893155" y="539649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1" name="Oval 1240"/>
              <p:cNvSpPr>
                <a:spLocks noChangeAspect="1"/>
              </p:cNvSpPr>
              <p:nvPr/>
            </p:nvSpPr>
            <p:spPr>
              <a:xfrm rot="16200000">
                <a:off x="7892044" y="53976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1241"/>
              <p:cNvSpPr/>
              <p:nvPr/>
            </p:nvSpPr>
            <p:spPr>
              <a:xfrm rot="16200000">
                <a:off x="7926769" y="538621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3" name="Oval 1242"/>
              <p:cNvSpPr/>
              <p:nvPr/>
            </p:nvSpPr>
            <p:spPr>
              <a:xfrm rot="16200000">
                <a:off x="8013537" y="538621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4" name="Oval 1243"/>
              <p:cNvSpPr>
                <a:spLocks noChangeAspect="1"/>
              </p:cNvSpPr>
              <p:nvPr/>
            </p:nvSpPr>
            <p:spPr>
              <a:xfrm rot="16200000">
                <a:off x="7981355" y="53934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5" name="Oval 1244"/>
              <p:cNvSpPr>
                <a:spLocks noChangeAspect="1"/>
              </p:cNvSpPr>
              <p:nvPr/>
            </p:nvSpPr>
            <p:spPr>
              <a:xfrm rot="16200000">
                <a:off x="6895327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6" name="Oval 1245"/>
              <p:cNvSpPr>
                <a:spLocks noChangeAspect="1"/>
              </p:cNvSpPr>
              <p:nvPr/>
            </p:nvSpPr>
            <p:spPr>
              <a:xfrm rot="16200000">
                <a:off x="6982384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7" name="Oval 1246"/>
              <p:cNvSpPr>
                <a:spLocks noChangeAspect="1"/>
              </p:cNvSpPr>
              <p:nvPr/>
            </p:nvSpPr>
            <p:spPr>
              <a:xfrm rot="16200000">
                <a:off x="7155630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8" name="Oval 1247"/>
              <p:cNvSpPr>
                <a:spLocks noChangeAspect="1"/>
              </p:cNvSpPr>
              <p:nvPr/>
            </p:nvSpPr>
            <p:spPr>
              <a:xfrm rot="16200000">
                <a:off x="7069152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9" name="Oval 1248"/>
              <p:cNvSpPr>
                <a:spLocks noChangeAspect="1"/>
              </p:cNvSpPr>
              <p:nvPr/>
            </p:nvSpPr>
            <p:spPr>
              <a:xfrm rot="16200000">
                <a:off x="7242398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0" name="Oval 1249"/>
              <p:cNvSpPr>
                <a:spLocks noChangeAspect="1"/>
              </p:cNvSpPr>
              <p:nvPr/>
            </p:nvSpPr>
            <p:spPr>
              <a:xfrm rot="16200000">
                <a:off x="7329455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1" name="Oval 1250"/>
              <p:cNvSpPr>
                <a:spLocks noChangeAspect="1"/>
              </p:cNvSpPr>
              <p:nvPr/>
            </p:nvSpPr>
            <p:spPr>
              <a:xfrm rot="16200000">
                <a:off x="7502701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2" name="Oval 1251"/>
              <p:cNvSpPr>
                <a:spLocks noChangeAspect="1"/>
              </p:cNvSpPr>
              <p:nvPr/>
            </p:nvSpPr>
            <p:spPr>
              <a:xfrm rot="16200000">
                <a:off x="7416223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3" name="Oval 1252"/>
              <p:cNvSpPr>
                <a:spLocks noChangeAspect="1"/>
              </p:cNvSpPr>
              <p:nvPr/>
            </p:nvSpPr>
            <p:spPr>
              <a:xfrm rot="16200000">
                <a:off x="7589469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4" name="Oval 1253"/>
              <p:cNvSpPr>
                <a:spLocks noChangeAspect="1"/>
              </p:cNvSpPr>
              <p:nvPr/>
            </p:nvSpPr>
            <p:spPr>
              <a:xfrm rot="16200000">
                <a:off x="7676526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1254"/>
              <p:cNvSpPr>
                <a:spLocks noChangeAspect="1"/>
              </p:cNvSpPr>
              <p:nvPr/>
            </p:nvSpPr>
            <p:spPr>
              <a:xfrm rot="16200000">
                <a:off x="7849772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6" name="Oval 1255"/>
              <p:cNvSpPr>
                <a:spLocks noChangeAspect="1"/>
              </p:cNvSpPr>
              <p:nvPr/>
            </p:nvSpPr>
            <p:spPr>
              <a:xfrm rot="16200000">
                <a:off x="7763293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7" name="Oval 1256"/>
              <p:cNvSpPr>
                <a:spLocks noChangeAspect="1"/>
              </p:cNvSpPr>
              <p:nvPr/>
            </p:nvSpPr>
            <p:spPr>
              <a:xfrm rot="16200000">
                <a:off x="7937972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8" name="Oval 1257"/>
              <p:cNvSpPr>
                <a:spLocks noChangeAspect="1"/>
              </p:cNvSpPr>
              <p:nvPr/>
            </p:nvSpPr>
            <p:spPr>
              <a:xfrm rot="16200000">
                <a:off x="8025029" y="5454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9" name="Oval 1258"/>
              <p:cNvSpPr/>
              <p:nvPr/>
            </p:nvSpPr>
            <p:spPr>
              <a:xfrm rot="16200000">
                <a:off x="6928955" y="5446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0" name="Oval 1259"/>
              <p:cNvSpPr/>
              <p:nvPr/>
            </p:nvSpPr>
            <p:spPr>
              <a:xfrm rot="16200000">
                <a:off x="7015723" y="5446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1" name="Oval 1260"/>
              <p:cNvSpPr/>
              <p:nvPr/>
            </p:nvSpPr>
            <p:spPr>
              <a:xfrm rot="16200000">
                <a:off x="7015723" y="5446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2" name="Oval 1261"/>
              <p:cNvSpPr/>
              <p:nvPr/>
            </p:nvSpPr>
            <p:spPr>
              <a:xfrm rot="16200000">
                <a:off x="7102491" y="5446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3" name="Oval 1262"/>
              <p:cNvSpPr/>
              <p:nvPr/>
            </p:nvSpPr>
            <p:spPr>
              <a:xfrm rot="16200000">
                <a:off x="7189258" y="5446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4" name="Oval 1263"/>
              <p:cNvSpPr/>
              <p:nvPr/>
            </p:nvSpPr>
            <p:spPr>
              <a:xfrm rot="16200000">
                <a:off x="7276026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5" name="Oval 1264"/>
              <p:cNvSpPr/>
              <p:nvPr/>
            </p:nvSpPr>
            <p:spPr>
              <a:xfrm rot="16200000">
                <a:off x="7362794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6" name="Oval 1265"/>
              <p:cNvSpPr/>
              <p:nvPr/>
            </p:nvSpPr>
            <p:spPr>
              <a:xfrm rot="16200000">
                <a:off x="7449562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7" name="Oval 1266"/>
              <p:cNvSpPr/>
              <p:nvPr/>
            </p:nvSpPr>
            <p:spPr>
              <a:xfrm rot="16200000">
                <a:off x="7536329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8" name="Oval 1267"/>
              <p:cNvSpPr/>
              <p:nvPr/>
            </p:nvSpPr>
            <p:spPr>
              <a:xfrm rot="16200000">
                <a:off x="7623097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9" name="Oval 1268"/>
              <p:cNvSpPr/>
              <p:nvPr/>
            </p:nvSpPr>
            <p:spPr>
              <a:xfrm rot="16200000">
                <a:off x="7709865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0" name="Oval 1269"/>
              <p:cNvSpPr/>
              <p:nvPr/>
            </p:nvSpPr>
            <p:spPr>
              <a:xfrm rot="16200000">
                <a:off x="7709865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1" name="Oval 1270"/>
              <p:cNvSpPr/>
              <p:nvPr/>
            </p:nvSpPr>
            <p:spPr>
              <a:xfrm rot="16200000">
                <a:off x="7796632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2" name="Oval 1271"/>
              <p:cNvSpPr/>
              <p:nvPr/>
            </p:nvSpPr>
            <p:spPr>
              <a:xfrm rot="16200000">
                <a:off x="7883400" y="5448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3" name="Oval 1272"/>
              <p:cNvSpPr/>
              <p:nvPr/>
            </p:nvSpPr>
            <p:spPr>
              <a:xfrm rot="16200000">
                <a:off x="7971600" y="54453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4" name="Oval 1273"/>
              <p:cNvSpPr/>
              <p:nvPr/>
            </p:nvSpPr>
            <p:spPr>
              <a:xfrm rot="16200000">
                <a:off x="7231195" y="55069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5" name="Oval 1274"/>
              <p:cNvSpPr/>
              <p:nvPr/>
            </p:nvSpPr>
            <p:spPr>
              <a:xfrm rot="16200000">
                <a:off x="7317963" y="55069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6" name="Oval 1275"/>
              <p:cNvSpPr/>
              <p:nvPr/>
            </p:nvSpPr>
            <p:spPr>
              <a:xfrm rot="16200000">
                <a:off x="7404731" y="55069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7" name="Oval 1276"/>
              <p:cNvSpPr/>
              <p:nvPr/>
            </p:nvSpPr>
            <p:spPr>
              <a:xfrm rot="16200000">
                <a:off x="7491498" y="55069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8" name="Oval 1277"/>
              <p:cNvSpPr/>
              <p:nvPr/>
            </p:nvSpPr>
            <p:spPr>
              <a:xfrm rot="16200000">
                <a:off x="7578266" y="55069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9" name="Oval 1278"/>
              <p:cNvSpPr/>
              <p:nvPr/>
            </p:nvSpPr>
            <p:spPr>
              <a:xfrm rot="16200000">
                <a:off x="7665034" y="55069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0" name="Oval 1279"/>
              <p:cNvSpPr/>
              <p:nvPr/>
            </p:nvSpPr>
            <p:spPr>
              <a:xfrm rot="16200000">
                <a:off x="7751801" y="55069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1" name="Oval 1280"/>
              <p:cNvSpPr/>
              <p:nvPr/>
            </p:nvSpPr>
            <p:spPr>
              <a:xfrm rot="16200000">
                <a:off x="7838569" y="55069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2" name="Oval 1281"/>
              <p:cNvSpPr/>
              <p:nvPr/>
            </p:nvSpPr>
            <p:spPr>
              <a:xfrm rot="16200000">
                <a:off x="6884125" y="55054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3" name="Oval 1282"/>
              <p:cNvSpPr/>
              <p:nvPr/>
            </p:nvSpPr>
            <p:spPr>
              <a:xfrm rot="16200000">
                <a:off x="6970892" y="55054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4" name="Oval 1283"/>
              <p:cNvSpPr>
                <a:spLocks noChangeAspect="1"/>
              </p:cNvSpPr>
              <p:nvPr/>
            </p:nvSpPr>
            <p:spPr>
              <a:xfrm rot="16200000">
                <a:off x="6938710" y="551267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5" name="Oval 1284"/>
              <p:cNvSpPr>
                <a:spLocks noChangeAspect="1"/>
              </p:cNvSpPr>
              <p:nvPr/>
            </p:nvSpPr>
            <p:spPr>
              <a:xfrm rot="16200000">
                <a:off x="7024032" y="551267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6" name="Oval 1285"/>
              <p:cNvSpPr/>
              <p:nvPr/>
            </p:nvSpPr>
            <p:spPr>
              <a:xfrm rot="16200000">
                <a:off x="7057660" y="55054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7" name="Oval 1286"/>
              <p:cNvSpPr/>
              <p:nvPr/>
            </p:nvSpPr>
            <p:spPr>
              <a:xfrm rot="16200000">
                <a:off x="7144428" y="55054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8" name="Oval 1287"/>
              <p:cNvSpPr>
                <a:spLocks noChangeAspect="1"/>
              </p:cNvSpPr>
              <p:nvPr/>
            </p:nvSpPr>
            <p:spPr>
              <a:xfrm rot="16200000">
                <a:off x="7110799" y="551267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9" name="Oval 1288"/>
              <p:cNvSpPr>
                <a:spLocks noChangeAspect="1"/>
              </p:cNvSpPr>
              <p:nvPr/>
            </p:nvSpPr>
            <p:spPr>
              <a:xfrm rot="16200000">
                <a:off x="7199013" y="551267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0" name="Oval 1289"/>
              <p:cNvSpPr>
                <a:spLocks noChangeAspect="1"/>
              </p:cNvSpPr>
              <p:nvPr/>
            </p:nvSpPr>
            <p:spPr>
              <a:xfrm rot="16200000">
                <a:off x="7197903" y="55137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1" name="Oval 1290"/>
              <p:cNvSpPr>
                <a:spLocks noChangeAspect="1"/>
              </p:cNvSpPr>
              <p:nvPr/>
            </p:nvSpPr>
            <p:spPr>
              <a:xfrm rot="16200000">
                <a:off x="7285781" y="55141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2" name="Oval 1291"/>
              <p:cNvSpPr>
                <a:spLocks noChangeAspect="1"/>
              </p:cNvSpPr>
              <p:nvPr/>
            </p:nvSpPr>
            <p:spPr>
              <a:xfrm rot="16200000">
                <a:off x="7371102" y="55141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1292"/>
              <p:cNvSpPr>
                <a:spLocks noChangeAspect="1"/>
              </p:cNvSpPr>
              <p:nvPr/>
            </p:nvSpPr>
            <p:spPr>
              <a:xfrm rot="16200000">
                <a:off x="7457870" y="55141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4" name="Oval 1293"/>
              <p:cNvSpPr>
                <a:spLocks noChangeAspect="1"/>
              </p:cNvSpPr>
              <p:nvPr/>
            </p:nvSpPr>
            <p:spPr>
              <a:xfrm rot="16200000">
                <a:off x="7546084" y="55141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5" name="Oval 1294"/>
              <p:cNvSpPr>
                <a:spLocks noChangeAspect="1"/>
              </p:cNvSpPr>
              <p:nvPr/>
            </p:nvSpPr>
            <p:spPr>
              <a:xfrm rot="16200000">
                <a:off x="7544973" y="551528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6" name="Oval 1295"/>
              <p:cNvSpPr>
                <a:spLocks noChangeAspect="1"/>
              </p:cNvSpPr>
              <p:nvPr/>
            </p:nvSpPr>
            <p:spPr>
              <a:xfrm rot="16200000">
                <a:off x="7632852" y="55141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7" name="Oval 1296"/>
              <p:cNvSpPr>
                <a:spLocks noChangeAspect="1"/>
              </p:cNvSpPr>
              <p:nvPr/>
            </p:nvSpPr>
            <p:spPr>
              <a:xfrm rot="16200000">
                <a:off x="7718173" y="55141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8" name="Oval 1297"/>
              <p:cNvSpPr>
                <a:spLocks noChangeAspect="1"/>
              </p:cNvSpPr>
              <p:nvPr/>
            </p:nvSpPr>
            <p:spPr>
              <a:xfrm rot="16200000">
                <a:off x="7804941" y="55141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9" name="Oval 1298"/>
              <p:cNvSpPr>
                <a:spLocks noChangeAspect="1"/>
              </p:cNvSpPr>
              <p:nvPr/>
            </p:nvSpPr>
            <p:spPr>
              <a:xfrm rot="16200000">
                <a:off x="7893155" y="55141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0" name="Oval 1299"/>
              <p:cNvSpPr>
                <a:spLocks noChangeAspect="1"/>
              </p:cNvSpPr>
              <p:nvPr/>
            </p:nvSpPr>
            <p:spPr>
              <a:xfrm rot="16200000">
                <a:off x="7892044" y="551528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1" name="Oval 1300"/>
              <p:cNvSpPr/>
              <p:nvPr/>
            </p:nvSpPr>
            <p:spPr>
              <a:xfrm rot="16200000">
                <a:off x="7926769" y="55038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2" name="Oval 1301"/>
              <p:cNvSpPr/>
              <p:nvPr/>
            </p:nvSpPr>
            <p:spPr>
              <a:xfrm rot="16200000">
                <a:off x="8013537" y="55038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3" name="Oval 1302"/>
              <p:cNvSpPr>
                <a:spLocks noChangeAspect="1"/>
              </p:cNvSpPr>
              <p:nvPr/>
            </p:nvSpPr>
            <p:spPr>
              <a:xfrm rot="16200000">
                <a:off x="7981355" y="55111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4" name="Oval 1303"/>
              <p:cNvSpPr>
                <a:spLocks noChangeAspect="1"/>
              </p:cNvSpPr>
              <p:nvPr/>
            </p:nvSpPr>
            <p:spPr>
              <a:xfrm rot="16200000">
                <a:off x="6895327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5" name="Oval 1304"/>
              <p:cNvSpPr>
                <a:spLocks noChangeAspect="1"/>
              </p:cNvSpPr>
              <p:nvPr/>
            </p:nvSpPr>
            <p:spPr>
              <a:xfrm rot="16200000">
                <a:off x="6982384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1305"/>
              <p:cNvSpPr>
                <a:spLocks noChangeAspect="1"/>
              </p:cNvSpPr>
              <p:nvPr/>
            </p:nvSpPr>
            <p:spPr>
              <a:xfrm rot="16200000">
                <a:off x="7155630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7" name="Oval 1306"/>
              <p:cNvSpPr>
                <a:spLocks noChangeAspect="1"/>
              </p:cNvSpPr>
              <p:nvPr/>
            </p:nvSpPr>
            <p:spPr>
              <a:xfrm rot="16200000">
                <a:off x="7069152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8" name="Oval 1307"/>
              <p:cNvSpPr>
                <a:spLocks noChangeAspect="1"/>
              </p:cNvSpPr>
              <p:nvPr/>
            </p:nvSpPr>
            <p:spPr>
              <a:xfrm rot="16200000">
                <a:off x="7242398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9" name="Oval 1308"/>
              <p:cNvSpPr>
                <a:spLocks noChangeAspect="1"/>
              </p:cNvSpPr>
              <p:nvPr/>
            </p:nvSpPr>
            <p:spPr>
              <a:xfrm rot="16200000">
                <a:off x="7329455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0" name="Oval 1309"/>
              <p:cNvSpPr>
                <a:spLocks noChangeAspect="1"/>
              </p:cNvSpPr>
              <p:nvPr/>
            </p:nvSpPr>
            <p:spPr>
              <a:xfrm rot="16200000">
                <a:off x="7502701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1" name="Oval 1310"/>
              <p:cNvSpPr>
                <a:spLocks noChangeAspect="1"/>
              </p:cNvSpPr>
              <p:nvPr/>
            </p:nvSpPr>
            <p:spPr>
              <a:xfrm rot="16200000">
                <a:off x="7416223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2" name="Oval 1311"/>
              <p:cNvSpPr>
                <a:spLocks noChangeAspect="1"/>
              </p:cNvSpPr>
              <p:nvPr/>
            </p:nvSpPr>
            <p:spPr>
              <a:xfrm rot="16200000">
                <a:off x="7589469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3" name="Oval 1312"/>
              <p:cNvSpPr>
                <a:spLocks noChangeAspect="1"/>
              </p:cNvSpPr>
              <p:nvPr/>
            </p:nvSpPr>
            <p:spPr>
              <a:xfrm rot="16200000">
                <a:off x="7676526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4" name="Oval 1313"/>
              <p:cNvSpPr>
                <a:spLocks noChangeAspect="1"/>
              </p:cNvSpPr>
              <p:nvPr/>
            </p:nvSpPr>
            <p:spPr>
              <a:xfrm rot="16200000">
                <a:off x="7849772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5" name="Oval 1314"/>
              <p:cNvSpPr>
                <a:spLocks noChangeAspect="1"/>
              </p:cNvSpPr>
              <p:nvPr/>
            </p:nvSpPr>
            <p:spPr>
              <a:xfrm rot="16200000">
                <a:off x="7763293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6" name="Oval 1315"/>
              <p:cNvSpPr>
                <a:spLocks noChangeAspect="1"/>
              </p:cNvSpPr>
              <p:nvPr/>
            </p:nvSpPr>
            <p:spPr>
              <a:xfrm rot="16200000">
                <a:off x="7937972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7" name="Oval 1316"/>
              <p:cNvSpPr>
                <a:spLocks noChangeAspect="1"/>
              </p:cNvSpPr>
              <p:nvPr/>
            </p:nvSpPr>
            <p:spPr>
              <a:xfrm rot="16200000">
                <a:off x="8025029" y="5574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8" name="Oval 1317"/>
              <p:cNvSpPr/>
              <p:nvPr/>
            </p:nvSpPr>
            <p:spPr>
              <a:xfrm rot="16200000">
                <a:off x="6928955" y="55664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1318"/>
              <p:cNvSpPr/>
              <p:nvPr/>
            </p:nvSpPr>
            <p:spPr>
              <a:xfrm rot="16200000">
                <a:off x="7015723" y="55664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0" name="Oval 1319"/>
              <p:cNvSpPr/>
              <p:nvPr/>
            </p:nvSpPr>
            <p:spPr>
              <a:xfrm rot="16200000">
                <a:off x="7015723" y="55664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1" name="Oval 1320"/>
              <p:cNvSpPr/>
              <p:nvPr/>
            </p:nvSpPr>
            <p:spPr>
              <a:xfrm rot="16200000">
                <a:off x="7102491" y="55664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2" name="Oval 1321"/>
              <p:cNvSpPr/>
              <p:nvPr/>
            </p:nvSpPr>
            <p:spPr>
              <a:xfrm rot="16200000">
                <a:off x="7189258" y="55664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3" name="Oval 1322"/>
              <p:cNvSpPr/>
              <p:nvPr/>
            </p:nvSpPr>
            <p:spPr>
              <a:xfrm rot="16200000">
                <a:off x="7276026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4" name="Oval 1323"/>
              <p:cNvSpPr/>
              <p:nvPr/>
            </p:nvSpPr>
            <p:spPr>
              <a:xfrm rot="16200000">
                <a:off x="7362794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5" name="Oval 1324"/>
              <p:cNvSpPr/>
              <p:nvPr/>
            </p:nvSpPr>
            <p:spPr>
              <a:xfrm rot="16200000">
                <a:off x="7449562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6" name="Oval 1325"/>
              <p:cNvSpPr/>
              <p:nvPr/>
            </p:nvSpPr>
            <p:spPr>
              <a:xfrm rot="16200000">
                <a:off x="7536329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7" name="Oval 1326"/>
              <p:cNvSpPr/>
              <p:nvPr/>
            </p:nvSpPr>
            <p:spPr>
              <a:xfrm rot="16200000">
                <a:off x="7623097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8" name="Oval 1327"/>
              <p:cNvSpPr/>
              <p:nvPr/>
            </p:nvSpPr>
            <p:spPr>
              <a:xfrm rot="16200000">
                <a:off x="7709865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9" name="Oval 1328"/>
              <p:cNvSpPr/>
              <p:nvPr/>
            </p:nvSpPr>
            <p:spPr>
              <a:xfrm rot="16200000">
                <a:off x="7709865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0" name="Oval 1329"/>
              <p:cNvSpPr/>
              <p:nvPr/>
            </p:nvSpPr>
            <p:spPr>
              <a:xfrm rot="16200000">
                <a:off x="7796632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" name="Oval 1330"/>
              <p:cNvSpPr/>
              <p:nvPr/>
            </p:nvSpPr>
            <p:spPr>
              <a:xfrm rot="16200000">
                <a:off x="7883400" y="55679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1331"/>
              <p:cNvSpPr/>
              <p:nvPr/>
            </p:nvSpPr>
            <p:spPr>
              <a:xfrm rot="16200000">
                <a:off x="7971600" y="556490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" name="Oval 1332"/>
              <p:cNvSpPr/>
              <p:nvPr/>
            </p:nvSpPr>
            <p:spPr>
              <a:xfrm rot="16200000">
                <a:off x="7231195" y="56264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" name="Oval 1333"/>
              <p:cNvSpPr/>
              <p:nvPr/>
            </p:nvSpPr>
            <p:spPr>
              <a:xfrm rot="16200000">
                <a:off x="7317963" y="56264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" name="Oval 1334"/>
              <p:cNvSpPr/>
              <p:nvPr/>
            </p:nvSpPr>
            <p:spPr>
              <a:xfrm rot="16200000">
                <a:off x="7404731" y="56264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" name="Oval 1335"/>
              <p:cNvSpPr/>
              <p:nvPr/>
            </p:nvSpPr>
            <p:spPr>
              <a:xfrm rot="16200000">
                <a:off x="7491498" y="56264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" name="Oval 1336"/>
              <p:cNvSpPr/>
              <p:nvPr/>
            </p:nvSpPr>
            <p:spPr>
              <a:xfrm rot="16200000">
                <a:off x="7578266" y="56264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8" name="Oval 1337"/>
              <p:cNvSpPr/>
              <p:nvPr/>
            </p:nvSpPr>
            <p:spPr>
              <a:xfrm rot="16200000">
                <a:off x="7665034" y="56264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9" name="Oval 1338"/>
              <p:cNvSpPr/>
              <p:nvPr/>
            </p:nvSpPr>
            <p:spPr>
              <a:xfrm rot="16200000">
                <a:off x="7751801" y="56264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0" name="Oval 1339"/>
              <p:cNvSpPr/>
              <p:nvPr/>
            </p:nvSpPr>
            <p:spPr>
              <a:xfrm rot="16200000">
                <a:off x="7838569" y="562649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1" name="Oval 1340"/>
              <p:cNvSpPr/>
              <p:nvPr/>
            </p:nvSpPr>
            <p:spPr>
              <a:xfrm rot="16200000">
                <a:off x="6884125" y="562499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2" name="Oval 1341"/>
              <p:cNvSpPr/>
              <p:nvPr/>
            </p:nvSpPr>
            <p:spPr>
              <a:xfrm rot="16200000">
                <a:off x="6970892" y="562499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" name="Oval 1342"/>
              <p:cNvSpPr>
                <a:spLocks noChangeAspect="1"/>
              </p:cNvSpPr>
              <p:nvPr/>
            </p:nvSpPr>
            <p:spPr>
              <a:xfrm rot="16200000">
                <a:off x="6938710" y="563222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4" name="Oval 1343"/>
              <p:cNvSpPr/>
              <p:nvPr/>
            </p:nvSpPr>
            <p:spPr>
              <a:xfrm rot="16200000">
                <a:off x="7057660" y="562499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1344"/>
              <p:cNvSpPr/>
              <p:nvPr/>
            </p:nvSpPr>
            <p:spPr>
              <a:xfrm rot="16200000">
                <a:off x="7144428" y="562499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6" name="Oval 1345"/>
              <p:cNvSpPr>
                <a:spLocks noChangeAspect="1"/>
              </p:cNvSpPr>
              <p:nvPr/>
            </p:nvSpPr>
            <p:spPr>
              <a:xfrm rot="16200000">
                <a:off x="7110799" y="563222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7" name="Oval 1346"/>
              <p:cNvSpPr>
                <a:spLocks noChangeAspect="1"/>
              </p:cNvSpPr>
              <p:nvPr/>
            </p:nvSpPr>
            <p:spPr>
              <a:xfrm rot="16200000">
                <a:off x="7199013" y="563222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8" name="Oval 1347"/>
              <p:cNvSpPr>
                <a:spLocks noChangeAspect="1"/>
              </p:cNvSpPr>
              <p:nvPr/>
            </p:nvSpPr>
            <p:spPr>
              <a:xfrm rot="16200000">
                <a:off x="7197903" y="563333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9" name="Oval 1348"/>
              <p:cNvSpPr>
                <a:spLocks noChangeAspect="1"/>
              </p:cNvSpPr>
              <p:nvPr/>
            </p:nvSpPr>
            <p:spPr>
              <a:xfrm rot="16200000">
                <a:off x="7285781" y="563372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0" name="Oval 1349"/>
              <p:cNvSpPr>
                <a:spLocks noChangeAspect="1"/>
              </p:cNvSpPr>
              <p:nvPr/>
            </p:nvSpPr>
            <p:spPr>
              <a:xfrm rot="16200000">
                <a:off x="7371102" y="563372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1" name="Oval 1350"/>
              <p:cNvSpPr>
                <a:spLocks noChangeAspect="1"/>
              </p:cNvSpPr>
              <p:nvPr/>
            </p:nvSpPr>
            <p:spPr>
              <a:xfrm rot="16200000">
                <a:off x="7546084" y="563372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2" name="Oval 1351"/>
              <p:cNvSpPr>
                <a:spLocks noChangeAspect="1"/>
              </p:cNvSpPr>
              <p:nvPr/>
            </p:nvSpPr>
            <p:spPr>
              <a:xfrm rot="16200000">
                <a:off x="7544973" y="563483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3" name="Oval 1352"/>
              <p:cNvSpPr>
                <a:spLocks noChangeAspect="1"/>
              </p:cNvSpPr>
              <p:nvPr/>
            </p:nvSpPr>
            <p:spPr>
              <a:xfrm rot="16200000">
                <a:off x="7632852" y="563372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4" name="Oval 1353"/>
              <p:cNvSpPr>
                <a:spLocks noChangeAspect="1"/>
              </p:cNvSpPr>
              <p:nvPr/>
            </p:nvSpPr>
            <p:spPr>
              <a:xfrm rot="16200000">
                <a:off x="7718173" y="563372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5" name="Oval 1354"/>
              <p:cNvSpPr>
                <a:spLocks noChangeAspect="1"/>
              </p:cNvSpPr>
              <p:nvPr/>
            </p:nvSpPr>
            <p:spPr>
              <a:xfrm rot="16200000">
                <a:off x="7804941" y="563372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6" name="Oval 1355"/>
              <p:cNvSpPr/>
              <p:nvPr/>
            </p:nvSpPr>
            <p:spPr>
              <a:xfrm rot="16200000">
                <a:off x="7926769" y="56234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7" name="Oval 1356"/>
              <p:cNvSpPr/>
              <p:nvPr/>
            </p:nvSpPr>
            <p:spPr>
              <a:xfrm rot="16200000">
                <a:off x="8013537" y="56234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1357"/>
              <p:cNvSpPr>
                <a:spLocks noChangeAspect="1"/>
              </p:cNvSpPr>
              <p:nvPr/>
            </p:nvSpPr>
            <p:spPr>
              <a:xfrm rot="16200000">
                <a:off x="7981355" y="563067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9" name="Oval 1358"/>
              <p:cNvSpPr>
                <a:spLocks noChangeAspect="1"/>
              </p:cNvSpPr>
              <p:nvPr/>
            </p:nvSpPr>
            <p:spPr>
              <a:xfrm rot="16200000">
                <a:off x="6895000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0" name="Oval 1359"/>
              <p:cNvSpPr>
                <a:spLocks noChangeAspect="1"/>
              </p:cNvSpPr>
              <p:nvPr/>
            </p:nvSpPr>
            <p:spPr>
              <a:xfrm rot="16200000">
                <a:off x="6982057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1" name="Oval 1360"/>
              <p:cNvSpPr>
                <a:spLocks noChangeAspect="1"/>
              </p:cNvSpPr>
              <p:nvPr/>
            </p:nvSpPr>
            <p:spPr>
              <a:xfrm rot="16200000">
                <a:off x="7155303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2" name="Oval 1361"/>
              <p:cNvSpPr>
                <a:spLocks noChangeAspect="1"/>
              </p:cNvSpPr>
              <p:nvPr/>
            </p:nvSpPr>
            <p:spPr>
              <a:xfrm rot="16200000">
                <a:off x="7068825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3" name="Oval 1362"/>
              <p:cNvSpPr>
                <a:spLocks noChangeAspect="1"/>
              </p:cNvSpPr>
              <p:nvPr/>
            </p:nvSpPr>
            <p:spPr>
              <a:xfrm rot="16200000">
                <a:off x="7242071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4" name="Oval 1363"/>
              <p:cNvSpPr>
                <a:spLocks noChangeAspect="1"/>
              </p:cNvSpPr>
              <p:nvPr/>
            </p:nvSpPr>
            <p:spPr>
              <a:xfrm rot="16200000">
                <a:off x="7329128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5" name="Oval 1364"/>
              <p:cNvSpPr>
                <a:spLocks noChangeAspect="1"/>
              </p:cNvSpPr>
              <p:nvPr/>
            </p:nvSpPr>
            <p:spPr>
              <a:xfrm rot="16200000">
                <a:off x="7502374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6" name="Oval 1365"/>
              <p:cNvSpPr>
                <a:spLocks noChangeAspect="1"/>
              </p:cNvSpPr>
              <p:nvPr/>
            </p:nvSpPr>
            <p:spPr>
              <a:xfrm rot="16200000">
                <a:off x="7415896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7" name="Oval 1366"/>
              <p:cNvSpPr>
                <a:spLocks noChangeAspect="1"/>
              </p:cNvSpPr>
              <p:nvPr/>
            </p:nvSpPr>
            <p:spPr>
              <a:xfrm rot="16200000">
                <a:off x="7589142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8" name="Oval 1367"/>
              <p:cNvSpPr>
                <a:spLocks noChangeAspect="1"/>
              </p:cNvSpPr>
              <p:nvPr/>
            </p:nvSpPr>
            <p:spPr>
              <a:xfrm rot="16200000">
                <a:off x="7676199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9" name="Oval 1368"/>
              <p:cNvSpPr>
                <a:spLocks noChangeAspect="1"/>
              </p:cNvSpPr>
              <p:nvPr/>
            </p:nvSpPr>
            <p:spPr>
              <a:xfrm rot="16200000">
                <a:off x="7849445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0" name="Oval 1369"/>
              <p:cNvSpPr>
                <a:spLocks noChangeAspect="1"/>
              </p:cNvSpPr>
              <p:nvPr/>
            </p:nvSpPr>
            <p:spPr>
              <a:xfrm rot="16200000">
                <a:off x="7762966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1370"/>
              <p:cNvSpPr>
                <a:spLocks noChangeAspect="1"/>
              </p:cNvSpPr>
              <p:nvPr/>
            </p:nvSpPr>
            <p:spPr>
              <a:xfrm rot="16200000">
                <a:off x="7937645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2" name="Oval 1371"/>
              <p:cNvSpPr>
                <a:spLocks noChangeAspect="1"/>
              </p:cNvSpPr>
              <p:nvPr/>
            </p:nvSpPr>
            <p:spPr>
              <a:xfrm rot="16200000">
                <a:off x="8024702" y="569567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3" name="Oval 1372"/>
              <p:cNvSpPr/>
              <p:nvPr/>
            </p:nvSpPr>
            <p:spPr>
              <a:xfrm rot="16200000">
                <a:off x="6928628" y="568783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4" name="Oval 1373"/>
              <p:cNvSpPr/>
              <p:nvPr/>
            </p:nvSpPr>
            <p:spPr>
              <a:xfrm rot="16200000">
                <a:off x="7015396" y="568783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5" name="Oval 1374"/>
              <p:cNvSpPr/>
              <p:nvPr/>
            </p:nvSpPr>
            <p:spPr>
              <a:xfrm rot="16200000">
                <a:off x="7015396" y="568783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6" name="Oval 1375"/>
              <p:cNvSpPr/>
              <p:nvPr/>
            </p:nvSpPr>
            <p:spPr>
              <a:xfrm rot="16200000">
                <a:off x="7102164" y="568783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7" name="Oval 1376"/>
              <p:cNvSpPr/>
              <p:nvPr/>
            </p:nvSpPr>
            <p:spPr>
              <a:xfrm rot="16200000">
                <a:off x="7188931" y="568783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8" name="Oval 1377"/>
              <p:cNvSpPr/>
              <p:nvPr/>
            </p:nvSpPr>
            <p:spPr>
              <a:xfrm rot="16200000">
                <a:off x="7275699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9" name="Oval 1378"/>
              <p:cNvSpPr/>
              <p:nvPr/>
            </p:nvSpPr>
            <p:spPr>
              <a:xfrm rot="16200000">
                <a:off x="7362467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0" name="Oval 1379"/>
              <p:cNvSpPr/>
              <p:nvPr/>
            </p:nvSpPr>
            <p:spPr>
              <a:xfrm rot="16200000">
                <a:off x="7449235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1" name="Oval 1380"/>
              <p:cNvSpPr/>
              <p:nvPr/>
            </p:nvSpPr>
            <p:spPr>
              <a:xfrm rot="16200000">
                <a:off x="7536002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2" name="Oval 1381"/>
              <p:cNvSpPr/>
              <p:nvPr/>
            </p:nvSpPr>
            <p:spPr>
              <a:xfrm rot="16200000">
                <a:off x="7622770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3" name="Oval 1382"/>
              <p:cNvSpPr/>
              <p:nvPr/>
            </p:nvSpPr>
            <p:spPr>
              <a:xfrm rot="16200000">
                <a:off x="7709538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1383"/>
              <p:cNvSpPr/>
              <p:nvPr/>
            </p:nvSpPr>
            <p:spPr>
              <a:xfrm rot="16200000">
                <a:off x="7709538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5" name="Oval 1384"/>
              <p:cNvSpPr/>
              <p:nvPr/>
            </p:nvSpPr>
            <p:spPr>
              <a:xfrm rot="16200000">
                <a:off x="7796305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6" name="Oval 1385"/>
              <p:cNvSpPr/>
              <p:nvPr/>
            </p:nvSpPr>
            <p:spPr>
              <a:xfrm rot="16200000">
                <a:off x="7883073" y="56893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7" name="Oval 1386"/>
              <p:cNvSpPr/>
              <p:nvPr/>
            </p:nvSpPr>
            <p:spPr>
              <a:xfrm rot="16200000">
                <a:off x="7971273" y="568627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8" name="Oval 1387"/>
              <p:cNvSpPr/>
              <p:nvPr/>
            </p:nvSpPr>
            <p:spPr>
              <a:xfrm rot="16200000">
                <a:off x="7230869" y="57478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9" name="Oval 1388"/>
              <p:cNvSpPr/>
              <p:nvPr/>
            </p:nvSpPr>
            <p:spPr>
              <a:xfrm rot="16200000">
                <a:off x="7317637" y="57478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0" name="Oval 1389"/>
              <p:cNvSpPr/>
              <p:nvPr/>
            </p:nvSpPr>
            <p:spPr>
              <a:xfrm rot="16200000">
                <a:off x="7404405" y="57478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1" name="Oval 1390"/>
              <p:cNvSpPr/>
              <p:nvPr/>
            </p:nvSpPr>
            <p:spPr>
              <a:xfrm rot="16200000">
                <a:off x="7491172" y="57478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2" name="Oval 1391"/>
              <p:cNvSpPr/>
              <p:nvPr/>
            </p:nvSpPr>
            <p:spPr>
              <a:xfrm rot="16200000">
                <a:off x="7577940" y="57478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3" name="Oval 1392"/>
              <p:cNvSpPr/>
              <p:nvPr/>
            </p:nvSpPr>
            <p:spPr>
              <a:xfrm rot="16200000">
                <a:off x="7664708" y="57478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4" name="Oval 1393"/>
              <p:cNvSpPr/>
              <p:nvPr/>
            </p:nvSpPr>
            <p:spPr>
              <a:xfrm rot="16200000">
                <a:off x="7751475" y="57478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5" name="Oval 1394"/>
              <p:cNvSpPr/>
              <p:nvPr/>
            </p:nvSpPr>
            <p:spPr>
              <a:xfrm rot="16200000">
                <a:off x="7838243" y="57478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6" name="Oval 1395"/>
              <p:cNvSpPr/>
              <p:nvPr/>
            </p:nvSpPr>
            <p:spPr>
              <a:xfrm rot="16200000">
                <a:off x="6883799" y="57463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1396"/>
              <p:cNvSpPr/>
              <p:nvPr/>
            </p:nvSpPr>
            <p:spPr>
              <a:xfrm rot="16200000">
                <a:off x="6970566" y="57463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8" name="Oval 1397"/>
              <p:cNvSpPr>
                <a:spLocks noChangeAspect="1"/>
              </p:cNvSpPr>
              <p:nvPr/>
            </p:nvSpPr>
            <p:spPr>
              <a:xfrm rot="16200000">
                <a:off x="6938384" y="575359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9" name="Oval 1398"/>
              <p:cNvSpPr>
                <a:spLocks noChangeAspect="1"/>
              </p:cNvSpPr>
              <p:nvPr/>
            </p:nvSpPr>
            <p:spPr>
              <a:xfrm rot="16200000">
                <a:off x="7023706" y="575359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0" name="Oval 1399"/>
              <p:cNvSpPr/>
              <p:nvPr/>
            </p:nvSpPr>
            <p:spPr>
              <a:xfrm rot="16200000">
                <a:off x="7057334" y="57463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1" name="Oval 1400"/>
              <p:cNvSpPr/>
              <p:nvPr/>
            </p:nvSpPr>
            <p:spPr>
              <a:xfrm rot="16200000">
                <a:off x="7144102" y="574636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2" name="Oval 1401"/>
              <p:cNvSpPr>
                <a:spLocks noChangeAspect="1"/>
              </p:cNvSpPr>
              <p:nvPr/>
            </p:nvSpPr>
            <p:spPr>
              <a:xfrm rot="16200000">
                <a:off x="7110473" y="575359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3" name="Oval 1402"/>
              <p:cNvSpPr>
                <a:spLocks noChangeAspect="1"/>
              </p:cNvSpPr>
              <p:nvPr/>
            </p:nvSpPr>
            <p:spPr>
              <a:xfrm rot="16200000">
                <a:off x="7198687" y="575359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4" name="Oval 1403"/>
              <p:cNvSpPr>
                <a:spLocks noChangeAspect="1"/>
              </p:cNvSpPr>
              <p:nvPr/>
            </p:nvSpPr>
            <p:spPr>
              <a:xfrm rot="16200000">
                <a:off x="7197577" y="57547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5" name="Oval 1404"/>
              <p:cNvSpPr>
                <a:spLocks noChangeAspect="1"/>
              </p:cNvSpPr>
              <p:nvPr/>
            </p:nvSpPr>
            <p:spPr>
              <a:xfrm rot="16200000">
                <a:off x="7285455" y="57550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6" name="Oval 1405"/>
              <p:cNvSpPr>
                <a:spLocks noChangeAspect="1"/>
              </p:cNvSpPr>
              <p:nvPr/>
            </p:nvSpPr>
            <p:spPr>
              <a:xfrm rot="16200000">
                <a:off x="7370776" y="57550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7" name="Oval 1406"/>
              <p:cNvSpPr>
                <a:spLocks noChangeAspect="1"/>
              </p:cNvSpPr>
              <p:nvPr/>
            </p:nvSpPr>
            <p:spPr>
              <a:xfrm rot="16200000">
                <a:off x="7457544" y="57550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8" name="Oval 1407"/>
              <p:cNvSpPr>
                <a:spLocks noChangeAspect="1"/>
              </p:cNvSpPr>
              <p:nvPr/>
            </p:nvSpPr>
            <p:spPr>
              <a:xfrm rot="16200000">
                <a:off x="7545758" y="57550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9" name="Oval 1408"/>
              <p:cNvSpPr>
                <a:spLocks noChangeAspect="1"/>
              </p:cNvSpPr>
              <p:nvPr/>
            </p:nvSpPr>
            <p:spPr>
              <a:xfrm rot="16200000">
                <a:off x="7544647" y="57562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0" name="Oval 1409"/>
              <p:cNvSpPr>
                <a:spLocks noChangeAspect="1"/>
              </p:cNvSpPr>
              <p:nvPr/>
            </p:nvSpPr>
            <p:spPr>
              <a:xfrm rot="16200000">
                <a:off x="7632526" y="57550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1" name="Oval 1410"/>
              <p:cNvSpPr>
                <a:spLocks noChangeAspect="1"/>
              </p:cNvSpPr>
              <p:nvPr/>
            </p:nvSpPr>
            <p:spPr>
              <a:xfrm rot="16200000">
                <a:off x="7717847" y="57550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2" name="Oval 1411"/>
              <p:cNvSpPr>
                <a:spLocks noChangeAspect="1"/>
              </p:cNvSpPr>
              <p:nvPr/>
            </p:nvSpPr>
            <p:spPr>
              <a:xfrm rot="16200000">
                <a:off x="7804615" y="57550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3" name="Oval 1412"/>
              <p:cNvSpPr>
                <a:spLocks noChangeAspect="1"/>
              </p:cNvSpPr>
              <p:nvPr/>
            </p:nvSpPr>
            <p:spPr>
              <a:xfrm rot="16200000">
                <a:off x="7892829" y="57550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4" name="Oval 1413"/>
              <p:cNvSpPr>
                <a:spLocks noChangeAspect="1"/>
              </p:cNvSpPr>
              <p:nvPr/>
            </p:nvSpPr>
            <p:spPr>
              <a:xfrm rot="16200000">
                <a:off x="7891718" y="57562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5" name="Oval 1414"/>
              <p:cNvSpPr/>
              <p:nvPr/>
            </p:nvSpPr>
            <p:spPr>
              <a:xfrm rot="16200000">
                <a:off x="7926443" y="57448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6" name="Oval 1415"/>
              <p:cNvSpPr/>
              <p:nvPr/>
            </p:nvSpPr>
            <p:spPr>
              <a:xfrm rot="16200000">
                <a:off x="8013211" y="57448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7" name="Oval 1416"/>
              <p:cNvSpPr>
                <a:spLocks noChangeAspect="1"/>
              </p:cNvSpPr>
              <p:nvPr/>
            </p:nvSpPr>
            <p:spPr>
              <a:xfrm rot="16200000">
                <a:off x="7981029" y="575204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8" name="Oval 1417"/>
              <p:cNvSpPr>
                <a:spLocks noChangeAspect="1"/>
              </p:cNvSpPr>
              <p:nvPr/>
            </p:nvSpPr>
            <p:spPr>
              <a:xfrm rot="16200000">
                <a:off x="6895000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9" name="Oval 1418"/>
              <p:cNvSpPr>
                <a:spLocks noChangeAspect="1"/>
              </p:cNvSpPr>
              <p:nvPr/>
            </p:nvSpPr>
            <p:spPr>
              <a:xfrm rot="16200000">
                <a:off x="6982057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0" name="Oval 1419"/>
              <p:cNvSpPr>
                <a:spLocks noChangeAspect="1"/>
              </p:cNvSpPr>
              <p:nvPr/>
            </p:nvSpPr>
            <p:spPr>
              <a:xfrm rot="16200000">
                <a:off x="7155303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1" name="Oval 1420"/>
              <p:cNvSpPr>
                <a:spLocks noChangeAspect="1"/>
              </p:cNvSpPr>
              <p:nvPr/>
            </p:nvSpPr>
            <p:spPr>
              <a:xfrm rot="16200000">
                <a:off x="7068825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2" name="Oval 1421"/>
              <p:cNvSpPr>
                <a:spLocks noChangeAspect="1"/>
              </p:cNvSpPr>
              <p:nvPr/>
            </p:nvSpPr>
            <p:spPr>
              <a:xfrm rot="16200000">
                <a:off x="7242071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3" name="Oval 1422"/>
              <p:cNvSpPr>
                <a:spLocks noChangeAspect="1"/>
              </p:cNvSpPr>
              <p:nvPr/>
            </p:nvSpPr>
            <p:spPr>
              <a:xfrm rot="16200000">
                <a:off x="7329128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4" name="Oval 1423"/>
              <p:cNvSpPr>
                <a:spLocks noChangeAspect="1"/>
              </p:cNvSpPr>
              <p:nvPr/>
            </p:nvSpPr>
            <p:spPr>
              <a:xfrm rot="16200000">
                <a:off x="7502374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5" name="Oval 1424"/>
              <p:cNvSpPr>
                <a:spLocks noChangeAspect="1"/>
              </p:cNvSpPr>
              <p:nvPr/>
            </p:nvSpPr>
            <p:spPr>
              <a:xfrm rot="16200000">
                <a:off x="7415896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6" name="Oval 1425"/>
              <p:cNvSpPr>
                <a:spLocks noChangeAspect="1"/>
              </p:cNvSpPr>
              <p:nvPr/>
            </p:nvSpPr>
            <p:spPr>
              <a:xfrm rot="16200000">
                <a:off x="7589142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7" name="Oval 1426"/>
              <p:cNvSpPr>
                <a:spLocks noChangeAspect="1"/>
              </p:cNvSpPr>
              <p:nvPr/>
            </p:nvSpPr>
            <p:spPr>
              <a:xfrm rot="16200000">
                <a:off x="7676199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8" name="Oval 1427"/>
              <p:cNvSpPr>
                <a:spLocks noChangeAspect="1"/>
              </p:cNvSpPr>
              <p:nvPr/>
            </p:nvSpPr>
            <p:spPr>
              <a:xfrm rot="16200000">
                <a:off x="7849445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9" name="Oval 1428"/>
              <p:cNvSpPr>
                <a:spLocks noChangeAspect="1"/>
              </p:cNvSpPr>
              <p:nvPr/>
            </p:nvSpPr>
            <p:spPr>
              <a:xfrm rot="16200000">
                <a:off x="7762966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0" name="Oval 1429"/>
              <p:cNvSpPr>
                <a:spLocks noChangeAspect="1"/>
              </p:cNvSpPr>
              <p:nvPr/>
            </p:nvSpPr>
            <p:spPr>
              <a:xfrm rot="16200000">
                <a:off x="7937645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1" name="Oval 1430"/>
              <p:cNvSpPr>
                <a:spLocks noChangeAspect="1"/>
              </p:cNvSpPr>
              <p:nvPr/>
            </p:nvSpPr>
            <p:spPr>
              <a:xfrm rot="16200000">
                <a:off x="8024702" y="581522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2" name="Oval 1431"/>
              <p:cNvSpPr/>
              <p:nvPr/>
            </p:nvSpPr>
            <p:spPr>
              <a:xfrm rot="16200000">
                <a:off x="6928628" y="580738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3" name="Oval 1432"/>
              <p:cNvSpPr/>
              <p:nvPr/>
            </p:nvSpPr>
            <p:spPr>
              <a:xfrm rot="16200000">
                <a:off x="7015396" y="580738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4" name="Oval 1433"/>
              <p:cNvSpPr/>
              <p:nvPr/>
            </p:nvSpPr>
            <p:spPr>
              <a:xfrm rot="16200000">
                <a:off x="7015396" y="580738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5" name="Oval 1434"/>
              <p:cNvSpPr/>
              <p:nvPr/>
            </p:nvSpPr>
            <p:spPr>
              <a:xfrm rot="16200000">
                <a:off x="7102164" y="580738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6" name="Oval 1435"/>
              <p:cNvSpPr/>
              <p:nvPr/>
            </p:nvSpPr>
            <p:spPr>
              <a:xfrm rot="16200000">
                <a:off x="7188931" y="580738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7" name="Oval 1436"/>
              <p:cNvSpPr/>
              <p:nvPr/>
            </p:nvSpPr>
            <p:spPr>
              <a:xfrm rot="16200000">
                <a:off x="7275699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8" name="Oval 1437"/>
              <p:cNvSpPr/>
              <p:nvPr/>
            </p:nvSpPr>
            <p:spPr>
              <a:xfrm rot="16200000">
                <a:off x="7362467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9" name="Oval 1438"/>
              <p:cNvSpPr/>
              <p:nvPr/>
            </p:nvSpPr>
            <p:spPr>
              <a:xfrm rot="16200000">
                <a:off x="7449235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0" name="Oval 1439"/>
              <p:cNvSpPr/>
              <p:nvPr/>
            </p:nvSpPr>
            <p:spPr>
              <a:xfrm rot="16200000">
                <a:off x="7536002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1" name="Oval 1440"/>
              <p:cNvSpPr/>
              <p:nvPr/>
            </p:nvSpPr>
            <p:spPr>
              <a:xfrm rot="16200000">
                <a:off x="7622770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2" name="Oval 1441"/>
              <p:cNvSpPr/>
              <p:nvPr/>
            </p:nvSpPr>
            <p:spPr>
              <a:xfrm rot="16200000">
                <a:off x="7709538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3" name="Oval 1442"/>
              <p:cNvSpPr/>
              <p:nvPr/>
            </p:nvSpPr>
            <p:spPr>
              <a:xfrm rot="16200000">
                <a:off x="7709538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4" name="Oval 1443"/>
              <p:cNvSpPr/>
              <p:nvPr/>
            </p:nvSpPr>
            <p:spPr>
              <a:xfrm rot="16200000">
                <a:off x="7796305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5" name="Oval 1444"/>
              <p:cNvSpPr/>
              <p:nvPr/>
            </p:nvSpPr>
            <p:spPr>
              <a:xfrm rot="16200000">
                <a:off x="7883073" y="58088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6" name="Oval 1445"/>
              <p:cNvSpPr/>
              <p:nvPr/>
            </p:nvSpPr>
            <p:spPr>
              <a:xfrm rot="16200000">
                <a:off x="7971273" y="58058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7" name="Oval 1446"/>
              <p:cNvSpPr/>
              <p:nvPr/>
            </p:nvSpPr>
            <p:spPr>
              <a:xfrm rot="16200000">
                <a:off x="7230869" y="5867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8" name="Oval 1447"/>
              <p:cNvSpPr/>
              <p:nvPr/>
            </p:nvSpPr>
            <p:spPr>
              <a:xfrm rot="16200000">
                <a:off x="7317637" y="5867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9" name="Oval 1448"/>
              <p:cNvSpPr/>
              <p:nvPr/>
            </p:nvSpPr>
            <p:spPr>
              <a:xfrm rot="16200000">
                <a:off x="7404405" y="5867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0" name="Oval 1449"/>
              <p:cNvSpPr/>
              <p:nvPr/>
            </p:nvSpPr>
            <p:spPr>
              <a:xfrm rot="16200000">
                <a:off x="7491172" y="5867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1" name="Oval 1450"/>
              <p:cNvSpPr/>
              <p:nvPr/>
            </p:nvSpPr>
            <p:spPr>
              <a:xfrm rot="16200000">
                <a:off x="7577940" y="5867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2" name="Oval 1451"/>
              <p:cNvSpPr/>
              <p:nvPr/>
            </p:nvSpPr>
            <p:spPr>
              <a:xfrm rot="16200000">
                <a:off x="7664708" y="5867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3" name="Oval 1452"/>
              <p:cNvSpPr/>
              <p:nvPr/>
            </p:nvSpPr>
            <p:spPr>
              <a:xfrm rot="16200000">
                <a:off x="7751475" y="5867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4" name="Oval 1453"/>
              <p:cNvSpPr/>
              <p:nvPr/>
            </p:nvSpPr>
            <p:spPr>
              <a:xfrm rot="16200000">
                <a:off x="7838243" y="58674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5" name="Oval 1454"/>
              <p:cNvSpPr/>
              <p:nvPr/>
            </p:nvSpPr>
            <p:spPr>
              <a:xfrm rot="16200000">
                <a:off x="6883799" y="5865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6" name="Oval 1455"/>
              <p:cNvSpPr/>
              <p:nvPr/>
            </p:nvSpPr>
            <p:spPr>
              <a:xfrm rot="16200000">
                <a:off x="6970566" y="5865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7" name="Oval 1456"/>
              <p:cNvSpPr>
                <a:spLocks noChangeAspect="1"/>
              </p:cNvSpPr>
              <p:nvPr/>
            </p:nvSpPr>
            <p:spPr>
              <a:xfrm rot="16200000">
                <a:off x="6938384" y="587314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8" name="Oval 1457"/>
              <p:cNvSpPr>
                <a:spLocks noChangeAspect="1"/>
              </p:cNvSpPr>
              <p:nvPr/>
            </p:nvSpPr>
            <p:spPr>
              <a:xfrm rot="16200000">
                <a:off x="7023706" y="587314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9" name="Oval 1458"/>
              <p:cNvSpPr/>
              <p:nvPr/>
            </p:nvSpPr>
            <p:spPr>
              <a:xfrm rot="16200000">
                <a:off x="7057334" y="5865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0" name="Oval 1459"/>
              <p:cNvSpPr/>
              <p:nvPr/>
            </p:nvSpPr>
            <p:spPr>
              <a:xfrm rot="16200000">
                <a:off x="7144102" y="586591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1" name="Oval 1460"/>
              <p:cNvSpPr>
                <a:spLocks noChangeAspect="1"/>
              </p:cNvSpPr>
              <p:nvPr/>
            </p:nvSpPr>
            <p:spPr>
              <a:xfrm rot="16200000">
                <a:off x="7110473" y="587314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2" name="Oval 1461"/>
              <p:cNvSpPr>
                <a:spLocks noChangeAspect="1"/>
              </p:cNvSpPr>
              <p:nvPr/>
            </p:nvSpPr>
            <p:spPr>
              <a:xfrm rot="16200000">
                <a:off x="7198687" y="587314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3" name="Oval 1462"/>
              <p:cNvSpPr>
                <a:spLocks noChangeAspect="1"/>
              </p:cNvSpPr>
              <p:nvPr/>
            </p:nvSpPr>
            <p:spPr>
              <a:xfrm rot="16200000">
                <a:off x="7197577" y="58742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4" name="Oval 1463"/>
              <p:cNvSpPr>
                <a:spLocks noChangeAspect="1"/>
              </p:cNvSpPr>
              <p:nvPr/>
            </p:nvSpPr>
            <p:spPr>
              <a:xfrm rot="16200000">
                <a:off x="7285455" y="5874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5" name="Oval 1464"/>
              <p:cNvSpPr>
                <a:spLocks noChangeAspect="1"/>
              </p:cNvSpPr>
              <p:nvPr/>
            </p:nvSpPr>
            <p:spPr>
              <a:xfrm rot="16200000">
                <a:off x="7370776" y="5874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6" name="Oval 1465"/>
              <p:cNvSpPr>
                <a:spLocks noChangeAspect="1"/>
              </p:cNvSpPr>
              <p:nvPr/>
            </p:nvSpPr>
            <p:spPr>
              <a:xfrm rot="16200000">
                <a:off x="7457544" y="5874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7" name="Oval 1466"/>
              <p:cNvSpPr>
                <a:spLocks noChangeAspect="1"/>
              </p:cNvSpPr>
              <p:nvPr/>
            </p:nvSpPr>
            <p:spPr>
              <a:xfrm rot="16200000">
                <a:off x="7545758" y="5874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8" name="Oval 1467"/>
              <p:cNvSpPr>
                <a:spLocks noChangeAspect="1"/>
              </p:cNvSpPr>
              <p:nvPr/>
            </p:nvSpPr>
            <p:spPr>
              <a:xfrm rot="16200000">
                <a:off x="7544647" y="58757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9" name="Oval 1468"/>
              <p:cNvSpPr>
                <a:spLocks noChangeAspect="1"/>
              </p:cNvSpPr>
              <p:nvPr/>
            </p:nvSpPr>
            <p:spPr>
              <a:xfrm rot="16200000">
                <a:off x="7632526" y="5874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0" name="Oval 1469"/>
              <p:cNvSpPr>
                <a:spLocks noChangeAspect="1"/>
              </p:cNvSpPr>
              <p:nvPr/>
            </p:nvSpPr>
            <p:spPr>
              <a:xfrm rot="16200000">
                <a:off x="7717847" y="5874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1" name="Oval 1470"/>
              <p:cNvSpPr>
                <a:spLocks noChangeAspect="1"/>
              </p:cNvSpPr>
              <p:nvPr/>
            </p:nvSpPr>
            <p:spPr>
              <a:xfrm rot="16200000">
                <a:off x="7804615" y="5874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2" name="Oval 1471"/>
              <p:cNvSpPr>
                <a:spLocks noChangeAspect="1"/>
              </p:cNvSpPr>
              <p:nvPr/>
            </p:nvSpPr>
            <p:spPr>
              <a:xfrm rot="16200000">
                <a:off x="7892829" y="587463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3" name="Oval 1472"/>
              <p:cNvSpPr>
                <a:spLocks noChangeAspect="1"/>
              </p:cNvSpPr>
              <p:nvPr/>
            </p:nvSpPr>
            <p:spPr>
              <a:xfrm rot="16200000">
                <a:off x="7891718" y="58757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4" name="Oval 1473"/>
              <p:cNvSpPr/>
              <p:nvPr/>
            </p:nvSpPr>
            <p:spPr>
              <a:xfrm rot="16200000">
                <a:off x="7926443" y="58643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5" name="Oval 1474"/>
              <p:cNvSpPr/>
              <p:nvPr/>
            </p:nvSpPr>
            <p:spPr>
              <a:xfrm rot="16200000">
                <a:off x="8013211" y="58643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6" name="Oval 1475"/>
              <p:cNvSpPr>
                <a:spLocks noChangeAspect="1"/>
              </p:cNvSpPr>
              <p:nvPr/>
            </p:nvSpPr>
            <p:spPr>
              <a:xfrm rot="16200000">
                <a:off x="7981029" y="587159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7" name="Oval 1476"/>
              <p:cNvSpPr>
                <a:spLocks noChangeAspect="1"/>
              </p:cNvSpPr>
              <p:nvPr/>
            </p:nvSpPr>
            <p:spPr>
              <a:xfrm rot="16200000">
                <a:off x="6892761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8" name="Oval 1477"/>
              <p:cNvSpPr>
                <a:spLocks noChangeAspect="1"/>
              </p:cNvSpPr>
              <p:nvPr/>
            </p:nvSpPr>
            <p:spPr>
              <a:xfrm rot="16200000">
                <a:off x="6979818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9" name="Oval 1478"/>
              <p:cNvSpPr>
                <a:spLocks noChangeAspect="1"/>
              </p:cNvSpPr>
              <p:nvPr/>
            </p:nvSpPr>
            <p:spPr>
              <a:xfrm rot="16200000">
                <a:off x="7153064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0" name="Oval 1479"/>
              <p:cNvSpPr>
                <a:spLocks noChangeAspect="1"/>
              </p:cNvSpPr>
              <p:nvPr/>
            </p:nvSpPr>
            <p:spPr>
              <a:xfrm rot="16200000">
                <a:off x="7066586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1" name="Oval 1480"/>
              <p:cNvSpPr>
                <a:spLocks noChangeAspect="1"/>
              </p:cNvSpPr>
              <p:nvPr/>
            </p:nvSpPr>
            <p:spPr>
              <a:xfrm rot="16200000">
                <a:off x="7239832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2" name="Oval 1481"/>
              <p:cNvSpPr>
                <a:spLocks noChangeAspect="1"/>
              </p:cNvSpPr>
              <p:nvPr/>
            </p:nvSpPr>
            <p:spPr>
              <a:xfrm rot="16200000">
                <a:off x="7326889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3" name="Oval 1482"/>
              <p:cNvSpPr>
                <a:spLocks noChangeAspect="1"/>
              </p:cNvSpPr>
              <p:nvPr/>
            </p:nvSpPr>
            <p:spPr>
              <a:xfrm rot="16200000">
                <a:off x="7500135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4" name="Oval 1483"/>
              <p:cNvSpPr>
                <a:spLocks noChangeAspect="1"/>
              </p:cNvSpPr>
              <p:nvPr/>
            </p:nvSpPr>
            <p:spPr>
              <a:xfrm rot="16200000">
                <a:off x="7413657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5" name="Oval 1484"/>
              <p:cNvSpPr>
                <a:spLocks noChangeAspect="1"/>
              </p:cNvSpPr>
              <p:nvPr/>
            </p:nvSpPr>
            <p:spPr>
              <a:xfrm rot="16200000">
                <a:off x="7586903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6" name="Oval 1485"/>
              <p:cNvSpPr>
                <a:spLocks noChangeAspect="1"/>
              </p:cNvSpPr>
              <p:nvPr/>
            </p:nvSpPr>
            <p:spPr>
              <a:xfrm rot="16200000">
                <a:off x="7673960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7" name="Oval 1486"/>
              <p:cNvSpPr>
                <a:spLocks noChangeAspect="1"/>
              </p:cNvSpPr>
              <p:nvPr/>
            </p:nvSpPr>
            <p:spPr>
              <a:xfrm rot="16200000">
                <a:off x="7847206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8" name="Oval 1487"/>
              <p:cNvSpPr>
                <a:spLocks noChangeAspect="1"/>
              </p:cNvSpPr>
              <p:nvPr/>
            </p:nvSpPr>
            <p:spPr>
              <a:xfrm rot="16200000">
                <a:off x="7760727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9" name="Oval 1488"/>
              <p:cNvSpPr>
                <a:spLocks noChangeAspect="1"/>
              </p:cNvSpPr>
              <p:nvPr/>
            </p:nvSpPr>
            <p:spPr>
              <a:xfrm rot="16200000">
                <a:off x="7935406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0" name="Oval 1489"/>
              <p:cNvSpPr>
                <a:spLocks noChangeAspect="1"/>
              </p:cNvSpPr>
              <p:nvPr/>
            </p:nvSpPr>
            <p:spPr>
              <a:xfrm rot="16200000">
                <a:off x="8022463" y="593265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1" name="Oval 1490"/>
              <p:cNvSpPr/>
              <p:nvPr/>
            </p:nvSpPr>
            <p:spPr>
              <a:xfrm rot="16200000">
                <a:off x="6926389" y="5924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2" name="Oval 1491"/>
              <p:cNvSpPr/>
              <p:nvPr/>
            </p:nvSpPr>
            <p:spPr>
              <a:xfrm rot="16200000">
                <a:off x="7013157" y="5924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3" name="Oval 1492"/>
              <p:cNvSpPr/>
              <p:nvPr/>
            </p:nvSpPr>
            <p:spPr>
              <a:xfrm rot="16200000">
                <a:off x="7013157" y="5924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4" name="Oval 1493"/>
              <p:cNvSpPr/>
              <p:nvPr/>
            </p:nvSpPr>
            <p:spPr>
              <a:xfrm rot="16200000">
                <a:off x="7099925" y="5924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5" name="Oval 1494"/>
              <p:cNvSpPr/>
              <p:nvPr/>
            </p:nvSpPr>
            <p:spPr>
              <a:xfrm rot="16200000">
                <a:off x="7186692" y="5924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6" name="Oval 1495"/>
              <p:cNvSpPr/>
              <p:nvPr/>
            </p:nvSpPr>
            <p:spPr>
              <a:xfrm rot="16200000">
                <a:off x="7273460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7" name="Oval 1496"/>
              <p:cNvSpPr/>
              <p:nvPr/>
            </p:nvSpPr>
            <p:spPr>
              <a:xfrm rot="16200000">
                <a:off x="7360228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8" name="Oval 1497"/>
              <p:cNvSpPr/>
              <p:nvPr/>
            </p:nvSpPr>
            <p:spPr>
              <a:xfrm rot="16200000">
                <a:off x="7446996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9" name="Oval 1498"/>
              <p:cNvSpPr/>
              <p:nvPr/>
            </p:nvSpPr>
            <p:spPr>
              <a:xfrm rot="16200000">
                <a:off x="7533763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0" name="Oval 1499"/>
              <p:cNvSpPr/>
              <p:nvPr/>
            </p:nvSpPr>
            <p:spPr>
              <a:xfrm rot="16200000">
                <a:off x="7620531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1" name="Oval 1500"/>
              <p:cNvSpPr/>
              <p:nvPr/>
            </p:nvSpPr>
            <p:spPr>
              <a:xfrm rot="16200000">
                <a:off x="7707299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2" name="Oval 1501"/>
              <p:cNvSpPr/>
              <p:nvPr/>
            </p:nvSpPr>
            <p:spPr>
              <a:xfrm rot="16200000">
                <a:off x="7707299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3" name="Oval 1502"/>
              <p:cNvSpPr/>
              <p:nvPr/>
            </p:nvSpPr>
            <p:spPr>
              <a:xfrm rot="16200000">
                <a:off x="7794066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4" name="Oval 1503"/>
              <p:cNvSpPr/>
              <p:nvPr/>
            </p:nvSpPr>
            <p:spPr>
              <a:xfrm rot="16200000">
                <a:off x="7880834" y="5926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5" name="Oval 1504"/>
              <p:cNvSpPr/>
              <p:nvPr/>
            </p:nvSpPr>
            <p:spPr>
              <a:xfrm rot="16200000">
                <a:off x="7969034" y="59232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6" name="Oval 1505"/>
              <p:cNvSpPr>
                <a:spLocks noChangeAspect="1"/>
              </p:cNvSpPr>
              <p:nvPr/>
            </p:nvSpPr>
            <p:spPr>
              <a:xfrm rot="16200000">
                <a:off x="6892761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7" name="Oval 1506"/>
              <p:cNvSpPr>
                <a:spLocks noChangeAspect="1"/>
              </p:cNvSpPr>
              <p:nvPr/>
            </p:nvSpPr>
            <p:spPr>
              <a:xfrm rot="16200000">
                <a:off x="6979818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8" name="Oval 1507"/>
              <p:cNvSpPr>
                <a:spLocks noChangeAspect="1"/>
              </p:cNvSpPr>
              <p:nvPr/>
            </p:nvSpPr>
            <p:spPr>
              <a:xfrm rot="16200000">
                <a:off x="7153064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9" name="Oval 1508"/>
              <p:cNvSpPr>
                <a:spLocks noChangeAspect="1"/>
              </p:cNvSpPr>
              <p:nvPr/>
            </p:nvSpPr>
            <p:spPr>
              <a:xfrm rot="16200000">
                <a:off x="7066586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0" name="Oval 1509"/>
              <p:cNvSpPr>
                <a:spLocks noChangeAspect="1"/>
              </p:cNvSpPr>
              <p:nvPr/>
            </p:nvSpPr>
            <p:spPr>
              <a:xfrm rot="16200000">
                <a:off x="7239832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1" name="Oval 1510"/>
              <p:cNvSpPr>
                <a:spLocks noChangeAspect="1"/>
              </p:cNvSpPr>
              <p:nvPr/>
            </p:nvSpPr>
            <p:spPr>
              <a:xfrm rot="16200000">
                <a:off x="7326889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2" name="Oval 1511"/>
              <p:cNvSpPr>
                <a:spLocks noChangeAspect="1"/>
              </p:cNvSpPr>
              <p:nvPr/>
            </p:nvSpPr>
            <p:spPr>
              <a:xfrm rot="16200000">
                <a:off x="7500135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3" name="Oval 1512"/>
              <p:cNvSpPr>
                <a:spLocks noChangeAspect="1"/>
              </p:cNvSpPr>
              <p:nvPr/>
            </p:nvSpPr>
            <p:spPr>
              <a:xfrm rot="16200000">
                <a:off x="7413657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4" name="Oval 1513"/>
              <p:cNvSpPr>
                <a:spLocks noChangeAspect="1"/>
              </p:cNvSpPr>
              <p:nvPr/>
            </p:nvSpPr>
            <p:spPr>
              <a:xfrm rot="16200000">
                <a:off x="7586903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5" name="Oval 1514"/>
              <p:cNvSpPr>
                <a:spLocks noChangeAspect="1"/>
              </p:cNvSpPr>
              <p:nvPr/>
            </p:nvSpPr>
            <p:spPr>
              <a:xfrm rot="16200000">
                <a:off x="7673960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6" name="Oval 1515"/>
              <p:cNvSpPr>
                <a:spLocks noChangeAspect="1"/>
              </p:cNvSpPr>
              <p:nvPr/>
            </p:nvSpPr>
            <p:spPr>
              <a:xfrm rot="16200000">
                <a:off x="7847206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7" name="Oval 1516"/>
              <p:cNvSpPr>
                <a:spLocks noChangeAspect="1"/>
              </p:cNvSpPr>
              <p:nvPr/>
            </p:nvSpPr>
            <p:spPr>
              <a:xfrm rot="16200000">
                <a:off x="7760727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8" name="Oval 1517"/>
              <p:cNvSpPr>
                <a:spLocks noChangeAspect="1"/>
              </p:cNvSpPr>
              <p:nvPr/>
            </p:nvSpPr>
            <p:spPr>
              <a:xfrm rot="16200000">
                <a:off x="7935406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9" name="Oval 1518"/>
              <p:cNvSpPr>
                <a:spLocks noChangeAspect="1"/>
              </p:cNvSpPr>
              <p:nvPr/>
            </p:nvSpPr>
            <p:spPr>
              <a:xfrm rot="16200000">
                <a:off x="8022463" y="605220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0" name="Oval 1519"/>
              <p:cNvSpPr/>
              <p:nvPr/>
            </p:nvSpPr>
            <p:spPr>
              <a:xfrm rot="16200000">
                <a:off x="6926389" y="60443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1" name="Oval 1520"/>
              <p:cNvSpPr/>
              <p:nvPr/>
            </p:nvSpPr>
            <p:spPr>
              <a:xfrm rot="16200000">
                <a:off x="7013157" y="60443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2" name="Oval 1521"/>
              <p:cNvSpPr/>
              <p:nvPr/>
            </p:nvSpPr>
            <p:spPr>
              <a:xfrm rot="16200000">
                <a:off x="7013157" y="60443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3" name="Oval 1522"/>
              <p:cNvSpPr/>
              <p:nvPr/>
            </p:nvSpPr>
            <p:spPr>
              <a:xfrm rot="16200000">
                <a:off x="7099925" y="60443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4" name="Oval 1523"/>
              <p:cNvSpPr/>
              <p:nvPr/>
            </p:nvSpPr>
            <p:spPr>
              <a:xfrm rot="16200000">
                <a:off x="7186692" y="60443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5" name="Oval 1524"/>
              <p:cNvSpPr/>
              <p:nvPr/>
            </p:nvSpPr>
            <p:spPr>
              <a:xfrm rot="16200000">
                <a:off x="7273460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6" name="Oval 1525"/>
              <p:cNvSpPr/>
              <p:nvPr/>
            </p:nvSpPr>
            <p:spPr>
              <a:xfrm rot="16200000">
                <a:off x="7360228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7" name="Oval 1526"/>
              <p:cNvSpPr/>
              <p:nvPr/>
            </p:nvSpPr>
            <p:spPr>
              <a:xfrm rot="16200000">
                <a:off x="7446996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8" name="Oval 1527"/>
              <p:cNvSpPr/>
              <p:nvPr/>
            </p:nvSpPr>
            <p:spPr>
              <a:xfrm rot="16200000">
                <a:off x="7533763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9" name="Oval 1528"/>
              <p:cNvSpPr/>
              <p:nvPr/>
            </p:nvSpPr>
            <p:spPr>
              <a:xfrm rot="16200000">
                <a:off x="7620531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0" name="Oval 1529"/>
              <p:cNvSpPr/>
              <p:nvPr/>
            </p:nvSpPr>
            <p:spPr>
              <a:xfrm rot="16200000">
                <a:off x="7707299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1" name="Oval 1530"/>
              <p:cNvSpPr/>
              <p:nvPr/>
            </p:nvSpPr>
            <p:spPr>
              <a:xfrm rot="16200000">
                <a:off x="7707299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2" name="Oval 1531"/>
              <p:cNvSpPr/>
              <p:nvPr/>
            </p:nvSpPr>
            <p:spPr>
              <a:xfrm rot="16200000">
                <a:off x="7794066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3" name="Oval 1532"/>
              <p:cNvSpPr/>
              <p:nvPr/>
            </p:nvSpPr>
            <p:spPr>
              <a:xfrm rot="16200000">
                <a:off x="7880834" y="604585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4" name="Oval 1533"/>
              <p:cNvSpPr/>
              <p:nvPr/>
            </p:nvSpPr>
            <p:spPr>
              <a:xfrm rot="16200000">
                <a:off x="7969034" y="604280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5" name="Oval 1534"/>
              <p:cNvSpPr/>
              <p:nvPr/>
            </p:nvSpPr>
            <p:spPr>
              <a:xfrm rot="16200000">
                <a:off x="7228630" y="61043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6" name="Oval 1535"/>
              <p:cNvSpPr/>
              <p:nvPr/>
            </p:nvSpPr>
            <p:spPr>
              <a:xfrm rot="16200000">
                <a:off x="7315397" y="61043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7" name="Oval 1536"/>
              <p:cNvSpPr/>
              <p:nvPr/>
            </p:nvSpPr>
            <p:spPr>
              <a:xfrm rot="16200000">
                <a:off x="7402165" y="61043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8" name="Oval 1537"/>
              <p:cNvSpPr/>
              <p:nvPr/>
            </p:nvSpPr>
            <p:spPr>
              <a:xfrm rot="16200000">
                <a:off x="7488933" y="61043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9" name="Oval 1538"/>
              <p:cNvSpPr/>
              <p:nvPr/>
            </p:nvSpPr>
            <p:spPr>
              <a:xfrm rot="16200000">
                <a:off x="7575701" y="61043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0" name="Oval 1539"/>
              <p:cNvSpPr/>
              <p:nvPr/>
            </p:nvSpPr>
            <p:spPr>
              <a:xfrm rot="16200000">
                <a:off x="7662468" y="61043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1" name="Oval 1540"/>
              <p:cNvSpPr/>
              <p:nvPr/>
            </p:nvSpPr>
            <p:spPr>
              <a:xfrm rot="16200000">
                <a:off x="7749236" y="61043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2" name="Oval 1541"/>
              <p:cNvSpPr/>
              <p:nvPr/>
            </p:nvSpPr>
            <p:spPr>
              <a:xfrm rot="16200000">
                <a:off x="7836004" y="61043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3" name="Oval 1542"/>
              <p:cNvSpPr/>
              <p:nvPr/>
            </p:nvSpPr>
            <p:spPr>
              <a:xfrm rot="16200000">
                <a:off x="6881559" y="61028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4" name="Oval 1543"/>
              <p:cNvSpPr/>
              <p:nvPr/>
            </p:nvSpPr>
            <p:spPr>
              <a:xfrm rot="16200000">
                <a:off x="6968327" y="61028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5" name="Oval 1544"/>
              <p:cNvSpPr>
                <a:spLocks noChangeAspect="1"/>
              </p:cNvSpPr>
              <p:nvPr/>
            </p:nvSpPr>
            <p:spPr>
              <a:xfrm rot="16200000">
                <a:off x="6936144" y="61101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6" name="Oval 1545"/>
              <p:cNvSpPr>
                <a:spLocks noChangeAspect="1"/>
              </p:cNvSpPr>
              <p:nvPr/>
            </p:nvSpPr>
            <p:spPr>
              <a:xfrm rot="16200000">
                <a:off x="7021466" y="61101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7" name="Oval 1546"/>
              <p:cNvSpPr/>
              <p:nvPr/>
            </p:nvSpPr>
            <p:spPr>
              <a:xfrm rot="16200000">
                <a:off x="7055094" y="61028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8" name="Oval 1547"/>
              <p:cNvSpPr/>
              <p:nvPr/>
            </p:nvSpPr>
            <p:spPr>
              <a:xfrm rot="16200000">
                <a:off x="7141862" y="61028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9" name="Oval 1548"/>
              <p:cNvSpPr>
                <a:spLocks noChangeAspect="1"/>
              </p:cNvSpPr>
              <p:nvPr/>
            </p:nvSpPr>
            <p:spPr>
              <a:xfrm rot="16200000">
                <a:off x="7108234" y="61101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0" name="Oval 1549"/>
              <p:cNvSpPr>
                <a:spLocks noChangeAspect="1"/>
              </p:cNvSpPr>
              <p:nvPr/>
            </p:nvSpPr>
            <p:spPr>
              <a:xfrm rot="16200000">
                <a:off x="7196448" y="61101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1" name="Oval 1550"/>
              <p:cNvSpPr>
                <a:spLocks noChangeAspect="1"/>
              </p:cNvSpPr>
              <p:nvPr/>
            </p:nvSpPr>
            <p:spPr>
              <a:xfrm rot="16200000">
                <a:off x="7195337" y="611123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2" name="Oval 1551"/>
              <p:cNvSpPr>
                <a:spLocks noChangeAspect="1"/>
              </p:cNvSpPr>
              <p:nvPr/>
            </p:nvSpPr>
            <p:spPr>
              <a:xfrm rot="16200000">
                <a:off x="7283215" y="61116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3" name="Oval 1552"/>
              <p:cNvSpPr>
                <a:spLocks noChangeAspect="1"/>
              </p:cNvSpPr>
              <p:nvPr/>
            </p:nvSpPr>
            <p:spPr>
              <a:xfrm rot="16200000">
                <a:off x="7368537" y="61116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4" name="Oval 1553"/>
              <p:cNvSpPr>
                <a:spLocks noChangeAspect="1"/>
              </p:cNvSpPr>
              <p:nvPr/>
            </p:nvSpPr>
            <p:spPr>
              <a:xfrm rot="16200000">
                <a:off x="7455305" y="61116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5" name="Oval 1554"/>
              <p:cNvSpPr>
                <a:spLocks noChangeAspect="1"/>
              </p:cNvSpPr>
              <p:nvPr/>
            </p:nvSpPr>
            <p:spPr>
              <a:xfrm rot="16200000">
                <a:off x="7543519" y="61116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6" name="Oval 1555"/>
              <p:cNvSpPr>
                <a:spLocks noChangeAspect="1"/>
              </p:cNvSpPr>
              <p:nvPr/>
            </p:nvSpPr>
            <p:spPr>
              <a:xfrm rot="16200000">
                <a:off x="7542408" y="61127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7" name="Oval 1556"/>
              <p:cNvSpPr>
                <a:spLocks noChangeAspect="1"/>
              </p:cNvSpPr>
              <p:nvPr/>
            </p:nvSpPr>
            <p:spPr>
              <a:xfrm rot="16200000">
                <a:off x="7630286" y="61116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8" name="Oval 1557"/>
              <p:cNvSpPr>
                <a:spLocks noChangeAspect="1"/>
              </p:cNvSpPr>
              <p:nvPr/>
            </p:nvSpPr>
            <p:spPr>
              <a:xfrm rot="16200000">
                <a:off x="7715608" y="61116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9" name="Oval 1558"/>
              <p:cNvSpPr>
                <a:spLocks noChangeAspect="1"/>
              </p:cNvSpPr>
              <p:nvPr/>
            </p:nvSpPr>
            <p:spPr>
              <a:xfrm rot="16200000">
                <a:off x="7802375" y="61116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0" name="Oval 1559"/>
              <p:cNvSpPr>
                <a:spLocks noChangeAspect="1"/>
              </p:cNvSpPr>
              <p:nvPr/>
            </p:nvSpPr>
            <p:spPr>
              <a:xfrm rot="16200000">
                <a:off x="7890589" y="61116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1" name="Oval 1560"/>
              <p:cNvSpPr>
                <a:spLocks noChangeAspect="1"/>
              </p:cNvSpPr>
              <p:nvPr/>
            </p:nvSpPr>
            <p:spPr>
              <a:xfrm rot="16200000">
                <a:off x="7889479" y="611273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2" name="Oval 1561"/>
              <p:cNvSpPr/>
              <p:nvPr/>
            </p:nvSpPr>
            <p:spPr>
              <a:xfrm rot="16200000">
                <a:off x="7924204" y="61013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3" name="Oval 1562"/>
              <p:cNvSpPr/>
              <p:nvPr/>
            </p:nvSpPr>
            <p:spPr>
              <a:xfrm rot="16200000">
                <a:off x="8010972" y="61013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4" name="Oval 1563"/>
              <p:cNvSpPr>
                <a:spLocks noChangeAspect="1"/>
              </p:cNvSpPr>
              <p:nvPr/>
            </p:nvSpPr>
            <p:spPr>
              <a:xfrm rot="16200000">
                <a:off x="7978790" y="61085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5" name="Oval 1564"/>
              <p:cNvSpPr>
                <a:spLocks noChangeAspect="1"/>
              </p:cNvSpPr>
              <p:nvPr/>
            </p:nvSpPr>
            <p:spPr>
              <a:xfrm rot="16200000">
                <a:off x="6892434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6" name="Oval 1565"/>
              <p:cNvSpPr>
                <a:spLocks noChangeAspect="1"/>
              </p:cNvSpPr>
              <p:nvPr/>
            </p:nvSpPr>
            <p:spPr>
              <a:xfrm rot="16200000">
                <a:off x="6979491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7" name="Oval 1566"/>
              <p:cNvSpPr>
                <a:spLocks noChangeAspect="1"/>
              </p:cNvSpPr>
              <p:nvPr/>
            </p:nvSpPr>
            <p:spPr>
              <a:xfrm rot="16200000">
                <a:off x="7152737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8" name="Oval 1567"/>
              <p:cNvSpPr>
                <a:spLocks noChangeAspect="1"/>
              </p:cNvSpPr>
              <p:nvPr/>
            </p:nvSpPr>
            <p:spPr>
              <a:xfrm rot="16200000">
                <a:off x="7066259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9" name="Oval 1568"/>
              <p:cNvSpPr>
                <a:spLocks noChangeAspect="1"/>
              </p:cNvSpPr>
              <p:nvPr/>
            </p:nvSpPr>
            <p:spPr>
              <a:xfrm rot="16200000">
                <a:off x="7239505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0" name="Oval 1569"/>
              <p:cNvSpPr>
                <a:spLocks noChangeAspect="1"/>
              </p:cNvSpPr>
              <p:nvPr/>
            </p:nvSpPr>
            <p:spPr>
              <a:xfrm rot="16200000">
                <a:off x="7326562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1" name="Oval 1570"/>
              <p:cNvSpPr>
                <a:spLocks noChangeAspect="1"/>
              </p:cNvSpPr>
              <p:nvPr/>
            </p:nvSpPr>
            <p:spPr>
              <a:xfrm rot="16200000">
                <a:off x="7499808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2" name="Oval 1571"/>
              <p:cNvSpPr>
                <a:spLocks noChangeAspect="1"/>
              </p:cNvSpPr>
              <p:nvPr/>
            </p:nvSpPr>
            <p:spPr>
              <a:xfrm rot="16200000">
                <a:off x="7413330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3" name="Oval 1572"/>
              <p:cNvSpPr>
                <a:spLocks noChangeAspect="1"/>
              </p:cNvSpPr>
              <p:nvPr/>
            </p:nvSpPr>
            <p:spPr>
              <a:xfrm rot="16200000">
                <a:off x="7586576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4" name="Oval 1573"/>
              <p:cNvSpPr>
                <a:spLocks noChangeAspect="1"/>
              </p:cNvSpPr>
              <p:nvPr/>
            </p:nvSpPr>
            <p:spPr>
              <a:xfrm rot="16200000">
                <a:off x="7673633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5" name="Oval 1574"/>
              <p:cNvSpPr>
                <a:spLocks noChangeAspect="1"/>
              </p:cNvSpPr>
              <p:nvPr/>
            </p:nvSpPr>
            <p:spPr>
              <a:xfrm rot="16200000">
                <a:off x="7846879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6" name="Oval 1575"/>
              <p:cNvSpPr>
                <a:spLocks noChangeAspect="1"/>
              </p:cNvSpPr>
              <p:nvPr/>
            </p:nvSpPr>
            <p:spPr>
              <a:xfrm rot="16200000">
                <a:off x="7760400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7" name="Oval 1576"/>
              <p:cNvSpPr>
                <a:spLocks noChangeAspect="1"/>
              </p:cNvSpPr>
              <p:nvPr/>
            </p:nvSpPr>
            <p:spPr>
              <a:xfrm rot="16200000">
                <a:off x="7935079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8" name="Oval 1577"/>
              <p:cNvSpPr>
                <a:spLocks noChangeAspect="1"/>
              </p:cNvSpPr>
              <p:nvPr/>
            </p:nvSpPr>
            <p:spPr>
              <a:xfrm rot="16200000">
                <a:off x="8022136" y="617357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9" name="Oval 1578"/>
              <p:cNvSpPr/>
              <p:nvPr/>
            </p:nvSpPr>
            <p:spPr>
              <a:xfrm rot="16200000">
                <a:off x="6926062" y="616573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0" name="Oval 1579"/>
              <p:cNvSpPr/>
              <p:nvPr/>
            </p:nvSpPr>
            <p:spPr>
              <a:xfrm rot="16200000">
                <a:off x="7012830" y="616573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1" name="Oval 1580"/>
              <p:cNvSpPr/>
              <p:nvPr/>
            </p:nvSpPr>
            <p:spPr>
              <a:xfrm rot="16200000">
                <a:off x="7012830" y="616573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2" name="Oval 1581"/>
              <p:cNvSpPr/>
              <p:nvPr/>
            </p:nvSpPr>
            <p:spPr>
              <a:xfrm rot="16200000">
                <a:off x="7099598" y="616573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3" name="Oval 1582"/>
              <p:cNvSpPr/>
              <p:nvPr/>
            </p:nvSpPr>
            <p:spPr>
              <a:xfrm rot="16200000">
                <a:off x="7186365" y="616573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4" name="Oval 1583"/>
              <p:cNvSpPr/>
              <p:nvPr/>
            </p:nvSpPr>
            <p:spPr>
              <a:xfrm rot="16200000">
                <a:off x="7273133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5" name="Oval 1584"/>
              <p:cNvSpPr/>
              <p:nvPr/>
            </p:nvSpPr>
            <p:spPr>
              <a:xfrm rot="16200000">
                <a:off x="7359901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6" name="Oval 1585"/>
              <p:cNvSpPr/>
              <p:nvPr/>
            </p:nvSpPr>
            <p:spPr>
              <a:xfrm rot="16200000">
                <a:off x="7446669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7" name="Oval 1586"/>
              <p:cNvSpPr/>
              <p:nvPr/>
            </p:nvSpPr>
            <p:spPr>
              <a:xfrm rot="16200000">
                <a:off x="7533436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8" name="Oval 1587"/>
              <p:cNvSpPr/>
              <p:nvPr/>
            </p:nvSpPr>
            <p:spPr>
              <a:xfrm rot="16200000">
                <a:off x="7620204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9" name="Oval 1588"/>
              <p:cNvSpPr/>
              <p:nvPr/>
            </p:nvSpPr>
            <p:spPr>
              <a:xfrm rot="16200000">
                <a:off x="7706972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0" name="Oval 1589"/>
              <p:cNvSpPr/>
              <p:nvPr/>
            </p:nvSpPr>
            <p:spPr>
              <a:xfrm rot="16200000">
                <a:off x="7706972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1" name="Oval 1590"/>
              <p:cNvSpPr/>
              <p:nvPr/>
            </p:nvSpPr>
            <p:spPr>
              <a:xfrm rot="16200000">
                <a:off x="7793739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2" name="Oval 1591"/>
              <p:cNvSpPr/>
              <p:nvPr/>
            </p:nvSpPr>
            <p:spPr>
              <a:xfrm rot="16200000">
                <a:off x="7880507" y="616722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3" name="Oval 1592"/>
              <p:cNvSpPr/>
              <p:nvPr/>
            </p:nvSpPr>
            <p:spPr>
              <a:xfrm rot="16200000">
                <a:off x="7968707" y="616418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4" name="Oval 1593"/>
              <p:cNvSpPr/>
              <p:nvPr/>
            </p:nvSpPr>
            <p:spPr>
              <a:xfrm rot="16200000">
                <a:off x="7228304" y="62257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5" name="Oval 1594"/>
              <p:cNvSpPr/>
              <p:nvPr/>
            </p:nvSpPr>
            <p:spPr>
              <a:xfrm rot="16200000">
                <a:off x="7315071" y="62257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6" name="Oval 1595"/>
              <p:cNvSpPr/>
              <p:nvPr/>
            </p:nvSpPr>
            <p:spPr>
              <a:xfrm rot="16200000">
                <a:off x="7401839" y="62257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7" name="Oval 1596"/>
              <p:cNvSpPr/>
              <p:nvPr/>
            </p:nvSpPr>
            <p:spPr>
              <a:xfrm rot="16200000">
                <a:off x="7488607" y="62257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8" name="Oval 1597"/>
              <p:cNvSpPr/>
              <p:nvPr/>
            </p:nvSpPr>
            <p:spPr>
              <a:xfrm rot="16200000">
                <a:off x="7575375" y="62257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9" name="Oval 1598"/>
              <p:cNvSpPr/>
              <p:nvPr/>
            </p:nvSpPr>
            <p:spPr>
              <a:xfrm rot="16200000">
                <a:off x="7662142" y="62257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0" name="Oval 1599"/>
              <p:cNvSpPr/>
              <p:nvPr/>
            </p:nvSpPr>
            <p:spPr>
              <a:xfrm rot="16200000">
                <a:off x="7748910" y="62257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1" name="Oval 1600"/>
              <p:cNvSpPr/>
              <p:nvPr/>
            </p:nvSpPr>
            <p:spPr>
              <a:xfrm rot="16200000">
                <a:off x="7835678" y="622576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2" name="Oval 1601"/>
              <p:cNvSpPr/>
              <p:nvPr/>
            </p:nvSpPr>
            <p:spPr>
              <a:xfrm rot="16200000">
                <a:off x="6881233" y="62242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3" name="Oval 1602"/>
              <p:cNvSpPr/>
              <p:nvPr/>
            </p:nvSpPr>
            <p:spPr>
              <a:xfrm rot="16200000">
                <a:off x="6968001" y="62242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4" name="Oval 1603"/>
              <p:cNvSpPr>
                <a:spLocks noChangeAspect="1"/>
              </p:cNvSpPr>
              <p:nvPr/>
            </p:nvSpPr>
            <p:spPr>
              <a:xfrm rot="16200000">
                <a:off x="6935818" y="623149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5" name="Oval 1604"/>
              <p:cNvSpPr/>
              <p:nvPr/>
            </p:nvSpPr>
            <p:spPr>
              <a:xfrm rot="16200000">
                <a:off x="7054768" y="62242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6" name="Oval 1605"/>
              <p:cNvSpPr/>
              <p:nvPr/>
            </p:nvSpPr>
            <p:spPr>
              <a:xfrm rot="16200000">
                <a:off x="7141536" y="62242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7" name="Oval 1606"/>
              <p:cNvSpPr>
                <a:spLocks noChangeAspect="1"/>
              </p:cNvSpPr>
              <p:nvPr/>
            </p:nvSpPr>
            <p:spPr>
              <a:xfrm rot="16200000">
                <a:off x="7107908" y="623149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8" name="Oval 1607"/>
              <p:cNvSpPr>
                <a:spLocks noChangeAspect="1"/>
              </p:cNvSpPr>
              <p:nvPr/>
            </p:nvSpPr>
            <p:spPr>
              <a:xfrm rot="16200000">
                <a:off x="7196122" y="623149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9" name="Oval 1608"/>
              <p:cNvSpPr>
                <a:spLocks noChangeAspect="1"/>
              </p:cNvSpPr>
              <p:nvPr/>
            </p:nvSpPr>
            <p:spPr>
              <a:xfrm rot="16200000">
                <a:off x="7195011" y="623260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0" name="Oval 1609"/>
              <p:cNvSpPr>
                <a:spLocks noChangeAspect="1"/>
              </p:cNvSpPr>
              <p:nvPr/>
            </p:nvSpPr>
            <p:spPr>
              <a:xfrm rot="16200000">
                <a:off x="7282889" y="623299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1" name="Oval 1610"/>
              <p:cNvSpPr>
                <a:spLocks noChangeAspect="1"/>
              </p:cNvSpPr>
              <p:nvPr/>
            </p:nvSpPr>
            <p:spPr>
              <a:xfrm rot="16200000">
                <a:off x="7368211" y="623299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2" name="Oval 1611"/>
              <p:cNvSpPr>
                <a:spLocks noChangeAspect="1"/>
              </p:cNvSpPr>
              <p:nvPr/>
            </p:nvSpPr>
            <p:spPr>
              <a:xfrm rot="16200000">
                <a:off x="7543193" y="623299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3" name="Oval 1612"/>
              <p:cNvSpPr>
                <a:spLocks noChangeAspect="1"/>
              </p:cNvSpPr>
              <p:nvPr/>
            </p:nvSpPr>
            <p:spPr>
              <a:xfrm rot="16200000">
                <a:off x="7542082" y="623410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4" name="Oval 1613"/>
              <p:cNvSpPr>
                <a:spLocks noChangeAspect="1"/>
              </p:cNvSpPr>
              <p:nvPr/>
            </p:nvSpPr>
            <p:spPr>
              <a:xfrm rot="16200000">
                <a:off x="7629960" y="623299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5" name="Oval 1614"/>
              <p:cNvSpPr>
                <a:spLocks noChangeAspect="1"/>
              </p:cNvSpPr>
              <p:nvPr/>
            </p:nvSpPr>
            <p:spPr>
              <a:xfrm rot="16200000">
                <a:off x="7715282" y="623299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6" name="Oval 1615"/>
              <p:cNvSpPr>
                <a:spLocks noChangeAspect="1"/>
              </p:cNvSpPr>
              <p:nvPr/>
            </p:nvSpPr>
            <p:spPr>
              <a:xfrm rot="16200000">
                <a:off x="7802049" y="623299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7" name="Oval 1616"/>
              <p:cNvSpPr/>
              <p:nvPr/>
            </p:nvSpPr>
            <p:spPr>
              <a:xfrm rot="16200000">
                <a:off x="7923878" y="62227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8" name="Oval 1617"/>
              <p:cNvSpPr/>
              <p:nvPr/>
            </p:nvSpPr>
            <p:spPr>
              <a:xfrm rot="16200000">
                <a:off x="8010646" y="622271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9" name="Oval 1618"/>
              <p:cNvSpPr>
                <a:spLocks noChangeAspect="1"/>
              </p:cNvSpPr>
              <p:nvPr/>
            </p:nvSpPr>
            <p:spPr>
              <a:xfrm rot="16200000">
                <a:off x="7978464" y="622994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0" name="Oval 1619"/>
              <p:cNvSpPr>
                <a:spLocks noChangeAspect="1"/>
              </p:cNvSpPr>
              <p:nvPr/>
            </p:nvSpPr>
            <p:spPr>
              <a:xfrm rot="16200000">
                <a:off x="6892434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1" name="Oval 1620"/>
              <p:cNvSpPr>
                <a:spLocks noChangeAspect="1"/>
              </p:cNvSpPr>
              <p:nvPr/>
            </p:nvSpPr>
            <p:spPr>
              <a:xfrm rot="16200000">
                <a:off x="6979491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2" name="Oval 1621"/>
              <p:cNvSpPr>
                <a:spLocks noChangeAspect="1"/>
              </p:cNvSpPr>
              <p:nvPr/>
            </p:nvSpPr>
            <p:spPr>
              <a:xfrm rot="16200000">
                <a:off x="7152737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3" name="Oval 1622"/>
              <p:cNvSpPr>
                <a:spLocks noChangeAspect="1"/>
              </p:cNvSpPr>
              <p:nvPr/>
            </p:nvSpPr>
            <p:spPr>
              <a:xfrm rot="16200000">
                <a:off x="7066259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4" name="Oval 1623"/>
              <p:cNvSpPr>
                <a:spLocks noChangeAspect="1"/>
              </p:cNvSpPr>
              <p:nvPr/>
            </p:nvSpPr>
            <p:spPr>
              <a:xfrm rot="16200000">
                <a:off x="7239505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5" name="Oval 1624"/>
              <p:cNvSpPr>
                <a:spLocks noChangeAspect="1"/>
              </p:cNvSpPr>
              <p:nvPr/>
            </p:nvSpPr>
            <p:spPr>
              <a:xfrm rot="16200000">
                <a:off x="7326562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6" name="Oval 1625"/>
              <p:cNvSpPr>
                <a:spLocks noChangeAspect="1"/>
              </p:cNvSpPr>
              <p:nvPr/>
            </p:nvSpPr>
            <p:spPr>
              <a:xfrm rot="16200000">
                <a:off x="7499808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7" name="Oval 1626"/>
              <p:cNvSpPr>
                <a:spLocks noChangeAspect="1"/>
              </p:cNvSpPr>
              <p:nvPr/>
            </p:nvSpPr>
            <p:spPr>
              <a:xfrm rot="16200000">
                <a:off x="7413330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8" name="Oval 1627"/>
              <p:cNvSpPr>
                <a:spLocks noChangeAspect="1"/>
              </p:cNvSpPr>
              <p:nvPr/>
            </p:nvSpPr>
            <p:spPr>
              <a:xfrm rot="16200000">
                <a:off x="7586576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9" name="Oval 1628"/>
              <p:cNvSpPr>
                <a:spLocks noChangeAspect="1"/>
              </p:cNvSpPr>
              <p:nvPr/>
            </p:nvSpPr>
            <p:spPr>
              <a:xfrm rot="16200000">
                <a:off x="7673633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0" name="Oval 1629"/>
              <p:cNvSpPr>
                <a:spLocks noChangeAspect="1"/>
              </p:cNvSpPr>
              <p:nvPr/>
            </p:nvSpPr>
            <p:spPr>
              <a:xfrm rot="16200000">
                <a:off x="7846879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1" name="Oval 1630"/>
              <p:cNvSpPr>
                <a:spLocks noChangeAspect="1"/>
              </p:cNvSpPr>
              <p:nvPr/>
            </p:nvSpPr>
            <p:spPr>
              <a:xfrm rot="16200000">
                <a:off x="7760400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2" name="Oval 1631"/>
              <p:cNvSpPr>
                <a:spLocks noChangeAspect="1"/>
              </p:cNvSpPr>
              <p:nvPr/>
            </p:nvSpPr>
            <p:spPr>
              <a:xfrm rot="16200000">
                <a:off x="7935079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3" name="Oval 1632"/>
              <p:cNvSpPr>
                <a:spLocks noChangeAspect="1"/>
              </p:cNvSpPr>
              <p:nvPr/>
            </p:nvSpPr>
            <p:spPr>
              <a:xfrm rot="16200000">
                <a:off x="8022136" y="629312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4" name="Oval 1633"/>
              <p:cNvSpPr/>
              <p:nvPr/>
            </p:nvSpPr>
            <p:spPr>
              <a:xfrm rot="16200000">
                <a:off x="6926062" y="628528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5" name="Oval 1634"/>
              <p:cNvSpPr/>
              <p:nvPr/>
            </p:nvSpPr>
            <p:spPr>
              <a:xfrm rot="16200000">
                <a:off x="7012830" y="628528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6" name="Oval 1635"/>
              <p:cNvSpPr/>
              <p:nvPr/>
            </p:nvSpPr>
            <p:spPr>
              <a:xfrm rot="16200000">
                <a:off x="7012830" y="628528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7" name="Oval 1636"/>
              <p:cNvSpPr/>
              <p:nvPr/>
            </p:nvSpPr>
            <p:spPr>
              <a:xfrm rot="16200000">
                <a:off x="7099598" y="628528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8" name="Oval 1637"/>
              <p:cNvSpPr/>
              <p:nvPr/>
            </p:nvSpPr>
            <p:spPr>
              <a:xfrm rot="16200000">
                <a:off x="7186365" y="628528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9" name="Oval 1638"/>
              <p:cNvSpPr/>
              <p:nvPr/>
            </p:nvSpPr>
            <p:spPr>
              <a:xfrm rot="16200000">
                <a:off x="7273133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0" name="Oval 1639"/>
              <p:cNvSpPr/>
              <p:nvPr/>
            </p:nvSpPr>
            <p:spPr>
              <a:xfrm rot="16200000">
                <a:off x="7359901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1" name="Oval 1640"/>
              <p:cNvSpPr/>
              <p:nvPr/>
            </p:nvSpPr>
            <p:spPr>
              <a:xfrm rot="16200000">
                <a:off x="7446669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2" name="Oval 1641"/>
              <p:cNvSpPr/>
              <p:nvPr/>
            </p:nvSpPr>
            <p:spPr>
              <a:xfrm rot="16200000">
                <a:off x="7533436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3" name="Oval 1642"/>
              <p:cNvSpPr/>
              <p:nvPr/>
            </p:nvSpPr>
            <p:spPr>
              <a:xfrm rot="16200000">
                <a:off x="7620204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4" name="Oval 1643"/>
              <p:cNvSpPr/>
              <p:nvPr/>
            </p:nvSpPr>
            <p:spPr>
              <a:xfrm rot="16200000">
                <a:off x="7706972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5" name="Oval 1644"/>
              <p:cNvSpPr/>
              <p:nvPr/>
            </p:nvSpPr>
            <p:spPr>
              <a:xfrm rot="16200000">
                <a:off x="7706972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6" name="Oval 1645"/>
              <p:cNvSpPr/>
              <p:nvPr/>
            </p:nvSpPr>
            <p:spPr>
              <a:xfrm rot="16200000">
                <a:off x="7793739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" name="Oval 1646"/>
              <p:cNvSpPr/>
              <p:nvPr/>
            </p:nvSpPr>
            <p:spPr>
              <a:xfrm rot="16200000">
                <a:off x="7880507" y="62867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8" name="Oval 1647"/>
              <p:cNvSpPr/>
              <p:nvPr/>
            </p:nvSpPr>
            <p:spPr>
              <a:xfrm rot="16200000">
                <a:off x="7968707" y="628372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9" name="Oval 1648"/>
              <p:cNvSpPr/>
              <p:nvPr/>
            </p:nvSpPr>
            <p:spPr>
              <a:xfrm rot="16200000">
                <a:off x="7228304" y="6345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0" name="Oval 1649"/>
              <p:cNvSpPr/>
              <p:nvPr/>
            </p:nvSpPr>
            <p:spPr>
              <a:xfrm rot="16200000">
                <a:off x="7315071" y="6345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1" name="Oval 1650"/>
              <p:cNvSpPr/>
              <p:nvPr/>
            </p:nvSpPr>
            <p:spPr>
              <a:xfrm rot="16200000">
                <a:off x="7401839" y="6345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2" name="Oval 1651"/>
              <p:cNvSpPr/>
              <p:nvPr/>
            </p:nvSpPr>
            <p:spPr>
              <a:xfrm rot="16200000">
                <a:off x="7488607" y="6345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3" name="Oval 1652"/>
              <p:cNvSpPr/>
              <p:nvPr/>
            </p:nvSpPr>
            <p:spPr>
              <a:xfrm rot="16200000">
                <a:off x="7575375" y="6345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4" name="Oval 1653"/>
              <p:cNvSpPr/>
              <p:nvPr/>
            </p:nvSpPr>
            <p:spPr>
              <a:xfrm rot="16200000">
                <a:off x="7662142" y="6345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5" name="Oval 1654"/>
              <p:cNvSpPr/>
              <p:nvPr/>
            </p:nvSpPr>
            <p:spPr>
              <a:xfrm rot="16200000">
                <a:off x="7748910" y="6345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6" name="Oval 1655"/>
              <p:cNvSpPr/>
              <p:nvPr/>
            </p:nvSpPr>
            <p:spPr>
              <a:xfrm rot="16200000">
                <a:off x="7835678" y="634531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7" name="Oval 1656"/>
              <p:cNvSpPr/>
              <p:nvPr/>
            </p:nvSpPr>
            <p:spPr>
              <a:xfrm rot="16200000">
                <a:off x="6881233" y="6343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8" name="Oval 1657"/>
              <p:cNvSpPr/>
              <p:nvPr/>
            </p:nvSpPr>
            <p:spPr>
              <a:xfrm rot="16200000">
                <a:off x="6968001" y="6343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9" name="Oval 1658"/>
              <p:cNvSpPr>
                <a:spLocks noChangeAspect="1"/>
              </p:cNvSpPr>
              <p:nvPr/>
            </p:nvSpPr>
            <p:spPr>
              <a:xfrm rot="16200000">
                <a:off x="6935818" y="635104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0" name="Oval 1659"/>
              <p:cNvSpPr>
                <a:spLocks noChangeAspect="1"/>
              </p:cNvSpPr>
              <p:nvPr/>
            </p:nvSpPr>
            <p:spPr>
              <a:xfrm rot="16200000">
                <a:off x="7021140" y="635104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1" name="Oval 1660"/>
              <p:cNvSpPr/>
              <p:nvPr/>
            </p:nvSpPr>
            <p:spPr>
              <a:xfrm rot="16200000">
                <a:off x="7054768" y="6343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2" name="Oval 1661"/>
              <p:cNvSpPr/>
              <p:nvPr/>
            </p:nvSpPr>
            <p:spPr>
              <a:xfrm rot="16200000">
                <a:off x="7141536" y="634381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3" name="Oval 1662"/>
              <p:cNvSpPr>
                <a:spLocks noChangeAspect="1"/>
              </p:cNvSpPr>
              <p:nvPr/>
            </p:nvSpPr>
            <p:spPr>
              <a:xfrm rot="16200000">
                <a:off x="7107908" y="635104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4" name="Oval 1663"/>
              <p:cNvSpPr>
                <a:spLocks noChangeAspect="1"/>
              </p:cNvSpPr>
              <p:nvPr/>
            </p:nvSpPr>
            <p:spPr>
              <a:xfrm rot="16200000">
                <a:off x="7196122" y="635104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5" name="Oval 1664"/>
              <p:cNvSpPr>
                <a:spLocks noChangeAspect="1"/>
              </p:cNvSpPr>
              <p:nvPr/>
            </p:nvSpPr>
            <p:spPr>
              <a:xfrm rot="16200000">
                <a:off x="7195011" y="63521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6" name="Oval 1665"/>
              <p:cNvSpPr>
                <a:spLocks noChangeAspect="1"/>
              </p:cNvSpPr>
              <p:nvPr/>
            </p:nvSpPr>
            <p:spPr>
              <a:xfrm rot="16200000">
                <a:off x="7282889" y="63525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7" name="Oval 1666"/>
              <p:cNvSpPr>
                <a:spLocks noChangeAspect="1"/>
              </p:cNvSpPr>
              <p:nvPr/>
            </p:nvSpPr>
            <p:spPr>
              <a:xfrm rot="16200000">
                <a:off x="7368211" y="63525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8" name="Oval 1667"/>
              <p:cNvSpPr>
                <a:spLocks noChangeAspect="1"/>
              </p:cNvSpPr>
              <p:nvPr/>
            </p:nvSpPr>
            <p:spPr>
              <a:xfrm rot="16200000">
                <a:off x="7454979" y="63525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9" name="Oval 1668"/>
              <p:cNvSpPr>
                <a:spLocks noChangeAspect="1"/>
              </p:cNvSpPr>
              <p:nvPr/>
            </p:nvSpPr>
            <p:spPr>
              <a:xfrm rot="16200000">
                <a:off x="7543193" y="63525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0" name="Oval 1669"/>
              <p:cNvSpPr>
                <a:spLocks noChangeAspect="1"/>
              </p:cNvSpPr>
              <p:nvPr/>
            </p:nvSpPr>
            <p:spPr>
              <a:xfrm rot="16200000">
                <a:off x="7542082" y="635365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1" name="Oval 1670"/>
              <p:cNvSpPr>
                <a:spLocks noChangeAspect="1"/>
              </p:cNvSpPr>
              <p:nvPr/>
            </p:nvSpPr>
            <p:spPr>
              <a:xfrm rot="16200000">
                <a:off x="7629960" y="63525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2" name="Oval 1671"/>
              <p:cNvSpPr>
                <a:spLocks noChangeAspect="1"/>
              </p:cNvSpPr>
              <p:nvPr/>
            </p:nvSpPr>
            <p:spPr>
              <a:xfrm rot="16200000">
                <a:off x="7715282" y="63525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3" name="Oval 1672"/>
              <p:cNvSpPr>
                <a:spLocks noChangeAspect="1"/>
              </p:cNvSpPr>
              <p:nvPr/>
            </p:nvSpPr>
            <p:spPr>
              <a:xfrm rot="16200000">
                <a:off x="7802049" y="63525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4" name="Oval 1673"/>
              <p:cNvSpPr>
                <a:spLocks noChangeAspect="1"/>
              </p:cNvSpPr>
              <p:nvPr/>
            </p:nvSpPr>
            <p:spPr>
              <a:xfrm rot="16200000">
                <a:off x="7890263" y="63525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5" name="Oval 1674"/>
              <p:cNvSpPr>
                <a:spLocks noChangeAspect="1"/>
              </p:cNvSpPr>
              <p:nvPr/>
            </p:nvSpPr>
            <p:spPr>
              <a:xfrm rot="16200000">
                <a:off x="7889153" y="635365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6" name="Oval 1675"/>
              <p:cNvSpPr/>
              <p:nvPr/>
            </p:nvSpPr>
            <p:spPr>
              <a:xfrm rot="16200000">
                <a:off x="7923878" y="63422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7" name="Oval 1676"/>
              <p:cNvSpPr/>
              <p:nvPr/>
            </p:nvSpPr>
            <p:spPr>
              <a:xfrm rot="16200000">
                <a:off x="8010646" y="634226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8" name="Oval 1677"/>
              <p:cNvSpPr>
                <a:spLocks noChangeAspect="1"/>
              </p:cNvSpPr>
              <p:nvPr/>
            </p:nvSpPr>
            <p:spPr>
              <a:xfrm rot="16200000">
                <a:off x="7978464" y="634949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9" name="Oval 1678"/>
              <p:cNvSpPr>
                <a:spLocks noChangeAspect="1"/>
              </p:cNvSpPr>
              <p:nvPr/>
            </p:nvSpPr>
            <p:spPr>
              <a:xfrm rot="16200000">
                <a:off x="6892434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0" name="Oval 1679"/>
              <p:cNvSpPr>
                <a:spLocks noChangeAspect="1"/>
              </p:cNvSpPr>
              <p:nvPr/>
            </p:nvSpPr>
            <p:spPr>
              <a:xfrm rot="16200000">
                <a:off x="6979491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1" name="Oval 1680"/>
              <p:cNvSpPr>
                <a:spLocks noChangeAspect="1"/>
              </p:cNvSpPr>
              <p:nvPr/>
            </p:nvSpPr>
            <p:spPr>
              <a:xfrm rot="16200000">
                <a:off x="7152737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2" name="Oval 1681"/>
              <p:cNvSpPr>
                <a:spLocks noChangeAspect="1"/>
              </p:cNvSpPr>
              <p:nvPr/>
            </p:nvSpPr>
            <p:spPr>
              <a:xfrm rot="16200000">
                <a:off x="7066259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3" name="Oval 1682"/>
              <p:cNvSpPr>
                <a:spLocks noChangeAspect="1"/>
              </p:cNvSpPr>
              <p:nvPr/>
            </p:nvSpPr>
            <p:spPr>
              <a:xfrm rot="16200000">
                <a:off x="7239505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4" name="Oval 1683"/>
              <p:cNvSpPr>
                <a:spLocks noChangeAspect="1"/>
              </p:cNvSpPr>
              <p:nvPr/>
            </p:nvSpPr>
            <p:spPr>
              <a:xfrm rot="16200000">
                <a:off x="7326562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5" name="Oval 1684"/>
              <p:cNvSpPr>
                <a:spLocks noChangeAspect="1"/>
              </p:cNvSpPr>
              <p:nvPr/>
            </p:nvSpPr>
            <p:spPr>
              <a:xfrm rot="16200000">
                <a:off x="7499808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6" name="Oval 1685"/>
              <p:cNvSpPr>
                <a:spLocks noChangeAspect="1"/>
              </p:cNvSpPr>
              <p:nvPr/>
            </p:nvSpPr>
            <p:spPr>
              <a:xfrm rot="16200000">
                <a:off x="7413330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7" name="Oval 1686"/>
              <p:cNvSpPr>
                <a:spLocks noChangeAspect="1"/>
              </p:cNvSpPr>
              <p:nvPr/>
            </p:nvSpPr>
            <p:spPr>
              <a:xfrm rot="16200000">
                <a:off x="7586576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8" name="Oval 1687"/>
              <p:cNvSpPr>
                <a:spLocks noChangeAspect="1"/>
              </p:cNvSpPr>
              <p:nvPr/>
            </p:nvSpPr>
            <p:spPr>
              <a:xfrm rot="16200000">
                <a:off x="7673633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9" name="Oval 1688"/>
              <p:cNvSpPr>
                <a:spLocks noChangeAspect="1"/>
              </p:cNvSpPr>
              <p:nvPr/>
            </p:nvSpPr>
            <p:spPr>
              <a:xfrm rot="16200000">
                <a:off x="7846879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0" name="Oval 1689"/>
              <p:cNvSpPr>
                <a:spLocks noChangeAspect="1"/>
              </p:cNvSpPr>
              <p:nvPr/>
            </p:nvSpPr>
            <p:spPr>
              <a:xfrm rot="16200000">
                <a:off x="7760400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1" name="Oval 1690"/>
              <p:cNvSpPr>
                <a:spLocks noChangeAspect="1"/>
              </p:cNvSpPr>
              <p:nvPr/>
            </p:nvSpPr>
            <p:spPr>
              <a:xfrm rot="16200000">
                <a:off x="7935079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2" name="Oval 1691"/>
              <p:cNvSpPr>
                <a:spLocks noChangeAspect="1"/>
              </p:cNvSpPr>
              <p:nvPr/>
            </p:nvSpPr>
            <p:spPr>
              <a:xfrm rot="16200000">
                <a:off x="8022136" y="64108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3" name="Oval 1692"/>
              <p:cNvSpPr/>
              <p:nvPr/>
            </p:nvSpPr>
            <p:spPr>
              <a:xfrm rot="16200000">
                <a:off x="6926062" y="640295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4" name="Oval 1693"/>
              <p:cNvSpPr/>
              <p:nvPr/>
            </p:nvSpPr>
            <p:spPr>
              <a:xfrm rot="16200000">
                <a:off x="7012830" y="640295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5" name="Oval 1694"/>
              <p:cNvSpPr/>
              <p:nvPr/>
            </p:nvSpPr>
            <p:spPr>
              <a:xfrm rot="16200000">
                <a:off x="7012830" y="640295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6" name="Oval 1695"/>
              <p:cNvSpPr/>
              <p:nvPr/>
            </p:nvSpPr>
            <p:spPr>
              <a:xfrm rot="16200000">
                <a:off x="7099598" y="640295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7" name="Oval 1696"/>
              <p:cNvSpPr/>
              <p:nvPr/>
            </p:nvSpPr>
            <p:spPr>
              <a:xfrm rot="16200000">
                <a:off x="7186365" y="640295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8" name="Oval 1697"/>
              <p:cNvSpPr/>
              <p:nvPr/>
            </p:nvSpPr>
            <p:spPr>
              <a:xfrm rot="16200000">
                <a:off x="7273133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9" name="Oval 1698"/>
              <p:cNvSpPr/>
              <p:nvPr/>
            </p:nvSpPr>
            <p:spPr>
              <a:xfrm rot="16200000">
                <a:off x="7359901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0" name="Oval 1699"/>
              <p:cNvSpPr/>
              <p:nvPr/>
            </p:nvSpPr>
            <p:spPr>
              <a:xfrm rot="16200000">
                <a:off x="7446669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1" name="Oval 1700"/>
              <p:cNvSpPr/>
              <p:nvPr/>
            </p:nvSpPr>
            <p:spPr>
              <a:xfrm rot="16200000">
                <a:off x="7533436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2" name="Oval 1701"/>
              <p:cNvSpPr/>
              <p:nvPr/>
            </p:nvSpPr>
            <p:spPr>
              <a:xfrm rot="16200000">
                <a:off x="7620204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3" name="Oval 1702"/>
              <p:cNvSpPr/>
              <p:nvPr/>
            </p:nvSpPr>
            <p:spPr>
              <a:xfrm rot="16200000">
                <a:off x="7706972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4" name="Oval 1703"/>
              <p:cNvSpPr/>
              <p:nvPr/>
            </p:nvSpPr>
            <p:spPr>
              <a:xfrm rot="16200000">
                <a:off x="7706972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5" name="Oval 1704"/>
              <p:cNvSpPr/>
              <p:nvPr/>
            </p:nvSpPr>
            <p:spPr>
              <a:xfrm rot="16200000">
                <a:off x="7793739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6" name="Oval 1705"/>
              <p:cNvSpPr/>
              <p:nvPr/>
            </p:nvSpPr>
            <p:spPr>
              <a:xfrm rot="16200000">
                <a:off x="7880507" y="640445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7" name="Oval 1706"/>
              <p:cNvSpPr/>
              <p:nvPr/>
            </p:nvSpPr>
            <p:spPr>
              <a:xfrm rot="16200000">
                <a:off x="7968707" y="640140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08" name="Group 1707"/>
              <p:cNvGrpSpPr/>
              <p:nvPr/>
            </p:nvGrpSpPr>
            <p:grpSpPr>
              <a:xfrm>
                <a:off x="6978299" y="4365073"/>
                <a:ext cx="976001" cy="148285"/>
                <a:chOff x="2843637" y="1188720"/>
                <a:chExt cx="3085672" cy="347472"/>
              </a:xfrm>
            </p:grpSpPr>
            <p:sp>
              <p:nvSpPr>
                <p:cNvPr id="1759" name="Rectangle 1758"/>
                <p:cNvSpPr>
                  <a:spLocks noChangeAspect="1"/>
                </p:cNvSpPr>
                <p:nvPr/>
              </p:nvSpPr>
              <p:spPr>
                <a:xfrm>
                  <a:off x="2843637" y="1188720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0" name="Rectangle 1759"/>
                <p:cNvSpPr>
                  <a:spLocks noChangeAspect="1"/>
                </p:cNvSpPr>
                <p:nvPr/>
              </p:nvSpPr>
              <p:spPr>
                <a:xfrm>
                  <a:off x="4221192" y="1188720"/>
                  <a:ext cx="351469" cy="3474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1" name="Rectangle 1760"/>
                <p:cNvSpPr>
                  <a:spLocks noChangeAspect="1"/>
                </p:cNvSpPr>
                <p:nvPr/>
              </p:nvSpPr>
              <p:spPr>
                <a:xfrm>
                  <a:off x="5577840" y="1188720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9" name="Group 1708"/>
              <p:cNvGrpSpPr/>
              <p:nvPr/>
            </p:nvGrpSpPr>
            <p:grpSpPr>
              <a:xfrm>
                <a:off x="6978299" y="4977722"/>
                <a:ext cx="976001" cy="148285"/>
                <a:chOff x="2857928" y="2624328"/>
                <a:chExt cx="3085672" cy="347472"/>
              </a:xfrm>
            </p:grpSpPr>
            <p:sp>
              <p:nvSpPr>
                <p:cNvPr id="1756" name="Rectangle 1755"/>
                <p:cNvSpPr>
                  <a:spLocks noChangeAspect="1"/>
                </p:cNvSpPr>
                <p:nvPr/>
              </p:nvSpPr>
              <p:spPr>
                <a:xfrm>
                  <a:off x="2857928" y="2624328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7" name="Rectangle 1756"/>
                <p:cNvSpPr>
                  <a:spLocks noChangeAspect="1"/>
                </p:cNvSpPr>
                <p:nvPr/>
              </p:nvSpPr>
              <p:spPr>
                <a:xfrm>
                  <a:off x="4235483" y="2624328"/>
                  <a:ext cx="351469" cy="3474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8" name="Rectangle 1757"/>
                <p:cNvSpPr>
                  <a:spLocks noChangeAspect="1"/>
                </p:cNvSpPr>
                <p:nvPr/>
              </p:nvSpPr>
              <p:spPr>
                <a:xfrm>
                  <a:off x="5592131" y="2624328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0" name="Group 1709"/>
              <p:cNvGrpSpPr/>
              <p:nvPr/>
            </p:nvGrpSpPr>
            <p:grpSpPr>
              <a:xfrm>
                <a:off x="6978299" y="5566958"/>
                <a:ext cx="976001" cy="148285"/>
                <a:chOff x="2843637" y="1188720"/>
                <a:chExt cx="3085672" cy="347472"/>
              </a:xfrm>
            </p:grpSpPr>
            <p:sp>
              <p:nvSpPr>
                <p:cNvPr id="1753" name="Rectangle 1752"/>
                <p:cNvSpPr>
                  <a:spLocks noChangeAspect="1"/>
                </p:cNvSpPr>
                <p:nvPr/>
              </p:nvSpPr>
              <p:spPr>
                <a:xfrm>
                  <a:off x="2843637" y="1188720"/>
                  <a:ext cx="351469" cy="3474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4" name="Rectangle 1753"/>
                <p:cNvSpPr>
                  <a:spLocks noChangeAspect="1"/>
                </p:cNvSpPr>
                <p:nvPr/>
              </p:nvSpPr>
              <p:spPr>
                <a:xfrm>
                  <a:off x="4221192" y="1188720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5" name="Rectangle 1754"/>
                <p:cNvSpPr>
                  <a:spLocks noChangeAspect="1"/>
                </p:cNvSpPr>
                <p:nvPr/>
              </p:nvSpPr>
              <p:spPr>
                <a:xfrm>
                  <a:off x="5577840" y="1188720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1" name="Group 1710"/>
              <p:cNvGrpSpPr/>
              <p:nvPr/>
            </p:nvGrpSpPr>
            <p:grpSpPr>
              <a:xfrm>
                <a:off x="6978299" y="6179607"/>
                <a:ext cx="976001" cy="148285"/>
                <a:chOff x="2857928" y="2624328"/>
                <a:chExt cx="3085672" cy="347472"/>
              </a:xfrm>
            </p:grpSpPr>
            <p:sp>
              <p:nvSpPr>
                <p:cNvPr id="1750" name="Rectangle 1749"/>
                <p:cNvSpPr>
                  <a:spLocks noChangeAspect="1"/>
                </p:cNvSpPr>
                <p:nvPr/>
              </p:nvSpPr>
              <p:spPr>
                <a:xfrm>
                  <a:off x="2857928" y="2624328"/>
                  <a:ext cx="351469" cy="3474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1" name="Rectangle 1750"/>
                <p:cNvSpPr>
                  <a:spLocks noChangeAspect="1"/>
                </p:cNvSpPr>
                <p:nvPr/>
              </p:nvSpPr>
              <p:spPr>
                <a:xfrm>
                  <a:off x="4235483" y="2624328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2" name="Rectangle 1751"/>
                <p:cNvSpPr>
                  <a:spLocks noChangeAspect="1"/>
                </p:cNvSpPr>
                <p:nvPr/>
              </p:nvSpPr>
              <p:spPr>
                <a:xfrm>
                  <a:off x="5592131" y="2624328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2" name="Group 1711"/>
              <p:cNvGrpSpPr/>
              <p:nvPr/>
            </p:nvGrpSpPr>
            <p:grpSpPr>
              <a:xfrm>
                <a:off x="6859717" y="4197277"/>
                <a:ext cx="1216377" cy="1079693"/>
                <a:chOff x="2478024" y="795528"/>
                <a:chExt cx="3845631" cy="2530021"/>
              </a:xfrm>
            </p:grpSpPr>
            <p:sp>
              <p:nvSpPr>
                <p:cNvPr id="1747" name="Rectangle 1746"/>
                <p:cNvSpPr/>
                <p:nvPr/>
              </p:nvSpPr>
              <p:spPr>
                <a:xfrm>
                  <a:off x="2478024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8" name="Rectangle 1747"/>
                <p:cNvSpPr/>
                <p:nvPr/>
              </p:nvSpPr>
              <p:spPr>
                <a:xfrm>
                  <a:off x="3857908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9" name="Rectangle 1748"/>
                <p:cNvSpPr/>
                <p:nvPr/>
              </p:nvSpPr>
              <p:spPr>
                <a:xfrm>
                  <a:off x="5226491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3" name="Group 1712"/>
              <p:cNvGrpSpPr/>
              <p:nvPr/>
            </p:nvGrpSpPr>
            <p:grpSpPr>
              <a:xfrm>
                <a:off x="6859717" y="5399162"/>
                <a:ext cx="1216377" cy="1079693"/>
                <a:chOff x="2478024" y="795528"/>
                <a:chExt cx="3845631" cy="2530021"/>
              </a:xfrm>
            </p:grpSpPr>
            <p:sp>
              <p:nvSpPr>
                <p:cNvPr id="1744" name="Rectangle 1743"/>
                <p:cNvSpPr/>
                <p:nvPr/>
              </p:nvSpPr>
              <p:spPr>
                <a:xfrm>
                  <a:off x="2478024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5" name="Rectangle 1744"/>
                <p:cNvSpPr/>
                <p:nvPr/>
              </p:nvSpPr>
              <p:spPr>
                <a:xfrm>
                  <a:off x="3857908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6" name="Rectangle 1745"/>
                <p:cNvSpPr/>
                <p:nvPr/>
              </p:nvSpPr>
              <p:spPr>
                <a:xfrm>
                  <a:off x="5226491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14" name="Oval 1713"/>
              <p:cNvSpPr/>
              <p:nvPr/>
            </p:nvSpPr>
            <p:spPr>
              <a:xfrm rot="16200000">
                <a:off x="7230650" y="598642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5" name="Oval 1714"/>
              <p:cNvSpPr/>
              <p:nvPr/>
            </p:nvSpPr>
            <p:spPr>
              <a:xfrm rot="16200000">
                <a:off x="7317417" y="598642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6" name="Oval 1715"/>
              <p:cNvSpPr/>
              <p:nvPr/>
            </p:nvSpPr>
            <p:spPr>
              <a:xfrm rot="16200000">
                <a:off x="7404185" y="598642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7" name="Oval 1716"/>
              <p:cNvSpPr/>
              <p:nvPr/>
            </p:nvSpPr>
            <p:spPr>
              <a:xfrm rot="16200000">
                <a:off x="7490953" y="598642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8" name="Oval 1717"/>
              <p:cNvSpPr/>
              <p:nvPr/>
            </p:nvSpPr>
            <p:spPr>
              <a:xfrm rot="16200000">
                <a:off x="7577721" y="598642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9" name="Oval 1718"/>
              <p:cNvSpPr/>
              <p:nvPr/>
            </p:nvSpPr>
            <p:spPr>
              <a:xfrm rot="16200000">
                <a:off x="7664488" y="598642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0" name="Oval 1719"/>
              <p:cNvSpPr/>
              <p:nvPr/>
            </p:nvSpPr>
            <p:spPr>
              <a:xfrm rot="16200000">
                <a:off x="7751256" y="598642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1" name="Oval 1720"/>
              <p:cNvSpPr/>
              <p:nvPr/>
            </p:nvSpPr>
            <p:spPr>
              <a:xfrm rot="16200000">
                <a:off x="7838024" y="598642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2" name="Oval 1721"/>
              <p:cNvSpPr/>
              <p:nvPr/>
            </p:nvSpPr>
            <p:spPr>
              <a:xfrm rot="16200000">
                <a:off x="6883579" y="598492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3" name="Oval 1722"/>
              <p:cNvSpPr/>
              <p:nvPr/>
            </p:nvSpPr>
            <p:spPr>
              <a:xfrm rot="16200000">
                <a:off x="6970347" y="598492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4" name="Oval 1723"/>
              <p:cNvSpPr>
                <a:spLocks noChangeAspect="1"/>
              </p:cNvSpPr>
              <p:nvPr/>
            </p:nvSpPr>
            <p:spPr>
              <a:xfrm rot="16200000">
                <a:off x="6938164" y="59921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5" name="Oval 1724"/>
              <p:cNvSpPr>
                <a:spLocks noChangeAspect="1"/>
              </p:cNvSpPr>
              <p:nvPr/>
            </p:nvSpPr>
            <p:spPr>
              <a:xfrm rot="16200000">
                <a:off x="7023486" y="59921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6" name="Oval 1725"/>
              <p:cNvSpPr/>
              <p:nvPr/>
            </p:nvSpPr>
            <p:spPr>
              <a:xfrm rot="16200000">
                <a:off x="7057114" y="598492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7" name="Oval 1726"/>
              <p:cNvSpPr/>
              <p:nvPr/>
            </p:nvSpPr>
            <p:spPr>
              <a:xfrm rot="16200000">
                <a:off x="7143882" y="598492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8" name="Oval 1727"/>
              <p:cNvSpPr>
                <a:spLocks noChangeAspect="1"/>
              </p:cNvSpPr>
              <p:nvPr/>
            </p:nvSpPr>
            <p:spPr>
              <a:xfrm rot="16200000">
                <a:off x="7110254" y="59921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9" name="Oval 1728"/>
              <p:cNvSpPr>
                <a:spLocks noChangeAspect="1"/>
              </p:cNvSpPr>
              <p:nvPr/>
            </p:nvSpPr>
            <p:spPr>
              <a:xfrm rot="16200000">
                <a:off x="7198468" y="59921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0" name="Oval 1729"/>
              <p:cNvSpPr>
                <a:spLocks noChangeAspect="1"/>
              </p:cNvSpPr>
              <p:nvPr/>
            </p:nvSpPr>
            <p:spPr>
              <a:xfrm rot="16200000">
                <a:off x="7197357" y="59932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1" name="Oval 1730"/>
              <p:cNvSpPr>
                <a:spLocks noChangeAspect="1"/>
              </p:cNvSpPr>
              <p:nvPr/>
            </p:nvSpPr>
            <p:spPr>
              <a:xfrm rot="16200000">
                <a:off x="7285235" y="59936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2" name="Oval 1731"/>
              <p:cNvSpPr>
                <a:spLocks noChangeAspect="1"/>
              </p:cNvSpPr>
              <p:nvPr/>
            </p:nvSpPr>
            <p:spPr>
              <a:xfrm rot="16200000">
                <a:off x="7370557" y="59936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3" name="Oval 1732"/>
              <p:cNvSpPr>
                <a:spLocks noChangeAspect="1"/>
              </p:cNvSpPr>
              <p:nvPr/>
            </p:nvSpPr>
            <p:spPr>
              <a:xfrm rot="16200000">
                <a:off x="7457325" y="59936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4" name="Oval 1733"/>
              <p:cNvSpPr>
                <a:spLocks noChangeAspect="1"/>
              </p:cNvSpPr>
              <p:nvPr/>
            </p:nvSpPr>
            <p:spPr>
              <a:xfrm rot="16200000">
                <a:off x="7545539" y="59936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5" name="Oval 1734"/>
              <p:cNvSpPr>
                <a:spLocks noChangeAspect="1"/>
              </p:cNvSpPr>
              <p:nvPr/>
            </p:nvSpPr>
            <p:spPr>
              <a:xfrm rot="16200000">
                <a:off x="7544428" y="59947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6" name="Oval 1735"/>
              <p:cNvSpPr>
                <a:spLocks noChangeAspect="1"/>
              </p:cNvSpPr>
              <p:nvPr/>
            </p:nvSpPr>
            <p:spPr>
              <a:xfrm rot="16200000">
                <a:off x="7632306" y="59936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7" name="Oval 1736"/>
              <p:cNvSpPr>
                <a:spLocks noChangeAspect="1"/>
              </p:cNvSpPr>
              <p:nvPr/>
            </p:nvSpPr>
            <p:spPr>
              <a:xfrm rot="16200000">
                <a:off x="7717628" y="59936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8" name="Oval 1737"/>
              <p:cNvSpPr>
                <a:spLocks noChangeAspect="1"/>
              </p:cNvSpPr>
              <p:nvPr/>
            </p:nvSpPr>
            <p:spPr>
              <a:xfrm rot="16200000">
                <a:off x="7804395" y="59936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9" name="Oval 1738"/>
              <p:cNvSpPr>
                <a:spLocks noChangeAspect="1"/>
              </p:cNvSpPr>
              <p:nvPr/>
            </p:nvSpPr>
            <p:spPr>
              <a:xfrm rot="16200000">
                <a:off x="7892609" y="599365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0" name="Oval 1739"/>
              <p:cNvSpPr>
                <a:spLocks noChangeAspect="1"/>
              </p:cNvSpPr>
              <p:nvPr/>
            </p:nvSpPr>
            <p:spPr>
              <a:xfrm rot="16200000">
                <a:off x="7891499" y="599476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1" name="Oval 1740"/>
              <p:cNvSpPr/>
              <p:nvPr/>
            </p:nvSpPr>
            <p:spPr>
              <a:xfrm rot="16200000">
                <a:off x="7926224" y="59833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2" name="Oval 1741"/>
              <p:cNvSpPr/>
              <p:nvPr/>
            </p:nvSpPr>
            <p:spPr>
              <a:xfrm rot="16200000">
                <a:off x="8012992" y="59833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3" name="Oval 1742"/>
              <p:cNvSpPr>
                <a:spLocks noChangeAspect="1"/>
              </p:cNvSpPr>
              <p:nvPr/>
            </p:nvSpPr>
            <p:spPr>
              <a:xfrm rot="16200000">
                <a:off x="7980810" y="599060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50" name="Group 3349"/>
            <p:cNvGrpSpPr/>
            <p:nvPr/>
          </p:nvGrpSpPr>
          <p:grpSpPr>
            <a:xfrm>
              <a:off x="6401203" y="3439354"/>
              <a:ext cx="1216377" cy="1261644"/>
              <a:chOff x="7732932" y="4646205"/>
              <a:chExt cx="1216377" cy="1261644"/>
            </a:xfrm>
          </p:grpSpPr>
          <p:sp>
            <p:nvSpPr>
              <p:cNvPr id="1763" name="Plaque 1762"/>
              <p:cNvSpPr/>
              <p:nvPr/>
            </p:nvSpPr>
            <p:spPr>
              <a:xfrm rot="16200000">
                <a:off x="8021290" y="472567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4" name="Plaque 1763"/>
              <p:cNvSpPr/>
              <p:nvPr/>
            </p:nvSpPr>
            <p:spPr>
              <a:xfrm rot="16200000">
                <a:off x="7848715" y="47253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5" name="Plaque 1764"/>
              <p:cNvSpPr/>
              <p:nvPr/>
            </p:nvSpPr>
            <p:spPr>
              <a:xfrm rot="16200000">
                <a:off x="7762097" y="472456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6" name="Plaque 1765"/>
              <p:cNvSpPr/>
              <p:nvPr/>
            </p:nvSpPr>
            <p:spPr>
              <a:xfrm rot="16200000">
                <a:off x="7935633" y="472456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7" name="Plaque 1766"/>
              <p:cNvSpPr/>
              <p:nvPr/>
            </p:nvSpPr>
            <p:spPr>
              <a:xfrm rot="16200000">
                <a:off x="8368361" y="472717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8" name="Plaque 1767"/>
              <p:cNvSpPr/>
              <p:nvPr/>
            </p:nvSpPr>
            <p:spPr>
              <a:xfrm rot="16200000">
                <a:off x="8195786" y="47268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9" name="Plaque 1768"/>
              <p:cNvSpPr/>
              <p:nvPr/>
            </p:nvSpPr>
            <p:spPr>
              <a:xfrm rot="16200000">
                <a:off x="8109168" y="472606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0" name="Plaque 1769"/>
              <p:cNvSpPr/>
              <p:nvPr/>
            </p:nvSpPr>
            <p:spPr>
              <a:xfrm rot="16200000">
                <a:off x="8282704" y="472606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1" name="Plaque 1770"/>
              <p:cNvSpPr/>
              <p:nvPr/>
            </p:nvSpPr>
            <p:spPr>
              <a:xfrm rot="16200000">
                <a:off x="8715432" y="472717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2" name="Plaque 1771"/>
              <p:cNvSpPr/>
              <p:nvPr/>
            </p:nvSpPr>
            <p:spPr>
              <a:xfrm rot="16200000">
                <a:off x="8542856" y="47268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3" name="Plaque 1772"/>
              <p:cNvSpPr/>
              <p:nvPr/>
            </p:nvSpPr>
            <p:spPr>
              <a:xfrm rot="16200000">
                <a:off x="8456239" y="472606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4" name="Plaque 1773"/>
              <p:cNvSpPr/>
              <p:nvPr/>
            </p:nvSpPr>
            <p:spPr>
              <a:xfrm rot="16200000">
                <a:off x="8629774" y="472606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5" name="Plaque 1774"/>
              <p:cNvSpPr/>
              <p:nvPr/>
            </p:nvSpPr>
            <p:spPr>
              <a:xfrm rot="16200000">
                <a:off x="8804742" y="472301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6" name="Plaque 1775"/>
              <p:cNvSpPr/>
              <p:nvPr/>
            </p:nvSpPr>
            <p:spPr>
              <a:xfrm rot="16200000">
                <a:off x="8021290" y="484435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7" name="Plaque 1776"/>
              <p:cNvSpPr/>
              <p:nvPr/>
            </p:nvSpPr>
            <p:spPr>
              <a:xfrm rot="16200000">
                <a:off x="7762097" y="484324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8" name="Plaque 1777"/>
              <p:cNvSpPr/>
              <p:nvPr/>
            </p:nvSpPr>
            <p:spPr>
              <a:xfrm rot="16200000">
                <a:off x="7935633" y="484324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9" name="Plaque 1778"/>
              <p:cNvSpPr/>
              <p:nvPr/>
            </p:nvSpPr>
            <p:spPr>
              <a:xfrm rot="16200000">
                <a:off x="8368361" y="484584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0" name="Plaque 1779"/>
              <p:cNvSpPr/>
              <p:nvPr/>
            </p:nvSpPr>
            <p:spPr>
              <a:xfrm rot="16200000">
                <a:off x="8195786" y="484550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1" name="Plaque 1780"/>
              <p:cNvSpPr/>
              <p:nvPr/>
            </p:nvSpPr>
            <p:spPr>
              <a:xfrm rot="16200000">
                <a:off x="8109168" y="484473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2" name="Plaque 1781"/>
              <p:cNvSpPr/>
              <p:nvPr/>
            </p:nvSpPr>
            <p:spPr>
              <a:xfrm rot="16200000">
                <a:off x="8542856" y="484550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3" name="Plaque 1782"/>
              <p:cNvSpPr/>
              <p:nvPr/>
            </p:nvSpPr>
            <p:spPr>
              <a:xfrm rot="16200000">
                <a:off x="8456239" y="484473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4" name="Plaque 1783"/>
              <p:cNvSpPr/>
              <p:nvPr/>
            </p:nvSpPr>
            <p:spPr>
              <a:xfrm rot="16200000">
                <a:off x="8629774" y="484473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5" name="Plaque 1784"/>
              <p:cNvSpPr/>
              <p:nvPr/>
            </p:nvSpPr>
            <p:spPr>
              <a:xfrm rot="16200000">
                <a:off x="8804742" y="484168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6" name="Plaque 1785"/>
              <p:cNvSpPr/>
              <p:nvPr/>
            </p:nvSpPr>
            <p:spPr>
              <a:xfrm rot="16200000">
                <a:off x="8021290" y="496200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7" name="Plaque 1786"/>
              <p:cNvSpPr/>
              <p:nvPr/>
            </p:nvSpPr>
            <p:spPr>
              <a:xfrm rot="16200000">
                <a:off x="7848715" y="496165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8" name="Plaque 1787"/>
              <p:cNvSpPr/>
              <p:nvPr/>
            </p:nvSpPr>
            <p:spPr>
              <a:xfrm rot="16200000">
                <a:off x="7762097" y="496089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9" name="Plaque 1788"/>
              <p:cNvSpPr/>
              <p:nvPr/>
            </p:nvSpPr>
            <p:spPr>
              <a:xfrm rot="16200000">
                <a:off x="7935633" y="496089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0" name="Plaque 1789"/>
              <p:cNvSpPr/>
              <p:nvPr/>
            </p:nvSpPr>
            <p:spPr>
              <a:xfrm rot="16200000">
                <a:off x="8368361" y="496349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1" name="Plaque 1790"/>
              <p:cNvSpPr/>
              <p:nvPr/>
            </p:nvSpPr>
            <p:spPr>
              <a:xfrm rot="16200000">
                <a:off x="8195786" y="496315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2" name="Plaque 1791"/>
              <p:cNvSpPr/>
              <p:nvPr/>
            </p:nvSpPr>
            <p:spPr>
              <a:xfrm rot="16200000">
                <a:off x="8109168" y="496238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3" name="Plaque 1792"/>
              <p:cNvSpPr/>
              <p:nvPr/>
            </p:nvSpPr>
            <p:spPr>
              <a:xfrm rot="16200000">
                <a:off x="8282704" y="496238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4" name="Plaque 1793"/>
              <p:cNvSpPr/>
              <p:nvPr/>
            </p:nvSpPr>
            <p:spPr>
              <a:xfrm rot="16200000">
                <a:off x="8715432" y="496349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5" name="Plaque 1794"/>
              <p:cNvSpPr/>
              <p:nvPr/>
            </p:nvSpPr>
            <p:spPr>
              <a:xfrm rot="16200000">
                <a:off x="8542856" y="496315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6" name="Plaque 1795"/>
              <p:cNvSpPr/>
              <p:nvPr/>
            </p:nvSpPr>
            <p:spPr>
              <a:xfrm rot="16200000">
                <a:off x="8456239" y="496238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7" name="Plaque 1796"/>
              <p:cNvSpPr/>
              <p:nvPr/>
            </p:nvSpPr>
            <p:spPr>
              <a:xfrm rot="16200000">
                <a:off x="8629774" y="496238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8" name="Plaque 1797"/>
              <p:cNvSpPr/>
              <p:nvPr/>
            </p:nvSpPr>
            <p:spPr>
              <a:xfrm rot="16200000">
                <a:off x="8804742" y="495933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9" name="Plaque 1798"/>
              <p:cNvSpPr/>
              <p:nvPr/>
            </p:nvSpPr>
            <p:spPr>
              <a:xfrm rot="16200000">
                <a:off x="8021290" y="508576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0" name="Plaque 1799"/>
              <p:cNvSpPr/>
              <p:nvPr/>
            </p:nvSpPr>
            <p:spPr>
              <a:xfrm rot="16200000">
                <a:off x="7848715" y="508542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1" name="Plaque 1800"/>
              <p:cNvSpPr/>
              <p:nvPr/>
            </p:nvSpPr>
            <p:spPr>
              <a:xfrm rot="16200000">
                <a:off x="7762097" y="508465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2" name="Plaque 1801"/>
              <p:cNvSpPr/>
              <p:nvPr/>
            </p:nvSpPr>
            <p:spPr>
              <a:xfrm rot="16200000">
                <a:off x="7935633" y="508465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3" name="Plaque 1802"/>
              <p:cNvSpPr/>
              <p:nvPr/>
            </p:nvSpPr>
            <p:spPr>
              <a:xfrm rot="16200000">
                <a:off x="8368361" y="508726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4" name="Plaque 1803"/>
              <p:cNvSpPr/>
              <p:nvPr/>
            </p:nvSpPr>
            <p:spPr>
              <a:xfrm rot="16200000">
                <a:off x="8195786" y="508691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5" name="Plaque 1804"/>
              <p:cNvSpPr/>
              <p:nvPr/>
            </p:nvSpPr>
            <p:spPr>
              <a:xfrm rot="16200000">
                <a:off x="8109168" y="508615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6" name="Plaque 1805"/>
              <p:cNvSpPr/>
              <p:nvPr/>
            </p:nvSpPr>
            <p:spPr>
              <a:xfrm rot="16200000">
                <a:off x="8282704" y="508615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7" name="Plaque 1806"/>
              <p:cNvSpPr/>
              <p:nvPr/>
            </p:nvSpPr>
            <p:spPr>
              <a:xfrm rot="16200000">
                <a:off x="8715432" y="508726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8" name="Plaque 1807"/>
              <p:cNvSpPr/>
              <p:nvPr/>
            </p:nvSpPr>
            <p:spPr>
              <a:xfrm rot="16200000">
                <a:off x="8542856" y="508691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9" name="Plaque 1808"/>
              <p:cNvSpPr/>
              <p:nvPr/>
            </p:nvSpPr>
            <p:spPr>
              <a:xfrm rot="16200000">
                <a:off x="8456239" y="508615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0" name="Plaque 1809"/>
              <p:cNvSpPr/>
              <p:nvPr/>
            </p:nvSpPr>
            <p:spPr>
              <a:xfrm rot="16200000">
                <a:off x="8629774" y="508615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1" name="Plaque 1810"/>
              <p:cNvSpPr/>
              <p:nvPr/>
            </p:nvSpPr>
            <p:spPr>
              <a:xfrm rot="16200000">
                <a:off x="8804742" y="508310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2" name="Plaque 1811"/>
              <p:cNvSpPr/>
              <p:nvPr/>
            </p:nvSpPr>
            <p:spPr>
              <a:xfrm rot="16200000">
                <a:off x="8021290" y="520365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3" name="Plaque 1812"/>
              <p:cNvSpPr/>
              <p:nvPr/>
            </p:nvSpPr>
            <p:spPr>
              <a:xfrm rot="16200000">
                <a:off x="7848715" y="520330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4" name="Plaque 1813"/>
              <p:cNvSpPr/>
              <p:nvPr/>
            </p:nvSpPr>
            <p:spPr>
              <a:xfrm rot="16200000">
                <a:off x="7762097" y="520254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5" name="Plaque 1814"/>
              <p:cNvSpPr/>
              <p:nvPr/>
            </p:nvSpPr>
            <p:spPr>
              <a:xfrm rot="16200000">
                <a:off x="7935633" y="520254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6" name="Plaque 1815"/>
              <p:cNvSpPr/>
              <p:nvPr/>
            </p:nvSpPr>
            <p:spPr>
              <a:xfrm rot="16200000">
                <a:off x="8368361" y="520514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7" name="Plaque 1816"/>
              <p:cNvSpPr/>
              <p:nvPr/>
            </p:nvSpPr>
            <p:spPr>
              <a:xfrm rot="16200000">
                <a:off x="8195786" y="520480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8" name="Plaque 1817"/>
              <p:cNvSpPr/>
              <p:nvPr/>
            </p:nvSpPr>
            <p:spPr>
              <a:xfrm rot="16200000">
                <a:off x="8109168" y="52040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9" name="Plaque 1818"/>
              <p:cNvSpPr/>
              <p:nvPr/>
            </p:nvSpPr>
            <p:spPr>
              <a:xfrm rot="16200000">
                <a:off x="8282704" y="52040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0" name="Plaque 1819"/>
              <p:cNvSpPr/>
              <p:nvPr/>
            </p:nvSpPr>
            <p:spPr>
              <a:xfrm rot="16200000">
                <a:off x="8715432" y="520514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1" name="Plaque 1820"/>
              <p:cNvSpPr/>
              <p:nvPr/>
            </p:nvSpPr>
            <p:spPr>
              <a:xfrm rot="16200000">
                <a:off x="8542856" y="520480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2" name="Plaque 1821"/>
              <p:cNvSpPr/>
              <p:nvPr/>
            </p:nvSpPr>
            <p:spPr>
              <a:xfrm rot="16200000">
                <a:off x="8456239" y="52040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3" name="Plaque 1822"/>
              <p:cNvSpPr/>
              <p:nvPr/>
            </p:nvSpPr>
            <p:spPr>
              <a:xfrm rot="16200000">
                <a:off x="8629774" y="520403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4" name="Plaque 1823"/>
              <p:cNvSpPr/>
              <p:nvPr/>
            </p:nvSpPr>
            <p:spPr>
              <a:xfrm rot="16200000">
                <a:off x="8804742" y="520098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5" name="Plaque 1824"/>
              <p:cNvSpPr/>
              <p:nvPr/>
            </p:nvSpPr>
            <p:spPr>
              <a:xfrm rot="16200000">
                <a:off x="8021290" y="532130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6" name="Plaque 1825"/>
              <p:cNvSpPr/>
              <p:nvPr/>
            </p:nvSpPr>
            <p:spPr>
              <a:xfrm rot="16200000">
                <a:off x="7848715" y="532095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7" name="Plaque 1826"/>
              <p:cNvSpPr/>
              <p:nvPr/>
            </p:nvSpPr>
            <p:spPr>
              <a:xfrm rot="16200000">
                <a:off x="7762097" y="532019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8" name="Plaque 1827"/>
              <p:cNvSpPr/>
              <p:nvPr/>
            </p:nvSpPr>
            <p:spPr>
              <a:xfrm rot="16200000">
                <a:off x="7935633" y="532019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9" name="Plaque 1828"/>
              <p:cNvSpPr/>
              <p:nvPr/>
            </p:nvSpPr>
            <p:spPr>
              <a:xfrm rot="16200000">
                <a:off x="8368361" y="532279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0" name="Plaque 1829"/>
              <p:cNvSpPr/>
              <p:nvPr/>
            </p:nvSpPr>
            <p:spPr>
              <a:xfrm rot="16200000">
                <a:off x="8195786" y="532245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1" name="Plaque 1830"/>
              <p:cNvSpPr/>
              <p:nvPr/>
            </p:nvSpPr>
            <p:spPr>
              <a:xfrm rot="16200000">
                <a:off x="8109168" y="532168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2" name="Plaque 1831"/>
              <p:cNvSpPr/>
              <p:nvPr/>
            </p:nvSpPr>
            <p:spPr>
              <a:xfrm rot="16200000">
                <a:off x="8282704" y="532168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3" name="Plaque 1832"/>
              <p:cNvSpPr/>
              <p:nvPr/>
            </p:nvSpPr>
            <p:spPr>
              <a:xfrm rot="16200000">
                <a:off x="8715432" y="532279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4" name="Plaque 1833"/>
              <p:cNvSpPr/>
              <p:nvPr/>
            </p:nvSpPr>
            <p:spPr>
              <a:xfrm rot="16200000">
                <a:off x="8542856" y="532245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5" name="Plaque 1834"/>
              <p:cNvSpPr/>
              <p:nvPr/>
            </p:nvSpPr>
            <p:spPr>
              <a:xfrm rot="16200000">
                <a:off x="8456239" y="532168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6" name="Plaque 1835"/>
              <p:cNvSpPr/>
              <p:nvPr/>
            </p:nvSpPr>
            <p:spPr>
              <a:xfrm rot="16200000">
                <a:off x="8629774" y="532168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7" name="Plaque 1836"/>
              <p:cNvSpPr/>
              <p:nvPr/>
            </p:nvSpPr>
            <p:spPr>
              <a:xfrm rot="16200000">
                <a:off x="8804742" y="531863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8" name="Plaque 1837"/>
              <p:cNvSpPr/>
              <p:nvPr/>
            </p:nvSpPr>
            <p:spPr>
              <a:xfrm rot="16200000">
                <a:off x="8021290" y="5445070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9" name="Plaque 1838"/>
              <p:cNvSpPr/>
              <p:nvPr/>
            </p:nvSpPr>
            <p:spPr>
              <a:xfrm rot="16200000">
                <a:off x="7762097" y="544395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0" name="Plaque 1839"/>
              <p:cNvSpPr/>
              <p:nvPr/>
            </p:nvSpPr>
            <p:spPr>
              <a:xfrm rot="16200000">
                <a:off x="7935633" y="544395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1" name="Plaque 1840"/>
              <p:cNvSpPr/>
              <p:nvPr/>
            </p:nvSpPr>
            <p:spPr>
              <a:xfrm rot="16200000">
                <a:off x="8368361" y="544656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2" name="Plaque 1841"/>
              <p:cNvSpPr/>
              <p:nvPr/>
            </p:nvSpPr>
            <p:spPr>
              <a:xfrm rot="16200000">
                <a:off x="8195786" y="544621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3" name="Plaque 1842"/>
              <p:cNvSpPr/>
              <p:nvPr/>
            </p:nvSpPr>
            <p:spPr>
              <a:xfrm rot="16200000">
                <a:off x="8109168" y="544545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4" name="Plaque 1843"/>
              <p:cNvSpPr/>
              <p:nvPr/>
            </p:nvSpPr>
            <p:spPr>
              <a:xfrm rot="16200000">
                <a:off x="8542856" y="544621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5" name="Plaque 1844"/>
              <p:cNvSpPr/>
              <p:nvPr/>
            </p:nvSpPr>
            <p:spPr>
              <a:xfrm rot="16200000">
                <a:off x="8456239" y="544545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6" name="Plaque 1845"/>
              <p:cNvSpPr/>
              <p:nvPr/>
            </p:nvSpPr>
            <p:spPr>
              <a:xfrm rot="16200000">
                <a:off x="8629774" y="544545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7" name="Plaque 1846"/>
              <p:cNvSpPr/>
              <p:nvPr/>
            </p:nvSpPr>
            <p:spPr>
              <a:xfrm rot="16200000">
                <a:off x="8804742" y="544240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8" name="Plaque 1847"/>
              <p:cNvSpPr/>
              <p:nvPr/>
            </p:nvSpPr>
            <p:spPr>
              <a:xfrm rot="16200000">
                <a:off x="8021290" y="5563744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9" name="Plaque 1848"/>
              <p:cNvSpPr/>
              <p:nvPr/>
            </p:nvSpPr>
            <p:spPr>
              <a:xfrm rot="16200000">
                <a:off x="7848715" y="556339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0" name="Plaque 1849"/>
              <p:cNvSpPr/>
              <p:nvPr/>
            </p:nvSpPr>
            <p:spPr>
              <a:xfrm rot="16200000">
                <a:off x="7762097" y="55626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1" name="Plaque 1850"/>
              <p:cNvSpPr/>
              <p:nvPr/>
            </p:nvSpPr>
            <p:spPr>
              <a:xfrm rot="16200000">
                <a:off x="7935633" y="556263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2" name="Plaque 1851"/>
              <p:cNvSpPr/>
              <p:nvPr/>
            </p:nvSpPr>
            <p:spPr>
              <a:xfrm rot="16200000">
                <a:off x="8368361" y="556523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3" name="Plaque 1852"/>
              <p:cNvSpPr/>
              <p:nvPr/>
            </p:nvSpPr>
            <p:spPr>
              <a:xfrm rot="16200000">
                <a:off x="8195786" y="556489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4" name="Plaque 1853"/>
              <p:cNvSpPr/>
              <p:nvPr/>
            </p:nvSpPr>
            <p:spPr>
              <a:xfrm rot="16200000">
                <a:off x="8109168" y="55641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5" name="Plaque 1854"/>
              <p:cNvSpPr/>
              <p:nvPr/>
            </p:nvSpPr>
            <p:spPr>
              <a:xfrm rot="16200000">
                <a:off x="8282704" y="55641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6" name="Plaque 1855"/>
              <p:cNvSpPr/>
              <p:nvPr/>
            </p:nvSpPr>
            <p:spPr>
              <a:xfrm rot="16200000">
                <a:off x="8715432" y="556523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7" name="Plaque 1856"/>
              <p:cNvSpPr/>
              <p:nvPr/>
            </p:nvSpPr>
            <p:spPr>
              <a:xfrm rot="16200000">
                <a:off x="8542856" y="5564892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8" name="Plaque 1857"/>
              <p:cNvSpPr/>
              <p:nvPr/>
            </p:nvSpPr>
            <p:spPr>
              <a:xfrm rot="16200000">
                <a:off x="8456239" y="55641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9" name="Plaque 1858"/>
              <p:cNvSpPr/>
              <p:nvPr/>
            </p:nvSpPr>
            <p:spPr>
              <a:xfrm rot="16200000">
                <a:off x="8629774" y="5564126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0" name="Plaque 1859"/>
              <p:cNvSpPr/>
              <p:nvPr/>
            </p:nvSpPr>
            <p:spPr>
              <a:xfrm rot="16200000">
                <a:off x="8804742" y="5561078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1" name="Plaque 1860"/>
              <p:cNvSpPr/>
              <p:nvPr/>
            </p:nvSpPr>
            <p:spPr>
              <a:xfrm rot="16200000">
                <a:off x="8021290" y="568139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2" name="Plaque 1861"/>
              <p:cNvSpPr/>
              <p:nvPr/>
            </p:nvSpPr>
            <p:spPr>
              <a:xfrm rot="16200000">
                <a:off x="7848715" y="568104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3" name="Plaque 1862"/>
              <p:cNvSpPr/>
              <p:nvPr/>
            </p:nvSpPr>
            <p:spPr>
              <a:xfrm rot="16200000">
                <a:off x="7762097" y="568028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4" name="Plaque 1863"/>
              <p:cNvSpPr/>
              <p:nvPr/>
            </p:nvSpPr>
            <p:spPr>
              <a:xfrm rot="16200000">
                <a:off x="7935633" y="568028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5" name="Plaque 1864"/>
              <p:cNvSpPr/>
              <p:nvPr/>
            </p:nvSpPr>
            <p:spPr>
              <a:xfrm rot="16200000">
                <a:off x="8368361" y="568288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6" name="Plaque 1865"/>
              <p:cNvSpPr/>
              <p:nvPr/>
            </p:nvSpPr>
            <p:spPr>
              <a:xfrm rot="16200000">
                <a:off x="8195786" y="568254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7" name="Plaque 1866"/>
              <p:cNvSpPr/>
              <p:nvPr/>
            </p:nvSpPr>
            <p:spPr>
              <a:xfrm rot="16200000">
                <a:off x="8109168" y="56817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8" name="Plaque 1867"/>
              <p:cNvSpPr/>
              <p:nvPr/>
            </p:nvSpPr>
            <p:spPr>
              <a:xfrm rot="16200000">
                <a:off x="8282704" y="56817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9" name="Plaque 1868"/>
              <p:cNvSpPr/>
              <p:nvPr/>
            </p:nvSpPr>
            <p:spPr>
              <a:xfrm rot="16200000">
                <a:off x="8715432" y="568288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0" name="Plaque 1869"/>
              <p:cNvSpPr/>
              <p:nvPr/>
            </p:nvSpPr>
            <p:spPr>
              <a:xfrm rot="16200000">
                <a:off x="8542856" y="568254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1" name="Plaque 1870"/>
              <p:cNvSpPr/>
              <p:nvPr/>
            </p:nvSpPr>
            <p:spPr>
              <a:xfrm rot="16200000">
                <a:off x="8456239" y="56817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2" name="Plaque 1871"/>
              <p:cNvSpPr/>
              <p:nvPr/>
            </p:nvSpPr>
            <p:spPr>
              <a:xfrm rot="16200000">
                <a:off x="8629774" y="5681777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3" name="Plaque 1872"/>
              <p:cNvSpPr/>
              <p:nvPr/>
            </p:nvSpPr>
            <p:spPr>
              <a:xfrm rot="16200000">
                <a:off x="8804742" y="567872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4" name="Plaque 1873"/>
              <p:cNvSpPr/>
              <p:nvPr/>
            </p:nvSpPr>
            <p:spPr>
              <a:xfrm rot="16200000">
                <a:off x="8021290" y="5805161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5" name="Plaque 1874"/>
              <p:cNvSpPr/>
              <p:nvPr/>
            </p:nvSpPr>
            <p:spPr>
              <a:xfrm rot="16200000">
                <a:off x="7848715" y="580481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6" name="Plaque 1875"/>
              <p:cNvSpPr/>
              <p:nvPr/>
            </p:nvSpPr>
            <p:spPr>
              <a:xfrm rot="16200000">
                <a:off x="7762097" y="580404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7" name="Plaque 1876"/>
              <p:cNvSpPr/>
              <p:nvPr/>
            </p:nvSpPr>
            <p:spPr>
              <a:xfrm rot="16200000">
                <a:off x="7935633" y="580404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8" name="Plaque 1877"/>
              <p:cNvSpPr/>
              <p:nvPr/>
            </p:nvSpPr>
            <p:spPr>
              <a:xfrm rot="16200000">
                <a:off x="8368361" y="580665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9" name="Plaque 1878"/>
              <p:cNvSpPr/>
              <p:nvPr/>
            </p:nvSpPr>
            <p:spPr>
              <a:xfrm rot="16200000">
                <a:off x="8195786" y="580630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0" name="Plaque 1879"/>
              <p:cNvSpPr/>
              <p:nvPr/>
            </p:nvSpPr>
            <p:spPr>
              <a:xfrm rot="16200000">
                <a:off x="8109168" y="580554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1" name="Plaque 1880"/>
              <p:cNvSpPr/>
              <p:nvPr/>
            </p:nvSpPr>
            <p:spPr>
              <a:xfrm rot="16200000">
                <a:off x="8282704" y="580554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2" name="Plaque 1881"/>
              <p:cNvSpPr/>
              <p:nvPr/>
            </p:nvSpPr>
            <p:spPr>
              <a:xfrm rot="16200000">
                <a:off x="8715432" y="580665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3" name="Plaque 1882"/>
              <p:cNvSpPr/>
              <p:nvPr/>
            </p:nvSpPr>
            <p:spPr>
              <a:xfrm rot="16200000">
                <a:off x="8542856" y="5806309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4" name="Plaque 1883"/>
              <p:cNvSpPr/>
              <p:nvPr/>
            </p:nvSpPr>
            <p:spPr>
              <a:xfrm rot="16200000">
                <a:off x="8456239" y="580554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5" name="Plaque 1884"/>
              <p:cNvSpPr/>
              <p:nvPr/>
            </p:nvSpPr>
            <p:spPr>
              <a:xfrm rot="16200000">
                <a:off x="8629774" y="5805543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6" name="Plaque 1885"/>
              <p:cNvSpPr/>
              <p:nvPr/>
            </p:nvSpPr>
            <p:spPr>
              <a:xfrm rot="16200000">
                <a:off x="8804742" y="5802495"/>
                <a:ext cx="117067" cy="85322"/>
              </a:xfrm>
              <a:prstGeom prst="plaque">
                <a:avLst>
                  <a:gd name="adj" fmla="val 44461"/>
                </a:avLst>
              </a:prstGeom>
              <a:solidFill>
                <a:srgbClr val="FF6600">
                  <a:alpha val="22000"/>
                </a:srgbClr>
              </a:solidFill>
              <a:ln w="12700" cmpd="sng">
                <a:solidFill>
                  <a:schemeClr val="accent6">
                    <a:lumMod val="50000"/>
                    <a:alpha val="4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5" name="Plaque 1984"/>
              <p:cNvSpPr/>
              <p:nvPr/>
            </p:nvSpPr>
            <p:spPr>
              <a:xfrm rot="16200000">
                <a:off x="8413578" y="46668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6" name="Plaque 1985"/>
              <p:cNvSpPr/>
              <p:nvPr/>
            </p:nvSpPr>
            <p:spPr>
              <a:xfrm rot="16200000">
                <a:off x="8240043" y="46668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7" name="Plaque 1986"/>
              <p:cNvSpPr/>
              <p:nvPr/>
            </p:nvSpPr>
            <p:spPr>
              <a:xfrm rot="16200000">
                <a:off x="8066508" y="46668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8" name="Plaque 1987"/>
              <p:cNvSpPr/>
              <p:nvPr/>
            </p:nvSpPr>
            <p:spPr>
              <a:xfrm rot="16200000">
                <a:off x="7804622" y="466531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9" name="Plaque 1988"/>
              <p:cNvSpPr/>
              <p:nvPr/>
            </p:nvSpPr>
            <p:spPr>
              <a:xfrm rot="16200000">
                <a:off x="7719437" y="466531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0" name="Plaque 1989"/>
              <p:cNvSpPr/>
              <p:nvPr/>
            </p:nvSpPr>
            <p:spPr>
              <a:xfrm rot="16200000">
                <a:off x="7892972" y="466531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1" name="Plaque 1990"/>
              <p:cNvSpPr/>
              <p:nvPr/>
            </p:nvSpPr>
            <p:spPr>
              <a:xfrm rot="16200000">
                <a:off x="7979740" y="466531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2" name="Plaque 1991"/>
              <p:cNvSpPr/>
              <p:nvPr/>
            </p:nvSpPr>
            <p:spPr>
              <a:xfrm rot="16200000">
                <a:off x="8151693" y="46668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3" name="Plaque 1992"/>
              <p:cNvSpPr/>
              <p:nvPr/>
            </p:nvSpPr>
            <p:spPr>
              <a:xfrm rot="16200000">
                <a:off x="8326811" y="46668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4" name="Plaque 1993"/>
              <p:cNvSpPr/>
              <p:nvPr/>
            </p:nvSpPr>
            <p:spPr>
              <a:xfrm rot="16200000">
                <a:off x="8498764" y="46668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5" name="Plaque 1994"/>
              <p:cNvSpPr/>
              <p:nvPr/>
            </p:nvSpPr>
            <p:spPr>
              <a:xfrm rot="16200000">
                <a:off x="8587114" y="46668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6" name="Plaque 1995"/>
              <p:cNvSpPr/>
              <p:nvPr/>
            </p:nvSpPr>
            <p:spPr>
              <a:xfrm rot="16200000">
                <a:off x="8673881" y="46668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7" name="Plaque 1996"/>
              <p:cNvSpPr/>
              <p:nvPr/>
            </p:nvSpPr>
            <p:spPr>
              <a:xfrm rot="16200000">
                <a:off x="8413578" y="47854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8" name="Plaque 1997"/>
              <p:cNvSpPr/>
              <p:nvPr/>
            </p:nvSpPr>
            <p:spPr>
              <a:xfrm rot="16200000">
                <a:off x="8240043" y="47854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9" name="Plaque 1998"/>
              <p:cNvSpPr/>
              <p:nvPr/>
            </p:nvSpPr>
            <p:spPr>
              <a:xfrm rot="16200000">
                <a:off x="8066508" y="47854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0" name="Plaque 1999"/>
              <p:cNvSpPr/>
              <p:nvPr/>
            </p:nvSpPr>
            <p:spPr>
              <a:xfrm rot="16200000">
                <a:off x="7804622" y="478398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1" name="Plaque 2000"/>
              <p:cNvSpPr/>
              <p:nvPr/>
            </p:nvSpPr>
            <p:spPr>
              <a:xfrm rot="16200000">
                <a:off x="7719437" y="478398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2" name="Plaque 2001"/>
              <p:cNvSpPr/>
              <p:nvPr/>
            </p:nvSpPr>
            <p:spPr>
              <a:xfrm rot="16200000">
                <a:off x="7892972" y="478398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3" name="Plaque 2002"/>
              <p:cNvSpPr/>
              <p:nvPr/>
            </p:nvSpPr>
            <p:spPr>
              <a:xfrm rot="16200000">
                <a:off x="7979740" y="478398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4" name="Plaque 2003"/>
              <p:cNvSpPr/>
              <p:nvPr/>
            </p:nvSpPr>
            <p:spPr>
              <a:xfrm rot="16200000">
                <a:off x="8151693" y="47854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5" name="Plaque 2004"/>
              <p:cNvSpPr/>
              <p:nvPr/>
            </p:nvSpPr>
            <p:spPr>
              <a:xfrm rot="16200000">
                <a:off x="8326811" y="47854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6" name="Plaque 2005"/>
              <p:cNvSpPr/>
              <p:nvPr/>
            </p:nvSpPr>
            <p:spPr>
              <a:xfrm rot="16200000">
                <a:off x="8498764" y="47854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7" name="Plaque 2006"/>
              <p:cNvSpPr/>
              <p:nvPr/>
            </p:nvSpPr>
            <p:spPr>
              <a:xfrm rot="16200000">
                <a:off x="8587114" y="47854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8" name="Plaque 2007"/>
              <p:cNvSpPr/>
              <p:nvPr/>
            </p:nvSpPr>
            <p:spPr>
              <a:xfrm rot="16200000">
                <a:off x="8673881" y="478547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9" name="Plaque 2008"/>
              <p:cNvSpPr/>
              <p:nvPr/>
            </p:nvSpPr>
            <p:spPr>
              <a:xfrm rot="16200000">
                <a:off x="8413578" y="490312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0" name="Plaque 2009"/>
              <p:cNvSpPr/>
              <p:nvPr/>
            </p:nvSpPr>
            <p:spPr>
              <a:xfrm rot="16200000">
                <a:off x="8240043" y="490312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1" name="Plaque 2010"/>
              <p:cNvSpPr/>
              <p:nvPr/>
            </p:nvSpPr>
            <p:spPr>
              <a:xfrm rot="16200000">
                <a:off x="8066508" y="490312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2" name="Plaque 2011"/>
              <p:cNvSpPr/>
              <p:nvPr/>
            </p:nvSpPr>
            <p:spPr>
              <a:xfrm rot="16200000">
                <a:off x="7804622" y="490163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3" name="Plaque 2012"/>
              <p:cNvSpPr/>
              <p:nvPr/>
            </p:nvSpPr>
            <p:spPr>
              <a:xfrm rot="16200000">
                <a:off x="7719437" y="490163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4" name="Plaque 2013"/>
              <p:cNvSpPr/>
              <p:nvPr/>
            </p:nvSpPr>
            <p:spPr>
              <a:xfrm rot="16200000">
                <a:off x="7892972" y="490163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5" name="Plaque 2014"/>
              <p:cNvSpPr/>
              <p:nvPr/>
            </p:nvSpPr>
            <p:spPr>
              <a:xfrm rot="16200000">
                <a:off x="7979740" y="490163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6" name="Plaque 2015"/>
              <p:cNvSpPr/>
              <p:nvPr/>
            </p:nvSpPr>
            <p:spPr>
              <a:xfrm rot="16200000">
                <a:off x="8151693" y="490312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7" name="Plaque 2016"/>
              <p:cNvSpPr/>
              <p:nvPr/>
            </p:nvSpPr>
            <p:spPr>
              <a:xfrm rot="16200000">
                <a:off x="8326811" y="490312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8" name="Plaque 2017"/>
              <p:cNvSpPr/>
              <p:nvPr/>
            </p:nvSpPr>
            <p:spPr>
              <a:xfrm rot="16200000">
                <a:off x="8498764" y="490312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9" name="Plaque 2018"/>
              <p:cNvSpPr/>
              <p:nvPr/>
            </p:nvSpPr>
            <p:spPr>
              <a:xfrm rot="16200000">
                <a:off x="8587114" y="490312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0" name="Plaque 2019"/>
              <p:cNvSpPr/>
              <p:nvPr/>
            </p:nvSpPr>
            <p:spPr>
              <a:xfrm rot="16200000">
                <a:off x="8673881" y="4903129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1" name="Plaque 2020"/>
              <p:cNvSpPr/>
              <p:nvPr/>
            </p:nvSpPr>
            <p:spPr>
              <a:xfrm rot="16200000">
                <a:off x="8413578" y="502689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2" name="Plaque 2021"/>
              <p:cNvSpPr/>
              <p:nvPr/>
            </p:nvSpPr>
            <p:spPr>
              <a:xfrm rot="16200000">
                <a:off x="8240043" y="502689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3" name="Plaque 2022"/>
              <p:cNvSpPr/>
              <p:nvPr/>
            </p:nvSpPr>
            <p:spPr>
              <a:xfrm rot="16200000">
                <a:off x="8066508" y="502689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4" name="Plaque 2023"/>
              <p:cNvSpPr/>
              <p:nvPr/>
            </p:nvSpPr>
            <p:spPr>
              <a:xfrm rot="16200000">
                <a:off x="7804622" y="502540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5" name="Plaque 2024"/>
              <p:cNvSpPr/>
              <p:nvPr/>
            </p:nvSpPr>
            <p:spPr>
              <a:xfrm rot="16200000">
                <a:off x="7719437" y="502540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6" name="Plaque 2025"/>
              <p:cNvSpPr/>
              <p:nvPr/>
            </p:nvSpPr>
            <p:spPr>
              <a:xfrm rot="16200000">
                <a:off x="7892972" y="502540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7" name="Plaque 2026"/>
              <p:cNvSpPr/>
              <p:nvPr/>
            </p:nvSpPr>
            <p:spPr>
              <a:xfrm rot="16200000">
                <a:off x="7979740" y="502540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8" name="Plaque 2027"/>
              <p:cNvSpPr/>
              <p:nvPr/>
            </p:nvSpPr>
            <p:spPr>
              <a:xfrm rot="16200000">
                <a:off x="8151693" y="502689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9" name="Plaque 2028"/>
              <p:cNvSpPr/>
              <p:nvPr/>
            </p:nvSpPr>
            <p:spPr>
              <a:xfrm rot="16200000">
                <a:off x="8326811" y="502689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0" name="Plaque 2029"/>
              <p:cNvSpPr/>
              <p:nvPr/>
            </p:nvSpPr>
            <p:spPr>
              <a:xfrm rot="16200000">
                <a:off x="8498764" y="502689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1" name="Plaque 2030"/>
              <p:cNvSpPr/>
              <p:nvPr/>
            </p:nvSpPr>
            <p:spPr>
              <a:xfrm rot="16200000">
                <a:off x="8587114" y="502689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2" name="Plaque 2031"/>
              <p:cNvSpPr/>
              <p:nvPr/>
            </p:nvSpPr>
            <p:spPr>
              <a:xfrm rot="16200000">
                <a:off x="8673881" y="502689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3" name="Plaque 2032"/>
              <p:cNvSpPr/>
              <p:nvPr/>
            </p:nvSpPr>
            <p:spPr>
              <a:xfrm rot="16200000">
                <a:off x="8413578" y="5144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4" name="Plaque 2033"/>
              <p:cNvSpPr/>
              <p:nvPr/>
            </p:nvSpPr>
            <p:spPr>
              <a:xfrm rot="16200000">
                <a:off x="8240043" y="5144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5" name="Plaque 2034"/>
              <p:cNvSpPr/>
              <p:nvPr/>
            </p:nvSpPr>
            <p:spPr>
              <a:xfrm rot="16200000">
                <a:off x="8066508" y="5144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6" name="Plaque 2035"/>
              <p:cNvSpPr/>
              <p:nvPr/>
            </p:nvSpPr>
            <p:spPr>
              <a:xfrm rot="16200000">
                <a:off x="7804622" y="514328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7" name="Plaque 2036"/>
              <p:cNvSpPr/>
              <p:nvPr/>
            </p:nvSpPr>
            <p:spPr>
              <a:xfrm rot="16200000">
                <a:off x="7719437" y="514328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8" name="Plaque 2037"/>
              <p:cNvSpPr/>
              <p:nvPr/>
            </p:nvSpPr>
            <p:spPr>
              <a:xfrm rot="16200000">
                <a:off x="7892972" y="514328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9" name="Plaque 2038"/>
              <p:cNvSpPr/>
              <p:nvPr/>
            </p:nvSpPr>
            <p:spPr>
              <a:xfrm rot="16200000">
                <a:off x="7979740" y="514328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0" name="Plaque 2039"/>
              <p:cNvSpPr/>
              <p:nvPr/>
            </p:nvSpPr>
            <p:spPr>
              <a:xfrm rot="16200000">
                <a:off x="8151693" y="5144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1" name="Plaque 2040"/>
              <p:cNvSpPr/>
              <p:nvPr/>
            </p:nvSpPr>
            <p:spPr>
              <a:xfrm rot="16200000">
                <a:off x="8326811" y="5144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2" name="Plaque 2041"/>
              <p:cNvSpPr/>
              <p:nvPr/>
            </p:nvSpPr>
            <p:spPr>
              <a:xfrm rot="16200000">
                <a:off x="8498764" y="5144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3" name="Plaque 2042"/>
              <p:cNvSpPr/>
              <p:nvPr/>
            </p:nvSpPr>
            <p:spPr>
              <a:xfrm rot="16200000">
                <a:off x="8587114" y="5144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4" name="Plaque 2043"/>
              <p:cNvSpPr/>
              <p:nvPr/>
            </p:nvSpPr>
            <p:spPr>
              <a:xfrm rot="16200000">
                <a:off x="8673881" y="514478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5" name="Plaque 2044"/>
              <p:cNvSpPr/>
              <p:nvPr/>
            </p:nvSpPr>
            <p:spPr>
              <a:xfrm rot="16200000">
                <a:off x="8413578" y="52624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6" name="Plaque 2045"/>
              <p:cNvSpPr/>
              <p:nvPr/>
            </p:nvSpPr>
            <p:spPr>
              <a:xfrm rot="16200000">
                <a:off x="8240043" y="52624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7" name="Plaque 2046"/>
              <p:cNvSpPr/>
              <p:nvPr/>
            </p:nvSpPr>
            <p:spPr>
              <a:xfrm rot="16200000">
                <a:off x="8066508" y="52624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8" name="Plaque 2047"/>
              <p:cNvSpPr/>
              <p:nvPr/>
            </p:nvSpPr>
            <p:spPr>
              <a:xfrm rot="16200000">
                <a:off x="7804622" y="526093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9" name="Plaque 2048"/>
              <p:cNvSpPr/>
              <p:nvPr/>
            </p:nvSpPr>
            <p:spPr>
              <a:xfrm rot="16200000">
                <a:off x="7719437" y="526093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0" name="Plaque 2049"/>
              <p:cNvSpPr/>
              <p:nvPr/>
            </p:nvSpPr>
            <p:spPr>
              <a:xfrm rot="16200000">
                <a:off x="7892972" y="526093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1" name="Plaque 2050"/>
              <p:cNvSpPr/>
              <p:nvPr/>
            </p:nvSpPr>
            <p:spPr>
              <a:xfrm rot="16200000">
                <a:off x="7979740" y="526093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2" name="Plaque 2051"/>
              <p:cNvSpPr/>
              <p:nvPr/>
            </p:nvSpPr>
            <p:spPr>
              <a:xfrm rot="16200000">
                <a:off x="8151693" y="52624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3" name="Plaque 2052"/>
              <p:cNvSpPr/>
              <p:nvPr/>
            </p:nvSpPr>
            <p:spPr>
              <a:xfrm rot="16200000">
                <a:off x="8326811" y="52624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4" name="Plaque 2053"/>
              <p:cNvSpPr/>
              <p:nvPr/>
            </p:nvSpPr>
            <p:spPr>
              <a:xfrm rot="16200000">
                <a:off x="8498764" y="52624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5" name="Plaque 2054"/>
              <p:cNvSpPr/>
              <p:nvPr/>
            </p:nvSpPr>
            <p:spPr>
              <a:xfrm rot="16200000">
                <a:off x="8587114" y="52624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6" name="Plaque 2055"/>
              <p:cNvSpPr/>
              <p:nvPr/>
            </p:nvSpPr>
            <p:spPr>
              <a:xfrm rot="16200000">
                <a:off x="8673881" y="52624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7" name="Plaque 2056"/>
              <p:cNvSpPr/>
              <p:nvPr/>
            </p:nvSpPr>
            <p:spPr>
              <a:xfrm rot="16200000">
                <a:off x="8413578" y="538619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8" name="Plaque 2057"/>
              <p:cNvSpPr/>
              <p:nvPr/>
            </p:nvSpPr>
            <p:spPr>
              <a:xfrm rot="16200000">
                <a:off x="8240043" y="538619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9" name="Plaque 2058"/>
              <p:cNvSpPr/>
              <p:nvPr/>
            </p:nvSpPr>
            <p:spPr>
              <a:xfrm rot="16200000">
                <a:off x="8066508" y="538619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0" name="Plaque 2059"/>
              <p:cNvSpPr/>
              <p:nvPr/>
            </p:nvSpPr>
            <p:spPr>
              <a:xfrm rot="16200000">
                <a:off x="7804622" y="53847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1" name="Plaque 2060"/>
              <p:cNvSpPr/>
              <p:nvPr/>
            </p:nvSpPr>
            <p:spPr>
              <a:xfrm rot="16200000">
                <a:off x="7719437" y="53847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2" name="Plaque 2061"/>
              <p:cNvSpPr/>
              <p:nvPr/>
            </p:nvSpPr>
            <p:spPr>
              <a:xfrm rot="16200000">
                <a:off x="7892972" y="53847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3" name="Plaque 2062"/>
              <p:cNvSpPr/>
              <p:nvPr/>
            </p:nvSpPr>
            <p:spPr>
              <a:xfrm rot="16200000">
                <a:off x="7979740" y="538470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4" name="Plaque 2063"/>
              <p:cNvSpPr/>
              <p:nvPr/>
            </p:nvSpPr>
            <p:spPr>
              <a:xfrm rot="16200000">
                <a:off x="8151693" y="538619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5" name="Plaque 2064"/>
              <p:cNvSpPr/>
              <p:nvPr/>
            </p:nvSpPr>
            <p:spPr>
              <a:xfrm rot="16200000">
                <a:off x="8326811" y="538619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6" name="Plaque 2065"/>
              <p:cNvSpPr/>
              <p:nvPr/>
            </p:nvSpPr>
            <p:spPr>
              <a:xfrm rot="16200000">
                <a:off x="8498764" y="538619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7" name="Plaque 2066"/>
              <p:cNvSpPr/>
              <p:nvPr/>
            </p:nvSpPr>
            <p:spPr>
              <a:xfrm rot="16200000">
                <a:off x="8587114" y="538619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8" name="Plaque 2067"/>
              <p:cNvSpPr/>
              <p:nvPr/>
            </p:nvSpPr>
            <p:spPr>
              <a:xfrm rot="16200000">
                <a:off x="8673881" y="538619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9" name="Plaque 2068"/>
              <p:cNvSpPr/>
              <p:nvPr/>
            </p:nvSpPr>
            <p:spPr>
              <a:xfrm rot="16200000">
                <a:off x="8413578" y="5504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0" name="Plaque 2069"/>
              <p:cNvSpPr/>
              <p:nvPr/>
            </p:nvSpPr>
            <p:spPr>
              <a:xfrm rot="16200000">
                <a:off x="8240043" y="5504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1" name="Plaque 2070"/>
              <p:cNvSpPr/>
              <p:nvPr/>
            </p:nvSpPr>
            <p:spPr>
              <a:xfrm rot="16200000">
                <a:off x="8066508" y="5504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2" name="Plaque 2071"/>
              <p:cNvSpPr/>
              <p:nvPr/>
            </p:nvSpPr>
            <p:spPr>
              <a:xfrm rot="16200000">
                <a:off x="7804622" y="55033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3" name="Plaque 2072"/>
              <p:cNvSpPr/>
              <p:nvPr/>
            </p:nvSpPr>
            <p:spPr>
              <a:xfrm rot="16200000">
                <a:off x="7719437" y="55033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4" name="Plaque 2073"/>
              <p:cNvSpPr/>
              <p:nvPr/>
            </p:nvSpPr>
            <p:spPr>
              <a:xfrm rot="16200000">
                <a:off x="7892972" y="55033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5" name="Plaque 2074"/>
              <p:cNvSpPr/>
              <p:nvPr/>
            </p:nvSpPr>
            <p:spPr>
              <a:xfrm rot="16200000">
                <a:off x="7979740" y="5503376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6" name="Plaque 2075"/>
              <p:cNvSpPr/>
              <p:nvPr/>
            </p:nvSpPr>
            <p:spPr>
              <a:xfrm rot="16200000">
                <a:off x="8151693" y="5504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7" name="Plaque 2076"/>
              <p:cNvSpPr/>
              <p:nvPr/>
            </p:nvSpPr>
            <p:spPr>
              <a:xfrm rot="16200000">
                <a:off x="8326811" y="5504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8" name="Plaque 2077"/>
              <p:cNvSpPr/>
              <p:nvPr/>
            </p:nvSpPr>
            <p:spPr>
              <a:xfrm rot="16200000">
                <a:off x="8498764" y="5504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9" name="Plaque 2078"/>
              <p:cNvSpPr/>
              <p:nvPr/>
            </p:nvSpPr>
            <p:spPr>
              <a:xfrm rot="16200000">
                <a:off x="8587114" y="5504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0" name="Plaque 2079"/>
              <p:cNvSpPr/>
              <p:nvPr/>
            </p:nvSpPr>
            <p:spPr>
              <a:xfrm rot="16200000">
                <a:off x="8673881" y="550487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1" name="Plaque 2080"/>
              <p:cNvSpPr/>
              <p:nvPr/>
            </p:nvSpPr>
            <p:spPr>
              <a:xfrm rot="16200000">
                <a:off x="8413578" y="5622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2" name="Plaque 2081"/>
              <p:cNvSpPr/>
              <p:nvPr/>
            </p:nvSpPr>
            <p:spPr>
              <a:xfrm rot="16200000">
                <a:off x="8240043" y="5622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3" name="Plaque 2082"/>
              <p:cNvSpPr/>
              <p:nvPr/>
            </p:nvSpPr>
            <p:spPr>
              <a:xfrm rot="16200000">
                <a:off x="8066508" y="5622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4" name="Plaque 2083"/>
              <p:cNvSpPr/>
              <p:nvPr/>
            </p:nvSpPr>
            <p:spPr>
              <a:xfrm rot="16200000">
                <a:off x="7804622" y="562102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5" name="Plaque 2084"/>
              <p:cNvSpPr/>
              <p:nvPr/>
            </p:nvSpPr>
            <p:spPr>
              <a:xfrm rot="16200000">
                <a:off x="7719437" y="562102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6" name="Plaque 2085"/>
              <p:cNvSpPr/>
              <p:nvPr/>
            </p:nvSpPr>
            <p:spPr>
              <a:xfrm rot="16200000">
                <a:off x="7892972" y="562102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7" name="Plaque 2086"/>
              <p:cNvSpPr/>
              <p:nvPr/>
            </p:nvSpPr>
            <p:spPr>
              <a:xfrm rot="16200000">
                <a:off x="7979740" y="562102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8" name="Plaque 2087"/>
              <p:cNvSpPr/>
              <p:nvPr/>
            </p:nvSpPr>
            <p:spPr>
              <a:xfrm rot="16200000">
                <a:off x="8151693" y="5622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9" name="Plaque 2088"/>
              <p:cNvSpPr/>
              <p:nvPr/>
            </p:nvSpPr>
            <p:spPr>
              <a:xfrm rot="16200000">
                <a:off x="8326811" y="5622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0" name="Plaque 2089"/>
              <p:cNvSpPr/>
              <p:nvPr/>
            </p:nvSpPr>
            <p:spPr>
              <a:xfrm rot="16200000">
                <a:off x="8498764" y="5622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1" name="Plaque 2090"/>
              <p:cNvSpPr/>
              <p:nvPr/>
            </p:nvSpPr>
            <p:spPr>
              <a:xfrm rot="16200000">
                <a:off x="8587114" y="5622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2" name="Plaque 2091"/>
              <p:cNvSpPr/>
              <p:nvPr/>
            </p:nvSpPr>
            <p:spPr>
              <a:xfrm rot="16200000">
                <a:off x="8673881" y="56225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3" name="Plaque 2092"/>
              <p:cNvSpPr/>
              <p:nvPr/>
            </p:nvSpPr>
            <p:spPr>
              <a:xfrm rot="16200000">
                <a:off x="8413578" y="574628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4" name="Plaque 2093"/>
              <p:cNvSpPr/>
              <p:nvPr/>
            </p:nvSpPr>
            <p:spPr>
              <a:xfrm rot="16200000">
                <a:off x="8240043" y="574628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5" name="Plaque 2094"/>
              <p:cNvSpPr/>
              <p:nvPr/>
            </p:nvSpPr>
            <p:spPr>
              <a:xfrm rot="16200000">
                <a:off x="8066508" y="574628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6" name="Plaque 2095"/>
              <p:cNvSpPr/>
              <p:nvPr/>
            </p:nvSpPr>
            <p:spPr>
              <a:xfrm rot="16200000">
                <a:off x="7804622" y="57447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7" name="Plaque 2096"/>
              <p:cNvSpPr/>
              <p:nvPr/>
            </p:nvSpPr>
            <p:spPr>
              <a:xfrm rot="16200000">
                <a:off x="7719437" y="57447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8" name="Plaque 2097"/>
              <p:cNvSpPr/>
              <p:nvPr/>
            </p:nvSpPr>
            <p:spPr>
              <a:xfrm rot="16200000">
                <a:off x="7892972" y="57447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9" name="Plaque 2098"/>
              <p:cNvSpPr/>
              <p:nvPr/>
            </p:nvSpPr>
            <p:spPr>
              <a:xfrm rot="16200000">
                <a:off x="7979740" y="574479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0" name="Plaque 2099"/>
              <p:cNvSpPr/>
              <p:nvPr/>
            </p:nvSpPr>
            <p:spPr>
              <a:xfrm rot="16200000">
                <a:off x="8151693" y="574628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1" name="Plaque 2100"/>
              <p:cNvSpPr/>
              <p:nvPr/>
            </p:nvSpPr>
            <p:spPr>
              <a:xfrm rot="16200000">
                <a:off x="8326811" y="574628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2" name="Plaque 2101"/>
              <p:cNvSpPr/>
              <p:nvPr/>
            </p:nvSpPr>
            <p:spPr>
              <a:xfrm rot="16200000">
                <a:off x="8498764" y="574628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3" name="Plaque 2102"/>
              <p:cNvSpPr/>
              <p:nvPr/>
            </p:nvSpPr>
            <p:spPr>
              <a:xfrm rot="16200000">
                <a:off x="8587114" y="574628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4" name="Plaque 2103"/>
              <p:cNvSpPr/>
              <p:nvPr/>
            </p:nvSpPr>
            <p:spPr>
              <a:xfrm rot="16200000">
                <a:off x="8673881" y="5746287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3" name="Plaque 2212"/>
              <p:cNvSpPr/>
              <p:nvPr/>
            </p:nvSpPr>
            <p:spPr>
              <a:xfrm rot="16200000">
                <a:off x="8762082" y="466863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4" name="Plaque 2213"/>
              <p:cNvSpPr/>
              <p:nvPr/>
            </p:nvSpPr>
            <p:spPr>
              <a:xfrm rot="16200000">
                <a:off x="8847267" y="466863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5" name="Plaque 2214"/>
              <p:cNvSpPr/>
              <p:nvPr/>
            </p:nvSpPr>
            <p:spPr>
              <a:xfrm rot="16200000">
                <a:off x="8762082" y="478731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6" name="Plaque 2215"/>
              <p:cNvSpPr/>
              <p:nvPr/>
            </p:nvSpPr>
            <p:spPr>
              <a:xfrm rot="16200000">
                <a:off x="8847267" y="4787312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7" name="Plaque 2216"/>
              <p:cNvSpPr/>
              <p:nvPr/>
            </p:nvSpPr>
            <p:spPr>
              <a:xfrm rot="16200000">
                <a:off x="8762082" y="490496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8" name="Plaque 2217"/>
              <p:cNvSpPr/>
              <p:nvPr/>
            </p:nvSpPr>
            <p:spPr>
              <a:xfrm rot="16200000">
                <a:off x="8847267" y="4904963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9" name="Plaque 2218"/>
              <p:cNvSpPr/>
              <p:nvPr/>
            </p:nvSpPr>
            <p:spPr>
              <a:xfrm rot="16200000">
                <a:off x="8762082" y="502872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0" name="Plaque 2219"/>
              <p:cNvSpPr/>
              <p:nvPr/>
            </p:nvSpPr>
            <p:spPr>
              <a:xfrm rot="16200000">
                <a:off x="8847267" y="5028728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1" name="Plaque 2220"/>
              <p:cNvSpPr/>
              <p:nvPr/>
            </p:nvSpPr>
            <p:spPr>
              <a:xfrm rot="16200000">
                <a:off x="8762082" y="514661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2" name="Plaque 2221"/>
              <p:cNvSpPr/>
              <p:nvPr/>
            </p:nvSpPr>
            <p:spPr>
              <a:xfrm rot="16200000">
                <a:off x="8847267" y="514661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3" name="Plaque 2222"/>
              <p:cNvSpPr/>
              <p:nvPr/>
            </p:nvSpPr>
            <p:spPr>
              <a:xfrm rot="16200000">
                <a:off x="8762082" y="526426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4" name="Plaque 2223"/>
              <p:cNvSpPr/>
              <p:nvPr/>
            </p:nvSpPr>
            <p:spPr>
              <a:xfrm rot="16200000">
                <a:off x="8847267" y="526426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5" name="Plaque 2224"/>
              <p:cNvSpPr/>
              <p:nvPr/>
            </p:nvSpPr>
            <p:spPr>
              <a:xfrm rot="16200000">
                <a:off x="8762082" y="53880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6" name="Plaque 2225"/>
              <p:cNvSpPr/>
              <p:nvPr/>
            </p:nvSpPr>
            <p:spPr>
              <a:xfrm rot="16200000">
                <a:off x="8847267" y="5388030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7" name="Plaque 2226"/>
              <p:cNvSpPr/>
              <p:nvPr/>
            </p:nvSpPr>
            <p:spPr>
              <a:xfrm rot="16200000">
                <a:off x="8762082" y="55067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8" name="Plaque 2227"/>
              <p:cNvSpPr/>
              <p:nvPr/>
            </p:nvSpPr>
            <p:spPr>
              <a:xfrm rot="16200000">
                <a:off x="8847267" y="5506704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9" name="Plaque 2228"/>
              <p:cNvSpPr/>
              <p:nvPr/>
            </p:nvSpPr>
            <p:spPr>
              <a:xfrm rot="16200000">
                <a:off x="8762082" y="562435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0" name="Plaque 2229"/>
              <p:cNvSpPr/>
              <p:nvPr/>
            </p:nvSpPr>
            <p:spPr>
              <a:xfrm rot="16200000">
                <a:off x="8847267" y="5624355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1" name="Plaque 2230"/>
              <p:cNvSpPr/>
              <p:nvPr/>
            </p:nvSpPr>
            <p:spPr>
              <a:xfrm rot="16200000">
                <a:off x="8762082" y="57481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2" name="Plaque 2231"/>
              <p:cNvSpPr/>
              <p:nvPr/>
            </p:nvSpPr>
            <p:spPr>
              <a:xfrm rot="16200000">
                <a:off x="8847267" y="5748121"/>
                <a:ext cx="117067" cy="86768"/>
              </a:xfrm>
              <a:prstGeom prst="plaque">
                <a:avLst>
                  <a:gd name="adj" fmla="val 44461"/>
                </a:avLst>
              </a:prstGeom>
              <a:solidFill>
                <a:srgbClr val="3366FF">
                  <a:alpha val="20000"/>
                </a:srgbClr>
              </a:solidFill>
              <a:ln w="6350" cmpd="sng">
                <a:solidFill>
                  <a:srgbClr val="0000FF">
                    <a:alpha val="43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1" name="Oval 2250"/>
              <p:cNvSpPr>
                <a:spLocks noChangeAspect="1"/>
              </p:cNvSpPr>
              <p:nvPr/>
            </p:nvSpPr>
            <p:spPr>
              <a:xfrm rot="16200000">
                <a:off x="7767888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2" name="Oval 2251"/>
              <p:cNvSpPr>
                <a:spLocks noChangeAspect="1"/>
              </p:cNvSpPr>
              <p:nvPr/>
            </p:nvSpPr>
            <p:spPr>
              <a:xfrm rot="16200000">
                <a:off x="7854945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3" name="Oval 2252"/>
              <p:cNvSpPr>
                <a:spLocks noChangeAspect="1"/>
              </p:cNvSpPr>
              <p:nvPr/>
            </p:nvSpPr>
            <p:spPr>
              <a:xfrm rot="16200000">
                <a:off x="8028191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4" name="Oval 2253"/>
              <p:cNvSpPr>
                <a:spLocks noChangeAspect="1"/>
              </p:cNvSpPr>
              <p:nvPr/>
            </p:nvSpPr>
            <p:spPr>
              <a:xfrm rot="16200000">
                <a:off x="7941713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5" name="Oval 2254"/>
              <p:cNvSpPr>
                <a:spLocks noChangeAspect="1"/>
              </p:cNvSpPr>
              <p:nvPr/>
            </p:nvSpPr>
            <p:spPr>
              <a:xfrm rot="16200000">
                <a:off x="8114959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6" name="Oval 2255"/>
              <p:cNvSpPr>
                <a:spLocks noChangeAspect="1"/>
              </p:cNvSpPr>
              <p:nvPr/>
            </p:nvSpPr>
            <p:spPr>
              <a:xfrm rot="16200000">
                <a:off x="8202016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7" name="Oval 2256"/>
              <p:cNvSpPr>
                <a:spLocks noChangeAspect="1"/>
              </p:cNvSpPr>
              <p:nvPr/>
            </p:nvSpPr>
            <p:spPr>
              <a:xfrm rot="16200000">
                <a:off x="8375262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8" name="Oval 2257"/>
              <p:cNvSpPr>
                <a:spLocks noChangeAspect="1"/>
              </p:cNvSpPr>
              <p:nvPr/>
            </p:nvSpPr>
            <p:spPr>
              <a:xfrm rot="16200000">
                <a:off x="8288784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9" name="Oval 2258"/>
              <p:cNvSpPr>
                <a:spLocks noChangeAspect="1"/>
              </p:cNvSpPr>
              <p:nvPr/>
            </p:nvSpPr>
            <p:spPr>
              <a:xfrm rot="16200000">
                <a:off x="8462030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0" name="Oval 2259"/>
              <p:cNvSpPr>
                <a:spLocks noChangeAspect="1"/>
              </p:cNvSpPr>
              <p:nvPr/>
            </p:nvSpPr>
            <p:spPr>
              <a:xfrm rot="16200000">
                <a:off x="8549087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1" name="Oval 2260"/>
              <p:cNvSpPr>
                <a:spLocks noChangeAspect="1"/>
              </p:cNvSpPr>
              <p:nvPr/>
            </p:nvSpPr>
            <p:spPr>
              <a:xfrm rot="16200000">
                <a:off x="8722333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2" name="Oval 2261"/>
              <p:cNvSpPr>
                <a:spLocks noChangeAspect="1"/>
              </p:cNvSpPr>
              <p:nvPr/>
            </p:nvSpPr>
            <p:spPr>
              <a:xfrm rot="16200000">
                <a:off x="8635854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3" name="Oval 2262"/>
              <p:cNvSpPr>
                <a:spLocks noChangeAspect="1"/>
              </p:cNvSpPr>
              <p:nvPr/>
            </p:nvSpPr>
            <p:spPr>
              <a:xfrm rot="16200000">
                <a:off x="8810533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4" name="Oval 2263"/>
              <p:cNvSpPr>
                <a:spLocks noChangeAspect="1"/>
              </p:cNvSpPr>
              <p:nvPr/>
            </p:nvSpPr>
            <p:spPr>
              <a:xfrm rot="16200000">
                <a:off x="8897590" y="470234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5" name="Oval 2264"/>
              <p:cNvSpPr/>
              <p:nvPr/>
            </p:nvSpPr>
            <p:spPr>
              <a:xfrm rot="16200000">
                <a:off x="7801516" y="46944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6" name="Oval 2265"/>
              <p:cNvSpPr/>
              <p:nvPr/>
            </p:nvSpPr>
            <p:spPr>
              <a:xfrm rot="16200000">
                <a:off x="7888284" y="46944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7" name="Oval 2266"/>
              <p:cNvSpPr/>
              <p:nvPr/>
            </p:nvSpPr>
            <p:spPr>
              <a:xfrm rot="16200000">
                <a:off x="7888284" y="46944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8" name="Oval 2267"/>
              <p:cNvSpPr/>
              <p:nvPr/>
            </p:nvSpPr>
            <p:spPr>
              <a:xfrm rot="16200000">
                <a:off x="7975052" y="46944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9" name="Oval 2268"/>
              <p:cNvSpPr/>
              <p:nvPr/>
            </p:nvSpPr>
            <p:spPr>
              <a:xfrm rot="16200000">
                <a:off x="8061819" y="469449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0" name="Oval 2269"/>
              <p:cNvSpPr/>
              <p:nvPr/>
            </p:nvSpPr>
            <p:spPr>
              <a:xfrm rot="16200000">
                <a:off x="8148587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1" name="Oval 2270"/>
              <p:cNvSpPr/>
              <p:nvPr/>
            </p:nvSpPr>
            <p:spPr>
              <a:xfrm rot="16200000">
                <a:off x="8235355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2" name="Oval 2271"/>
              <p:cNvSpPr/>
              <p:nvPr/>
            </p:nvSpPr>
            <p:spPr>
              <a:xfrm rot="16200000">
                <a:off x="8322123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3" name="Oval 2272"/>
              <p:cNvSpPr/>
              <p:nvPr/>
            </p:nvSpPr>
            <p:spPr>
              <a:xfrm rot="16200000">
                <a:off x="8408890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4" name="Oval 2273"/>
              <p:cNvSpPr/>
              <p:nvPr/>
            </p:nvSpPr>
            <p:spPr>
              <a:xfrm rot="16200000">
                <a:off x="8495658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5" name="Oval 2274"/>
              <p:cNvSpPr/>
              <p:nvPr/>
            </p:nvSpPr>
            <p:spPr>
              <a:xfrm rot="16200000">
                <a:off x="8582426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6" name="Oval 2275"/>
              <p:cNvSpPr/>
              <p:nvPr/>
            </p:nvSpPr>
            <p:spPr>
              <a:xfrm rot="16200000">
                <a:off x="8582426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7" name="Oval 2276"/>
              <p:cNvSpPr/>
              <p:nvPr/>
            </p:nvSpPr>
            <p:spPr>
              <a:xfrm rot="16200000">
                <a:off x="8669193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8" name="Oval 2277"/>
              <p:cNvSpPr/>
              <p:nvPr/>
            </p:nvSpPr>
            <p:spPr>
              <a:xfrm rot="16200000">
                <a:off x="8755961" y="469599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9" name="Oval 2278"/>
              <p:cNvSpPr/>
              <p:nvPr/>
            </p:nvSpPr>
            <p:spPr>
              <a:xfrm rot="16200000">
                <a:off x="8844161" y="46929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0" name="Oval 2279"/>
              <p:cNvSpPr/>
              <p:nvPr/>
            </p:nvSpPr>
            <p:spPr>
              <a:xfrm rot="16200000">
                <a:off x="8103756" y="47545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1" name="Oval 2280"/>
              <p:cNvSpPr/>
              <p:nvPr/>
            </p:nvSpPr>
            <p:spPr>
              <a:xfrm rot="16200000">
                <a:off x="8190524" y="47545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2" name="Oval 2281"/>
              <p:cNvSpPr/>
              <p:nvPr/>
            </p:nvSpPr>
            <p:spPr>
              <a:xfrm rot="16200000">
                <a:off x="8277292" y="47545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3" name="Oval 2282"/>
              <p:cNvSpPr/>
              <p:nvPr/>
            </p:nvSpPr>
            <p:spPr>
              <a:xfrm rot="16200000">
                <a:off x="8364059" y="47545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4" name="Oval 2283"/>
              <p:cNvSpPr/>
              <p:nvPr/>
            </p:nvSpPr>
            <p:spPr>
              <a:xfrm rot="16200000">
                <a:off x="8450827" y="47545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5" name="Oval 2284"/>
              <p:cNvSpPr/>
              <p:nvPr/>
            </p:nvSpPr>
            <p:spPr>
              <a:xfrm rot="16200000">
                <a:off x="8537595" y="47545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6" name="Oval 2285"/>
              <p:cNvSpPr/>
              <p:nvPr/>
            </p:nvSpPr>
            <p:spPr>
              <a:xfrm rot="16200000">
                <a:off x="8624362" y="47545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7" name="Oval 2286"/>
              <p:cNvSpPr/>
              <p:nvPr/>
            </p:nvSpPr>
            <p:spPr>
              <a:xfrm rot="16200000">
                <a:off x="8711130" y="475452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8" name="Oval 2287"/>
              <p:cNvSpPr/>
              <p:nvPr/>
            </p:nvSpPr>
            <p:spPr>
              <a:xfrm rot="16200000">
                <a:off x="7756686" y="47530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9" name="Oval 2288"/>
              <p:cNvSpPr/>
              <p:nvPr/>
            </p:nvSpPr>
            <p:spPr>
              <a:xfrm rot="16200000">
                <a:off x="7843453" y="47530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0" name="Oval 2289"/>
              <p:cNvSpPr>
                <a:spLocks noChangeAspect="1"/>
              </p:cNvSpPr>
              <p:nvPr/>
            </p:nvSpPr>
            <p:spPr>
              <a:xfrm rot="16200000">
                <a:off x="7811271" y="476026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1" name="Oval 2290"/>
              <p:cNvSpPr>
                <a:spLocks noChangeAspect="1"/>
              </p:cNvSpPr>
              <p:nvPr/>
            </p:nvSpPr>
            <p:spPr>
              <a:xfrm rot="16200000">
                <a:off x="7896593" y="476026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2" name="Oval 2291"/>
              <p:cNvSpPr/>
              <p:nvPr/>
            </p:nvSpPr>
            <p:spPr>
              <a:xfrm rot="16200000">
                <a:off x="7930221" y="47530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3" name="Oval 2292"/>
              <p:cNvSpPr/>
              <p:nvPr/>
            </p:nvSpPr>
            <p:spPr>
              <a:xfrm rot="16200000">
                <a:off x="8016989" y="475303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4" name="Oval 2293"/>
              <p:cNvSpPr>
                <a:spLocks noChangeAspect="1"/>
              </p:cNvSpPr>
              <p:nvPr/>
            </p:nvSpPr>
            <p:spPr>
              <a:xfrm rot="16200000">
                <a:off x="7983360" y="476026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5" name="Oval 2294"/>
              <p:cNvSpPr>
                <a:spLocks noChangeAspect="1"/>
              </p:cNvSpPr>
              <p:nvPr/>
            </p:nvSpPr>
            <p:spPr>
              <a:xfrm rot="16200000">
                <a:off x="8071574" y="476026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6" name="Oval 2295"/>
              <p:cNvSpPr>
                <a:spLocks noChangeAspect="1"/>
              </p:cNvSpPr>
              <p:nvPr/>
            </p:nvSpPr>
            <p:spPr>
              <a:xfrm rot="16200000">
                <a:off x="8070464" y="476137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7" name="Oval 2296"/>
              <p:cNvSpPr>
                <a:spLocks noChangeAspect="1"/>
              </p:cNvSpPr>
              <p:nvPr/>
            </p:nvSpPr>
            <p:spPr>
              <a:xfrm rot="16200000">
                <a:off x="8158342" y="4761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8" name="Oval 2297"/>
              <p:cNvSpPr>
                <a:spLocks noChangeAspect="1"/>
              </p:cNvSpPr>
              <p:nvPr/>
            </p:nvSpPr>
            <p:spPr>
              <a:xfrm rot="16200000">
                <a:off x="8243663" y="4761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9" name="Oval 2298"/>
              <p:cNvSpPr>
                <a:spLocks noChangeAspect="1"/>
              </p:cNvSpPr>
              <p:nvPr/>
            </p:nvSpPr>
            <p:spPr>
              <a:xfrm rot="16200000">
                <a:off x="8330431" y="4761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0" name="Oval 2299"/>
              <p:cNvSpPr>
                <a:spLocks noChangeAspect="1"/>
              </p:cNvSpPr>
              <p:nvPr/>
            </p:nvSpPr>
            <p:spPr>
              <a:xfrm rot="16200000">
                <a:off x="8418645" y="4761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1" name="Oval 2300"/>
              <p:cNvSpPr>
                <a:spLocks noChangeAspect="1"/>
              </p:cNvSpPr>
              <p:nvPr/>
            </p:nvSpPr>
            <p:spPr>
              <a:xfrm rot="16200000">
                <a:off x="8417534" y="476286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2" name="Oval 2301"/>
              <p:cNvSpPr>
                <a:spLocks noChangeAspect="1"/>
              </p:cNvSpPr>
              <p:nvPr/>
            </p:nvSpPr>
            <p:spPr>
              <a:xfrm rot="16200000">
                <a:off x="8505413" y="4761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3" name="Oval 2302"/>
              <p:cNvSpPr>
                <a:spLocks noChangeAspect="1"/>
              </p:cNvSpPr>
              <p:nvPr/>
            </p:nvSpPr>
            <p:spPr>
              <a:xfrm rot="16200000">
                <a:off x="8590734" y="4761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4" name="Oval 2303"/>
              <p:cNvSpPr>
                <a:spLocks noChangeAspect="1"/>
              </p:cNvSpPr>
              <p:nvPr/>
            </p:nvSpPr>
            <p:spPr>
              <a:xfrm rot="16200000">
                <a:off x="8677502" y="4761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5" name="Oval 2304"/>
              <p:cNvSpPr>
                <a:spLocks noChangeAspect="1"/>
              </p:cNvSpPr>
              <p:nvPr/>
            </p:nvSpPr>
            <p:spPr>
              <a:xfrm rot="16200000">
                <a:off x="8765716" y="47617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6" name="Oval 2305"/>
              <p:cNvSpPr>
                <a:spLocks noChangeAspect="1"/>
              </p:cNvSpPr>
              <p:nvPr/>
            </p:nvSpPr>
            <p:spPr>
              <a:xfrm rot="16200000">
                <a:off x="8764605" y="476286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7" name="Oval 2306"/>
              <p:cNvSpPr/>
              <p:nvPr/>
            </p:nvSpPr>
            <p:spPr>
              <a:xfrm rot="16200000">
                <a:off x="8799330" y="475147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8" name="Oval 2307"/>
              <p:cNvSpPr/>
              <p:nvPr/>
            </p:nvSpPr>
            <p:spPr>
              <a:xfrm rot="16200000">
                <a:off x="8886098" y="475147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9" name="Oval 2308"/>
              <p:cNvSpPr>
                <a:spLocks noChangeAspect="1"/>
              </p:cNvSpPr>
              <p:nvPr/>
            </p:nvSpPr>
            <p:spPr>
              <a:xfrm rot="16200000">
                <a:off x="8853916" y="475870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0" name="Oval 2309"/>
              <p:cNvSpPr>
                <a:spLocks noChangeAspect="1"/>
              </p:cNvSpPr>
              <p:nvPr/>
            </p:nvSpPr>
            <p:spPr>
              <a:xfrm rot="16200000">
                <a:off x="7767888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1" name="Oval 2310"/>
              <p:cNvSpPr>
                <a:spLocks noChangeAspect="1"/>
              </p:cNvSpPr>
              <p:nvPr/>
            </p:nvSpPr>
            <p:spPr>
              <a:xfrm rot="16200000">
                <a:off x="7854945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2" name="Oval 2311"/>
              <p:cNvSpPr>
                <a:spLocks noChangeAspect="1"/>
              </p:cNvSpPr>
              <p:nvPr/>
            </p:nvSpPr>
            <p:spPr>
              <a:xfrm rot="16200000">
                <a:off x="8028191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3" name="Oval 2312"/>
              <p:cNvSpPr>
                <a:spLocks noChangeAspect="1"/>
              </p:cNvSpPr>
              <p:nvPr/>
            </p:nvSpPr>
            <p:spPr>
              <a:xfrm rot="16200000">
                <a:off x="7941713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4" name="Oval 2313"/>
              <p:cNvSpPr>
                <a:spLocks noChangeAspect="1"/>
              </p:cNvSpPr>
              <p:nvPr/>
            </p:nvSpPr>
            <p:spPr>
              <a:xfrm rot="16200000">
                <a:off x="8114959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5" name="Oval 2314"/>
              <p:cNvSpPr>
                <a:spLocks noChangeAspect="1"/>
              </p:cNvSpPr>
              <p:nvPr/>
            </p:nvSpPr>
            <p:spPr>
              <a:xfrm rot="16200000">
                <a:off x="8202016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6" name="Oval 2315"/>
              <p:cNvSpPr>
                <a:spLocks noChangeAspect="1"/>
              </p:cNvSpPr>
              <p:nvPr/>
            </p:nvSpPr>
            <p:spPr>
              <a:xfrm rot="16200000">
                <a:off x="8375262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7" name="Oval 2316"/>
              <p:cNvSpPr>
                <a:spLocks noChangeAspect="1"/>
              </p:cNvSpPr>
              <p:nvPr/>
            </p:nvSpPr>
            <p:spPr>
              <a:xfrm rot="16200000">
                <a:off x="8288784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8" name="Oval 2317"/>
              <p:cNvSpPr>
                <a:spLocks noChangeAspect="1"/>
              </p:cNvSpPr>
              <p:nvPr/>
            </p:nvSpPr>
            <p:spPr>
              <a:xfrm rot="16200000">
                <a:off x="8462030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9" name="Oval 2318"/>
              <p:cNvSpPr>
                <a:spLocks noChangeAspect="1"/>
              </p:cNvSpPr>
              <p:nvPr/>
            </p:nvSpPr>
            <p:spPr>
              <a:xfrm rot="16200000">
                <a:off x="8549087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0" name="Oval 2319"/>
              <p:cNvSpPr>
                <a:spLocks noChangeAspect="1"/>
              </p:cNvSpPr>
              <p:nvPr/>
            </p:nvSpPr>
            <p:spPr>
              <a:xfrm rot="16200000">
                <a:off x="8722333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1" name="Oval 2320"/>
              <p:cNvSpPr>
                <a:spLocks noChangeAspect="1"/>
              </p:cNvSpPr>
              <p:nvPr/>
            </p:nvSpPr>
            <p:spPr>
              <a:xfrm rot="16200000">
                <a:off x="8635854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2" name="Oval 2321"/>
              <p:cNvSpPr>
                <a:spLocks noChangeAspect="1"/>
              </p:cNvSpPr>
              <p:nvPr/>
            </p:nvSpPr>
            <p:spPr>
              <a:xfrm rot="16200000">
                <a:off x="8810533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3" name="Oval 2322"/>
              <p:cNvSpPr>
                <a:spLocks noChangeAspect="1"/>
              </p:cNvSpPr>
              <p:nvPr/>
            </p:nvSpPr>
            <p:spPr>
              <a:xfrm rot="16200000">
                <a:off x="8897590" y="482189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4" name="Oval 2323"/>
              <p:cNvSpPr/>
              <p:nvPr/>
            </p:nvSpPr>
            <p:spPr>
              <a:xfrm rot="16200000">
                <a:off x="7801516" y="48140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5" name="Oval 2324"/>
              <p:cNvSpPr/>
              <p:nvPr/>
            </p:nvSpPr>
            <p:spPr>
              <a:xfrm rot="16200000">
                <a:off x="7888284" y="48140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6" name="Oval 2325"/>
              <p:cNvSpPr/>
              <p:nvPr/>
            </p:nvSpPr>
            <p:spPr>
              <a:xfrm rot="16200000">
                <a:off x="7888284" y="48140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7" name="Oval 2326"/>
              <p:cNvSpPr/>
              <p:nvPr/>
            </p:nvSpPr>
            <p:spPr>
              <a:xfrm rot="16200000">
                <a:off x="7975052" y="48140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8" name="Oval 2327"/>
              <p:cNvSpPr/>
              <p:nvPr/>
            </p:nvSpPr>
            <p:spPr>
              <a:xfrm rot="16200000">
                <a:off x="8061819" y="481404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9" name="Oval 2328"/>
              <p:cNvSpPr/>
              <p:nvPr/>
            </p:nvSpPr>
            <p:spPr>
              <a:xfrm rot="16200000">
                <a:off x="8148587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0" name="Oval 2329"/>
              <p:cNvSpPr/>
              <p:nvPr/>
            </p:nvSpPr>
            <p:spPr>
              <a:xfrm rot="16200000">
                <a:off x="8235355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1" name="Oval 2330"/>
              <p:cNvSpPr/>
              <p:nvPr/>
            </p:nvSpPr>
            <p:spPr>
              <a:xfrm rot="16200000">
                <a:off x="8322123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2" name="Oval 2331"/>
              <p:cNvSpPr/>
              <p:nvPr/>
            </p:nvSpPr>
            <p:spPr>
              <a:xfrm rot="16200000">
                <a:off x="8408890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3" name="Oval 2332"/>
              <p:cNvSpPr/>
              <p:nvPr/>
            </p:nvSpPr>
            <p:spPr>
              <a:xfrm rot="16200000">
                <a:off x="8495658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4" name="Oval 2333"/>
              <p:cNvSpPr/>
              <p:nvPr/>
            </p:nvSpPr>
            <p:spPr>
              <a:xfrm rot="16200000">
                <a:off x="8582426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5" name="Oval 2334"/>
              <p:cNvSpPr/>
              <p:nvPr/>
            </p:nvSpPr>
            <p:spPr>
              <a:xfrm rot="16200000">
                <a:off x="8582426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6" name="Oval 2335"/>
              <p:cNvSpPr/>
              <p:nvPr/>
            </p:nvSpPr>
            <p:spPr>
              <a:xfrm rot="16200000">
                <a:off x="8669193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7" name="Oval 2336"/>
              <p:cNvSpPr/>
              <p:nvPr/>
            </p:nvSpPr>
            <p:spPr>
              <a:xfrm rot="16200000">
                <a:off x="8755961" y="481554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8" name="Oval 2337"/>
              <p:cNvSpPr/>
              <p:nvPr/>
            </p:nvSpPr>
            <p:spPr>
              <a:xfrm rot="16200000">
                <a:off x="8844161" y="48124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9" name="Oval 2338"/>
              <p:cNvSpPr/>
              <p:nvPr/>
            </p:nvSpPr>
            <p:spPr>
              <a:xfrm rot="16200000">
                <a:off x="8103756" y="48740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0" name="Oval 2339"/>
              <p:cNvSpPr/>
              <p:nvPr/>
            </p:nvSpPr>
            <p:spPr>
              <a:xfrm rot="16200000">
                <a:off x="8190524" y="48740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1" name="Oval 2340"/>
              <p:cNvSpPr/>
              <p:nvPr/>
            </p:nvSpPr>
            <p:spPr>
              <a:xfrm rot="16200000">
                <a:off x="8277292" y="48740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2" name="Oval 2341"/>
              <p:cNvSpPr/>
              <p:nvPr/>
            </p:nvSpPr>
            <p:spPr>
              <a:xfrm rot="16200000">
                <a:off x="8364059" y="48740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3" name="Oval 2342"/>
              <p:cNvSpPr/>
              <p:nvPr/>
            </p:nvSpPr>
            <p:spPr>
              <a:xfrm rot="16200000">
                <a:off x="8450827" y="48740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4" name="Oval 2343"/>
              <p:cNvSpPr/>
              <p:nvPr/>
            </p:nvSpPr>
            <p:spPr>
              <a:xfrm rot="16200000">
                <a:off x="8537595" y="48740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5" name="Oval 2344"/>
              <p:cNvSpPr/>
              <p:nvPr/>
            </p:nvSpPr>
            <p:spPr>
              <a:xfrm rot="16200000">
                <a:off x="8624362" y="48740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6" name="Oval 2345"/>
              <p:cNvSpPr/>
              <p:nvPr/>
            </p:nvSpPr>
            <p:spPr>
              <a:xfrm rot="16200000">
                <a:off x="8711130" y="487407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7" name="Oval 2346"/>
              <p:cNvSpPr/>
              <p:nvPr/>
            </p:nvSpPr>
            <p:spPr>
              <a:xfrm rot="16200000">
                <a:off x="7756686" y="487258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8" name="Oval 2347"/>
              <p:cNvSpPr/>
              <p:nvPr/>
            </p:nvSpPr>
            <p:spPr>
              <a:xfrm rot="16200000">
                <a:off x="7843453" y="487258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9" name="Oval 2348"/>
              <p:cNvSpPr>
                <a:spLocks noChangeAspect="1"/>
              </p:cNvSpPr>
              <p:nvPr/>
            </p:nvSpPr>
            <p:spPr>
              <a:xfrm rot="16200000">
                <a:off x="7811271" y="487981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0" name="Oval 2349"/>
              <p:cNvSpPr/>
              <p:nvPr/>
            </p:nvSpPr>
            <p:spPr>
              <a:xfrm rot="16200000">
                <a:off x="7930221" y="487258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1" name="Oval 2350"/>
              <p:cNvSpPr/>
              <p:nvPr/>
            </p:nvSpPr>
            <p:spPr>
              <a:xfrm rot="16200000">
                <a:off x="8016989" y="487258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2" name="Oval 2351"/>
              <p:cNvSpPr>
                <a:spLocks noChangeAspect="1"/>
              </p:cNvSpPr>
              <p:nvPr/>
            </p:nvSpPr>
            <p:spPr>
              <a:xfrm rot="16200000">
                <a:off x="7983360" y="487981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3" name="Oval 2352"/>
              <p:cNvSpPr>
                <a:spLocks noChangeAspect="1"/>
              </p:cNvSpPr>
              <p:nvPr/>
            </p:nvSpPr>
            <p:spPr>
              <a:xfrm rot="16200000">
                <a:off x="8071574" y="487981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4" name="Oval 2353"/>
              <p:cNvSpPr>
                <a:spLocks noChangeAspect="1"/>
              </p:cNvSpPr>
              <p:nvPr/>
            </p:nvSpPr>
            <p:spPr>
              <a:xfrm rot="16200000">
                <a:off x="8070464" y="488092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" name="Oval 2354"/>
              <p:cNvSpPr>
                <a:spLocks noChangeAspect="1"/>
              </p:cNvSpPr>
              <p:nvPr/>
            </p:nvSpPr>
            <p:spPr>
              <a:xfrm rot="16200000">
                <a:off x="8158342" y="4881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6" name="Oval 2355"/>
              <p:cNvSpPr>
                <a:spLocks noChangeAspect="1"/>
              </p:cNvSpPr>
              <p:nvPr/>
            </p:nvSpPr>
            <p:spPr>
              <a:xfrm rot="16200000">
                <a:off x="8243663" y="4881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7" name="Oval 2356"/>
              <p:cNvSpPr>
                <a:spLocks noChangeAspect="1"/>
              </p:cNvSpPr>
              <p:nvPr/>
            </p:nvSpPr>
            <p:spPr>
              <a:xfrm rot="16200000">
                <a:off x="8418645" y="4881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8" name="Oval 2357"/>
              <p:cNvSpPr>
                <a:spLocks noChangeAspect="1"/>
              </p:cNvSpPr>
              <p:nvPr/>
            </p:nvSpPr>
            <p:spPr>
              <a:xfrm rot="16200000">
                <a:off x="8417534" y="488241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9" name="Oval 2358"/>
              <p:cNvSpPr>
                <a:spLocks noChangeAspect="1"/>
              </p:cNvSpPr>
              <p:nvPr/>
            </p:nvSpPr>
            <p:spPr>
              <a:xfrm rot="16200000">
                <a:off x="8505413" y="4881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0" name="Oval 2359"/>
              <p:cNvSpPr>
                <a:spLocks noChangeAspect="1"/>
              </p:cNvSpPr>
              <p:nvPr/>
            </p:nvSpPr>
            <p:spPr>
              <a:xfrm rot="16200000">
                <a:off x="8590734" y="4881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1" name="Oval 2360"/>
              <p:cNvSpPr>
                <a:spLocks noChangeAspect="1"/>
              </p:cNvSpPr>
              <p:nvPr/>
            </p:nvSpPr>
            <p:spPr>
              <a:xfrm rot="16200000">
                <a:off x="8677502" y="488130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2" name="Oval 2361"/>
              <p:cNvSpPr/>
              <p:nvPr/>
            </p:nvSpPr>
            <p:spPr>
              <a:xfrm rot="16200000">
                <a:off x="8799330" y="48710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3" name="Oval 2362"/>
              <p:cNvSpPr/>
              <p:nvPr/>
            </p:nvSpPr>
            <p:spPr>
              <a:xfrm rot="16200000">
                <a:off x="8886098" y="48710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4" name="Oval 2363"/>
              <p:cNvSpPr>
                <a:spLocks noChangeAspect="1"/>
              </p:cNvSpPr>
              <p:nvPr/>
            </p:nvSpPr>
            <p:spPr>
              <a:xfrm rot="16200000">
                <a:off x="8853916" y="487825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5" name="Oval 2364"/>
              <p:cNvSpPr>
                <a:spLocks noChangeAspect="1"/>
              </p:cNvSpPr>
              <p:nvPr/>
            </p:nvSpPr>
            <p:spPr>
              <a:xfrm rot="16200000">
                <a:off x="7767888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6" name="Oval 2365"/>
              <p:cNvSpPr>
                <a:spLocks noChangeAspect="1"/>
              </p:cNvSpPr>
              <p:nvPr/>
            </p:nvSpPr>
            <p:spPr>
              <a:xfrm rot="16200000">
                <a:off x="7854945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7" name="Oval 2366"/>
              <p:cNvSpPr>
                <a:spLocks noChangeAspect="1"/>
              </p:cNvSpPr>
              <p:nvPr/>
            </p:nvSpPr>
            <p:spPr>
              <a:xfrm rot="16200000">
                <a:off x="8028191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8" name="Oval 2367"/>
              <p:cNvSpPr>
                <a:spLocks noChangeAspect="1"/>
              </p:cNvSpPr>
              <p:nvPr/>
            </p:nvSpPr>
            <p:spPr>
              <a:xfrm rot="16200000">
                <a:off x="7941713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9" name="Oval 2368"/>
              <p:cNvSpPr>
                <a:spLocks noChangeAspect="1"/>
              </p:cNvSpPr>
              <p:nvPr/>
            </p:nvSpPr>
            <p:spPr>
              <a:xfrm rot="16200000">
                <a:off x="8114959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0" name="Oval 2369"/>
              <p:cNvSpPr>
                <a:spLocks noChangeAspect="1"/>
              </p:cNvSpPr>
              <p:nvPr/>
            </p:nvSpPr>
            <p:spPr>
              <a:xfrm rot="16200000">
                <a:off x="8202016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1" name="Oval 2370"/>
              <p:cNvSpPr>
                <a:spLocks noChangeAspect="1"/>
              </p:cNvSpPr>
              <p:nvPr/>
            </p:nvSpPr>
            <p:spPr>
              <a:xfrm rot="16200000">
                <a:off x="8375262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2" name="Oval 2371"/>
              <p:cNvSpPr>
                <a:spLocks noChangeAspect="1"/>
              </p:cNvSpPr>
              <p:nvPr/>
            </p:nvSpPr>
            <p:spPr>
              <a:xfrm rot="16200000">
                <a:off x="8288784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3" name="Oval 2372"/>
              <p:cNvSpPr>
                <a:spLocks noChangeAspect="1"/>
              </p:cNvSpPr>
              <p:nvPr/>
            </p:nvSpPr>
            <p:spPr>
              <a:xfrm rot="16200000">
                <a:off x="8462030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4" name="Oval 2373"/>
              <p:cNvSpPr>
                <a:spLocks noChangeAspect="1"/>
              </p:cNvSpPr>
              <p:nvPr/>
            </p:nvSpPr>
            <p:spPr>
              <a:xfrm rot="16200000">
                <a:off x="8549087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5" name="Oval 2374"/>
              <p:cNvSpPr>
                <a:spLocks noChangeAspect="1"/>
              </p:cNvSpPr>
              <p:nvPr/>
            </p:nvSpPr>
            <p:spPr>
              <a:xfrm rot="16200000">
                <a:off x="8722333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6" name="Oval 2375"/>
              <p:cNvSpPr>
                <a:spLocks noChangeAspect="1"/>
              </p:cNvSpPr>
              <p:nvPr/>
            </p:nvSpPr>
            <p:spPr>
              <a:xfrm rot="16200000">
                <a:off x="8635854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7" name="Oval 2376"/>
              <p:cNvSpPr>
                <a:spLocks noChangeAspect="1"/>
              </p:cNvSpPr>
              <p:nvPr/>
            </p:nvSpPr>
            <p:spPr>
              <a:xfrm rot="16200000">
                <a:off x="8810533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8" name="Oval 2377"/>
              <p:cNvSpPr>
                <a:spLocks noChangeAspect="1"/>
              </p:cNvSpPr>
              <p:nvPr/>
            </p:nvSpPr>
            <p:spPr>
              <a:xfrm rot="16200000">
                <a:off x="8897590" y="49395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9" name="Oval 2378"/>
              <p:cNvSpPr/>
              <p:nvPr/>
            </p:nvSpPr>
            <p:spPr>
              <a:xfrm rot="16200000">
                <a:off x="7801516" y="4931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0" name="Oval 2379"/>
              <p:cNvSpPr/>
              <p:nvPr/>
            </p:nvSpPr>
            <p:spPr>
              <a:xfrm rot="16200000">
                <a:off x="7888284" y="4931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1" name="Oval 2380"/>
              <p:cNvSpPr/>
              <p:nvPr/>
            </p:nvSpPr>
            <p:spPr>
              <a:xfrm rot="16200000">
                <a:off x="7888284" y="4931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2" name="Oval 2381"/>
              <p:cNvSpPr/>
              <p:nvPr/>
            </p:nvSpPr>
            <p:spPr>
              <a:xfrm rot="16200000">
                <a:off x="7975052" y="4931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3" name="Oval 2382"/>
              <p:cNvSpPr/>
              <p:nvPr/>
            </p:nvSpPr>
            <p:spPr>
              <a:xfrm rot="16200000">
                <a:off x="8061819" y="4931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4" name="Oval 2383"/>
              <p:cNvSpPr/>
              <p:nvPr/>
            </p:nvSpPr>
            <p:spPr>
              <a:xfrm rot="16200000">
                <a:off x="8148587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5" name="Oval 2384"/>
              <p:cNvSpPr/>
              <p:nvPr/>
            </p:nvSpPr>
            <p:spPr>
              <a:xfrm rot="16200000">
                <a:off x="8235355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6" name="Oval 2385"/>
              <p:cNvSpPr/>
              <p:nvPr/>
            </p:nvSpPr>
            <p:spPr>
              <a:xfrm rot="16200000">
                <a:off x="8322123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7" name="Oval 2386"/>
              <p:cNvSpPr/>
              <p:nvPr/>
            </p:nvSpPr>
            <p:spPr>
              <a:xfrm rot="16200000">
                <a:off x="8408890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8" name="Oval 2387"/>
              <p:cNvSpPr/>
              <p:nvPr/>
            </p:nvSpPr>
            <p:spPr>
              <a:xfrm rot="16200000">
                <a:off x="8495658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9" name="Oval 2388"/>
              <p:cNvSpPr/>
              <p:nvPr/>
            </p:nvSpPr>
            <p:spPr>
              <a:xfrm rot="16200000">
                <a:off x="8582426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0" name="Oval 2389"/>
              <p:cNvSpPr/>
              <p:nvPr/>
            </p:nvSpPr>
            <p:spPr>
              <a:xfrm rot="16200000">
                <a:off x="8582426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1" name="Oval 2390"/>
              <p:cNvSpPr/>
              <p:nvPr/>
            </p:nvSpPr>
            <p:spPr>
              <a:xfrm rot="16200000">
                <a:off x="8669193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2" name="Oval 2391"/>
              <p:cNvSpPr/>
              <p:nvPr/>
            </p:nvSpPr>
            <p:spPr>
              <a:xfrm rot="16200000">
                <a:off x="8755961" y="4933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3" name="Oval 2392"/>
              <p:cNvSpPr/>
              <p:nvPr/>
            </p:nvSpPr>
            <p:spPr>
              <a:xfrm rot="16200000">
                <a:off x="8844161" y="49301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4" name="Oval 2393"/>
              <p:cNvSpPr/>
              <p:nvPr/>
            </p:nvSpPr>
            <p:spPr>
              <a:xfrm rot="16200000">
                <a:off x="8103756" y="49917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5" name="Oval 2394"/>
              <p:cNvSpPr/>
              <p:nvPr/>
            </p:nvSpPr>
            <p:spPr>
              <a:xfrm rot="16200000">
                <a:off x="8190524" y="49917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6" name="Oval 2395"/>
              <p:cNvSpPr/>
              <p:nvPr/>
            </p:nvSpPr>
            <p:spPr>
              <a:xfrm rot="16200000">
                <a:off x="8277292" y="49917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7" name="Oval 2396"/>
              <p:cNvSpPr/>
              <p:nvPr/>
            </p:nvSpPr>
            <p:spPr>
              <a:xfrm rot="16200000">
                <a:off x="8364059" y="49917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8" name="Oval 2397"/>
              <p:cNvSpPr/>
              <p:nvPr/>
            </p:nvSpPr>
            <p:spPr>
              <a:xfrm rot="16200000">
                <a:off x="8450827" y="49917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9" name="Oval 2398"/>
              <p:cNvSpPr/>
              <p:nvPr/>
            </p:nvSpPr>
            <p:spPr>
              <a:xfrm rot="16200000">
                <a:off x="8537595" y="49917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0" name="Oval 2399"/>
              <p:cNvSpPr/>
              <p:nvPr/>
            </p:nvSpPr>
            <p:spPr>
              <a:xfrm rot="16200000">
                <a:off x="8624362" y="49917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1" name="Oval 2400"/>
              <p:cNvSpPr/>
              <p:nvPr/>
            </p:nvSpPr>
            <p:spPr>
              <a:xfrm rot="16200000">
                <a:off x="8711130" y="499175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2" name="Oval 2401"/>
              <p:cNvSpPr/>
              <p:nvPr/>
            </p:nvSpPr>
            <p:spPr>
              <a:xfrm rot="16200000">
                <a:off x="7756686" y="49902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3" name="Oval 2402"/>
              <p:cNvSpPr/>
              <p:nvPr/>
            </p:nvSpPr>
            <p:spPr>
              <a:xfrm rot="16200000">
                <a:off x="7843453" y="49902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4" name="Oval 2403"/>
              <p:cNvSpPr>
                <a:spLocks noChangeAspect="1"/>
              </p:cNvSpPr>
              <p:nvPr/>
            </p:nvSpPr>
            <p:spPr>
              <a:xfrm rot="16200000">
                <a:off x="7811271" y="499748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5" name="Oval 2404"/>
              <p:cNvSpPr>
                <a:spLocks noChangeAspect="1"/>
              </p:cNvSpPr>
              <p:nvPr/>
            </p:nvSpPr>
            <p:spPr>
              <a:xfrm rot="16200000">
                <a:off x="7896593" y="499748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6" name="Oval 2405"/>
              <p:cNvSpPr/>
              <p:nvPr/>
            </p:nvSpPr>
            <p:spPr>
              <a:xfrm rot="16200000">
                <a:off x="7930221" y="49902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7" name="Oval 2406"/>
              <p:cNvSpPr/>
              <p:nvPr/>
            </p:nvSpPr>
            <p:spPr>
              <a:xfrm rot="16200000">
                <a:off x="8016989" y="499025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8" name="Oval 2407"/>
              <p:cNvSpPr>
                <a:spLocks noChangeAspect="1"/>
              </p:cNvSpPr>
              <p:nvPr/>
            </p:nvSpPr>
            <p:spPr>
              <a:xfrm rot="16200000">
                <a:off x="7983360" y="499748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9" name="Oval 2408"/>
              <p:cNvSpPr>
                <a:spLocks noChangeAspect="1"/>
              </p:cNvSpPr>
              <p:nvPr/>
            </p:nvSpPr>
            <p:spPr>
              <a:xfrm rot="16200000">
                <a:off x="8071574" y="499748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0" name="Oval 2409"/>
              <p:cNvSpPr>
                <a:spLocks noChangeAspect="1"/>
              </p:cNvSpPr>
              <p:nvPr/>
            </p:nvSpPr>
            <p:spPr>
              <a:xfrm rot="16200000">
                <a:off x="8070464" y="499859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1" name="Oval 2410"/>
              <p:cNvSpPr>
                <a:spLocks noChangeAspect="1"/>
              </p:cNvSpPr>
              <p:nvPr/>
            </p:nvSpPr>
            <p:spPr>
              <a:xfrm rot="16200000">
                <a:off x="8158342" y="49989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2" name="Oval 2411"/>
              <p:cNvSpPr>
                <a:spLocks noChangeAspect="1"/>
              </p:cNvSpPr>
              <p:nvPr/>
            </p:nvSpPr>
            <p:spPr>
              <a:xfrm rot="16200000">
                <a:off x="8243663" y="49989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3" name="Oval 2412"/>
              <p:cNvSpPr>
                <a:spLocks noChangeAspect="1"/>
              </p:cNvSpPr>
              <p:nvPr/>
            </p:nvSpPr>
            <p:spPr>
              <a:xfrm rot="16200000">
                <a:off x="8330431" y="49989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4" name="Oval 2413"/>
              <p:cNvSpPr>
                <a:spLocks noChangeAspect="1"/>
              </p:cNvSpPr>
              <p:nvPr/>
            </p:nvSpPr>
            <p:spPr>
              <a:xfrm rot="16200000">
                <a:off x="8418645" y="49989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5" name="Oval 2414"/>
              <p:cNvSpPr>
                <a:spLocks noChangeAspect="1"/>
              </p:cNvSpPr>
              <p:nvPr/>
            </p:nvSpPr>
            <p:spPr>
              <a:xfrm rot="16200000">
                <a:off x="8417534" y="500009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6" name="Oval 2415"/>
              <p:cNvSpPr>
                <a:spLocks noChangeAspect="1"/>
              </p:cNvSpPr>
              <p:nvPr/>
            </p:nvSpPr>
            <p:spPr>
              <a:xfrm rot="16200000">
                <a:off x="8505413" y="49989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7" name="Oval 2416"/>
              <p:cNvSpPr>
                <a:spLocks noChangeAspect="1"/>
              </p:cNvSpPr>
              <p:nvPr/>
            </p:nvSpPr>
            <p:spPr>
              <a:xfrm rot="16200000">
                <a:off x="8590734" y="49989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8" name="Oval 2417"/>
              <p:cNvSpPr>
                <a:spLocks noChangeAspect="1"/>
              </p:cNvSpPr>
              <p:nvPr/>
            </p:nvSpPr>
            <p:spPr>
              <a:xfrm rot="16200000">
                <a:off x="8677502" y="49989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9" name="Oval 2418"/>
              <p:cNvSpPr>
                <a:spLocks noChangeAspect="1"/>
              </p:cNvSpPr>
              <p:nvPr/>
            </p:nvSpPr>
            <p:spPr>
              <a:xfrm rot="16200000">
                <a:off x="8765716" y="49989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0" name="Oval 2419"/>
              <p:cNvSpPr>
                <a:spLocks noChangeAspect="1"/>
              </p:cNvSpPr>
              <p:nvPr/>
            </p:nvSpPr>
            <p:spPr>
              <a:xfrm rot="16200000">
                <a:off x="8764605" y="500009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1" name="Oval 2420"/>
              <p:cNvSpPr/>
              <p:nvPr/>
            </p:nvSpPr>
            <p:spPr>
              <a:xfrm rot="16200000">
                <a:off x="8799330" y="498870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2" name="Oval 2421"/>
              <p:cNvSpPr/>
              <p:nvPr/>
            </p:nvSpPr>
            <p:spPr>
              <a:xfrm rot="16200000">
                <a:off x="8886098" y="498870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3" name="Oval 2422"/>
              <p:cNvSpPr>
                <a:spLocks noChangeAspect="1"/>
              </p:cNvSpPr>
              <p:nvPr/>
            </p:nvSpPr>
            <p:spPr>
              <a:xfrm rot="16200000">
                <a:off x="8853916" y="49959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4" name="Oval 2423"/>
              <p:cNvSpPr>
                <a:spLocks noChangeAspect="1"/>
              </p:cNvSpPr>
              <p:nvPr/>
            </p:nvSpPr>
            <p:spPr>
              <a:xfrm rot="16200000">
                <a:off x="7767888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5" name="Oval 2424"/>
              <p:cNvSpPr>
                <a:spLocks noChangeAspect="1"/>
              </p:cNvSpPr>
              <p:nvPr/>
            </p:nvSpPr>
            <p:spPr>
              <a:xfrm rot="16200000">
                <a:off x="7854945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6" name="Oval 2425"/>
              <p:cNvSpPr>
                <a:spLocks noChangeAspect="1"/>
              </p:cNvSpPr>
              <p:nvPr/>
            </p:nvSpPr>
            <p:spPr>
              <a:xfrm rot="16200000">
                <a:off x="8028191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7" name="Oval 2426"/>
              <p:cNvSpPr>
                <a:spLocks noChangeAspect="1"/>
              </p:cNvSpPr>
              <p:nvPr/>
            </p:nvSpPr>
            <p:spPr>
              <a:xfrm rot="16200000">
                <a:off x="7941713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8" name="Oval 2427"/>
              <p:cNvSpPr>
                <a:spLocks noChangeAspect="1"/>
              </p:cNvSpPr>
              <p:nvPr/>
            </p:nvSpPr>
            <p:spPr>
              <a:xfrm rot="16200000">
                <a:off x="8114959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9" name="Oval 2428"/>
              <p:cNvSpPr>
                <a:spLocks noChangeAspect="1"/>
              </p:cNvSpPr>
              <p:nvPr/>
            </p:nvSpPr>
            <p:spPr>
              <a:xfrm rot="16200000">
                <a:off x="8202016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0" name="Oval 2429"/>
              <p:cNvSpPr>
                <a:spLocks noChangeAspect="1"/>
              </p:cNvSpPr>
              <p:nvPr/>
            </p:nvSpPr>
            <p:spPr>
              <a:xfrm rot="16200000">
                <a:off x="8375262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1" name="Oval 2430"/>
              <p:cNvSpPr>
                <a:spLocks noChangeAspect="1"/>
              </p:cNvSpPr>
              <p:nvPr/>
            </p:nvSpPr>
            <p:spPr>
              <a:xfrm rot="16200000">
                <a:off x="8288784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2" name="Oval 2431"/>
              <p:cNvSpPr>
                <a:spLocks noChangeAspect="1"/>
              </p:cNvSpPr>
              <p:nvPr/>
            </p:nvSpPr>
            <p:spPr>
              <a:xfrm rot="16200000">
                <a:off x="8462030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3" name="Oval 2432"/>
              <p:cNvSpPr>
                <a:spLocks noChangeAspect="1"/>
              </p:cNvSpPr>
              <p:nvPr/>
            </p:nvSpPr>
            <p:spPr>
              <a:xfrm rot="16200000">
                <a:off x="8549087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4" name="Oval 2433"/>
              <p:cNvSpPr>
                <a:spLocks noChangeAspect="1"/>
              </p:cNvSpPr>
              <p:nvPr/>
            </p:nvSpPr>
            <p:spPr>
              <a:xfrm rot="16200000">
                <a:off x="8722333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5" name="Oval 2434"/>
              <p:cNvSpPr>
                <a:spLocks noChangeAspect="1"/>
              </p:cNvSpPr>
              <p:nvPr/>
            </p:nvSpPr>
            <p:spPr>
              <a:xfrm rot="16200000">
                <a:off x="8635854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6" name="Oval 2435"/>
              <p:cNvSpPr>
                <a:spLocks noChangeAspect="1"/>
              </p:cNvSpPr>
              <p:nvPr/>
            </p:nvSpPr>
            <p:spPr>
              <a:xfrm rot="16200000">
                <a:off x="8810533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7" name="Oval 2436"/>
              <p:cNvSpPr>
                <a:spLocks noChangeAspect="1"/>
              </p:cNvSpPr>
              <p:nvPr/>
            </p:nvSpPr>
            <p:spPr>
              <a:xfrm rot="16200000">
                <a:off x="8897590" y="50591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8" name="Oval 2437"/>
              <p:cNvSpPr/>
              <p:nvPr/>
            </p:nvSpPr>
            <p:spPr>
              <a:xfrm rot="16200000">
                <a:off x="7801516" y="50512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9" name="Oval 2438"/>
              <p:cNvSpPr/>
              <p:nvPr/>
            </p:nvSpPr>
            <p:spPr>
              <a:xfrm rot="16200000">
                <a:off x="7888284" y="50512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0" name="Oval 2439"/>
              <p:cNvSpPr/>
              <p:nvPr/>
            </p:nvSpPr>
            <p:spPr>
              <a:xfrm rot="16200000">
                <a:off x="7888284" y="50512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1" name="Oval 2440"/>
              <p:cNvSpPr/>
              <p:nvPr/>
            </p:nvSpPr>
            <p:spPr>
              <a:xfrm rot="16200000">
                <a:off x="7975052" y="50512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2" name="Oval 2441"/>
              <p:cNvSpPr/>
              <p:nvPr/>
            </p:nvSpPr>
            <p:spPr>
              <a:xfrm rot="16200000">
                <a:off x="8061819" y="505127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3" name="Oval 2442"/>
              <p:cNvSpPr/>
              <p:nvPr/>
            </p:nvSpPr>
            <p:spPr>
              <a:xfrm rot="16200000">
                <a:off x="8148587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4" name="Oval 2443"/>
              <p:cNvSpPr/>
              <p:nvPr/>
            </p:nvSpPr>
            <p:spPr>
              <a:xfrm rot="16200000">
                <a:off x="8235355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5" name="Oval 2444"/>
              <p:cNvSpPr/>
              <p:nvPr/>
            </p:nvSpPr>
            <p:spPr>
              <a:xfrm rot="16200000">
                <a:off x="8322123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6" name="Oval 2445"/>
              <p:cNvSpPr/>
              <p:nvPr/>
            </p:nvSpPr>
            <p:spPr>
              <a:xfrm rot="16200000">
                <a:off x="8408890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7" name="Oval 2446"/>
              <p:cNvSpPr/>
              <p:nvPr/>
            </p:nvSpPr>
            <p:spPr>
              <a:xfrm rot="16200000">
                <a:off x="8495658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8" name="Oval 2447"/>
              <p:cNvSpPr/>
              <p:nvPr/>
            </p:nvSpPr>
            <p:spPr>
              <a:xfrm rot="16200000">
                <a:off x="8582426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9" name="Oval 2448"/>
              <p:cNvSpPr/>
              <p:nvPr/>
            </p:nvSpPr>
            <p:spPr>
              <a:xfrm rot="16200000">
                <a:off x="8582426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0" name="Oval 2449"/>
              <p:cNvSpPr/>
              <p:nvPr/>
            </p:nvSpPr>
            <p:spPr>
              <a:xfrm rot="16200000">
                <a:off x="8669193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1" name="Oval 2450"/>
              <p:cNvSpPr/>
              <p:nvPr/>
            </p:nvSpPr>
            <p:spPr>
              <a:xfrm rot="16200000">
                <a:off x="8755961" y="505276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2" name="Oval 2451"/>
              <p:cNvSpPr/>
              <p:nvPr/>
            </p:nvSpPr>
            <p:spPr>
              <a:xfrm rot="16200000">
                <a:off x="8844161" y="504971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3" name="Oval 2452"/>
              <p:cNvSpPr/>
              <p:nvPr/>
            </p:nvSpPr>
            <p:spPr>
              <a:xfrm rot="16200000">
                <a:off x="8103756" y="511130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4" name="Oval 2453"/>
              <p:cNvSpPr/>
              <p:nvPr/>
            </p:nvSpPr>
            <p:spPr>
              <a:xfrm rot="16200000">
                <a:off x="8190524" y="511130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5" name="Oval 2454"/>
              <p:cNvSpPr/>
              <p:nvPr/>
            </p:nvSpPr>
            <p:spPr>
              <a:xfrm rot="16200000">
                <a:off x="8277292" y="511130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6" name="Oval 2455"/>
              <p:cNvSpPr/>
              <p:nvPr/>
            </p:nvSpPr>
            <p:spPr>
              <a:xfrm rot="16200000">
                <a:off x="8364059" y="511130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7" name="Oval 2456"/>
              <p:cNvSpPr/>
              <p:nvPr/>
            </p:nvSpPr>
            <p:spPr>
              <a:xfrm rot="16200000">
                <a:off x="8450827" y="511130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8" name="Oval 2457"/>
              <p:cNvSpPr/>
              <p:nvPr/>
            </p:nvSpPr>
            <p:spPr>
              <a:xfrm rot="16200000">
                <a:off x="8537595" y="511130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9" name="Oval 2458"/>
              <p:cNvSpPr/>
              <p:nvPr/>
            </p:nvSpPr>
            <p:spPr>
              <a:xfrm rot="16200000">
                <a:off x="8624362" y="511130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0" name="Oval 2459"/>
              <p:cNvSpPr/>
              <p:nvPr/>
            </p:nvSpPr>
            <p:spPr>
              <a:xfrm rot="16200000">
                <a:off x="8711130" y="511130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1" name="Oval 2460"/>
              <p:cNvSpPr/>
              <p:nvPr/>
            </p:nvSpPr>
            <p:spPr>
              <a:xfrm rot="16200000">
                <a:off x="7756686" y="510980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2" name="Oval 2461"/>
              <p:cNvSpPr/>
              <p:nvPr/>
            </p:nvSpPr>
            <p:spPr>
              <a:xfrm rot="16200000">
                <a:off x="7843453" y="510980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3" name="Oval 2462"/>
              <p:cNvSpPr>
                <a:spLocks noChangeAspect="1"/>
              </p:cNvSpPr>
              <p:nvPr/>
            </p:nvSpPr>
            <p:spPr>
              <a:xfrm rot="16200000">
                <a:off x="7811271" y="511703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4" name="Oval 2463"/>
              <p:cNvSpPr>
                <a:spLocks noChangeAspect="1"/>
              </p:cNvSpPr>
              <p:nvPr/>
            </p:nvSpPr>
            <p:spPr>
              <a:xfrm rot="16200000">
                <a:off x="7896593" y="511703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5" name="Oval 2464"/>
              <p:cNvSpPr/>
              <p:nvPr/>
            </p:nvSpPr>
            <p:spPr>
              <a:xfrm rot="16200000">
                <a:off x="7930221" y="510980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6" name="Oval 2465"/>
              <p:cNvSpPr/>
              <p:nvPr/>
            </p:nvSpPr>
            <p:spPr>
              <a:xfrm rot="16200000">
                <a:off x="8016989" y="510980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7" name="Oval 2466"/>
              <p:cNvSpPr>
                <a:spLocks noChangeAspect="1"/>
              </p:cNvSpPr>
              <p:nvPr/>
            </p:nvSpPr>
            <p:spPr>
              <a:xfrm rot="16200000">
                <a:off x="7983360" y="511703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8" name="Oval 2467"/>
              <p:cNvSpPr>
                <a:spLocks noChangeAspect="1"/>
              </p:cNvSpPr>
              <p:nvPr/>
            </p:nvSpPr>
            <p:spPr>
              <a:xfrm rot="16200000">
                <a:off x="8071574" y="511703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9" name="Oval 2468"/>
              <p:cNvSpPr>
                <a:spLocks noChangeAspect="1"/>
              </p:cNvSpPr>
              <p:nvPr/>
            </p:nvSpPr>
            <p:spPr>
              <a:xfrm rot="16200000">
                <a:off x="8070464" y="511814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0" name="Oval 2469"/>
              <p:cNvSpPr>
                <a:spLocks noChangeAspect="1"/>
              </p:cNvSpPr>
              <p:nvPr/>
            </p:nvSpPr>
            <p:spPr>
              <a:xfrm rot="16200000">
                <a:off x="8158342" y="511853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1" name="Oval 2470"/>
              <p:cNvSpPr>
                <a:spLocks noChangeAspect="1"/>
              </p:cNvSpPr>
              <p:nvPr/>
            </p:nvSpPr>
            <p:spPr>
              <a:xfrm rot="16200000">
                <a:off x="8243663" y="511853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2" name="Oval 2471"/>
              <p:cNvSpPr>
                <a:spLocks noChangeAspect="1"/>
              </p:cNvSpPr>
              <p:nvPr/>
            </p:nvSpPr>
            <p:spPr>
              <a:xfrm rot="16200000">
                <a:off x="8330431" y="511853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3" name="Oval 2472"/>
              <p:cNvSpPr>
                <a:spLocks noChangeAspect="1"/>
              </p:cNvSpPr>
              <p:nvPr/>
            </p:nvSpPr>
            <p:spPr>
              <a:xfrm rot="16200000">
                <a:off x="8418645" y="511853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4" name="Oval 2473"/>
              <p:cNvSpPr>
                <a:spLocks noChangeAspect="1"/>
              </p:cNvSpPr>
              <p:nvPr/>
            </p:nvSpPr>
            <p:spPr>
              <a:xfrm rot="16200000">
                <a:off x="8417534" y="51196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5" name="Oval 2474"/>
              <p:cNvSpPr>
                <a:spLocks noChangeAspect="1"/>
              </p:cNvSpPr>
              <p:nvPr/>
            </p:nvSpPr>
            <p:spPr>
              <a:xfrm rot="16200000">
                <a:off x="8505413" y="511853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6" name="Oval 2475"/>
              <p:cNvSpPr>
                <a:spLocks noChangeAspect="1"/>
              </p:cNvSpPr>
              <p:nvPr/>
            </p:nvSpPr>
            <p:spPr>
              <a:xfrm rot="16200000">
                <a:off x="8590734" y="511853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7" name="Oval 2476"/>
              <p:cNvSpPr>
                <a:spLocks noChangeAspect="1"/>
              </p:cNvSpPr>
              <p:nvPr/>
            </p:nvSpPr>
            <p:spPr>
              <a:xfrm rot="16200000">
                <a:off x="8677502" y="511853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8" name="Oval 2477"/>
              <p:cNvSpPr>
                <a:spLocks noChangeAspect="1"/>
              </p:cNvSpPr>
              <p:nvPr/>
            </p:nvSpPr>
            <p:spPr>
              <a:xfrm rot="16200000">
                <a:off x="8765716" y="511853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9" name="Oval 2478"/>
              <p:cNvSpPr>
                <a:spLocks noChangeAspect="1"/>
              </p:cNvSpPr>
              <p:nvPr/>
            </p:nvSpPr>
            <p:spPr>
              <a:xfrm rot="16200000">
                <a:off x="8764605" y="51196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0" name="Oval 2479"/>
              <p:cNvSpPr/>
              <p:nvPr/>
            </p:nvSpPr>
            <p:spPr>
              <a:xfrm rot="16200000">
                <a:off x="8799330" y="510825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1" name="Oval 2480"/>
              <p:cNvSpPr/>
              <p:nvPr/>
            </p:nvSpPr>
            <p:spPr>
              <a:xfrm rot="16200000">
                <a:off x="8886098" y="510825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2" name="Oval 2481"/>
              <p:cNvSpPr>
                <a:spLocks noChangeAspect="1"/>
              </p:cNvSpPr>
              <p:nvPr/>
            </p:nvSpPr>
            <p:spPr>
              <a:xfrm rot="16200000">
                <a:off x="8853916" y="511548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3" name="Oval 2482"/>
              <p:cNvSpPr>
                <a:spLocks noChangeAspect="1"/>
              </p:cNvSpPr>
              <p:nvPr/>
            </p:nvSpPr>
            <p:spPr>
              <a:xfrm rot="16200000">
                <a:off x="7767561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4" name="Oval 2483"/>
              <p:cNvSpPr>
                <a:spLocks noChangeAspect="1"/>
              </p:cNvSpPr>
              <p:nvPr/>
            </p:nvSpPr>
            <p:spPr>
              <a:xfrm rot="16200000">
                <a:off x="7854618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5" name="Oval 2484"/>
              <p:cNvSpPr>
                <a:spLocks noChangeAspect="1"/>
              </p:cNvSpPr>
              <p:nvPr/>
            </p:nvSpPr>
            <p:spPr>
              <a:xfrm rot="16200000">
                <a:off x="8027864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6" name="Oval 2485"/>
              <p:cNvSpPr>
                <a:spLocks noChangeAspect="1"/>
              </p:cNvSpPr>
              <p:nvPr/>
            </p:nvSpPr>
            <p:spPr>
              <a:xfrm rot="16200000">
                <a:off x="7941386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7" name="Oval 2486"/>
              <p:cNvSpPr>
                <a:spLocks noChangeAspect="1"/>
              </p:cNvSpPr>
              <p:nvPr/>
            </p:nvSpPr>
            <p:spPr>
              <a:xfrm rot="16200000">
                <a:off x="8114632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8" name="Oval 2487"/>
              <p:cNvSpPr>
                <a:spLocks noChangeAspect="1"/>
              </p:cNvSpPr>
              <p:nvPr/>
            </p:nvSpPr>
            <p:spPr>
              <a:xfrm rot="16200000">
                <a:off x="8201689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9" name="Oval 2488"/>
              <p:cNvSpPr>
                <a:spLocks noChangeAspect="1"/>
              </p:cNvSpPr>
              <p:nvPr/>
            </p:nvSpPr>
            <p:spPr>
              <a:xfrm rot="16200000">
                <a:off x="8374935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0" name="Oval 2489"/>
              <p:cNvSpPr>
                <a:spLocks noChangeAspect="1"/>
              </p:cNvSpPr>
              <p:nvPr/>
            </p:nvSpPr>
            <p:spPr>
              <a:xfrm rot="16200000">
                <a:off x="8288457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1" name="Oval 2490"/>
              <p:cNvSpPr>
                <a:spLocks noChangeAspect="1"/>
              </p:cNvSpPr>
              <p:nvPr/>
            </p:nvSpPr>
            <p:spPr>
              <a:xfrm rot="16200000">
                <a:off x="8461703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2" name="Oval 2491"/>
              <p:cNvSpPr>
                <a:spLocks noChangeAspect="1"/>
              </p:cNvSpPr>
              <p:nvPr/>
            </p:nvSpPr>
            <p:spPr>
              <a:xfrm rot="16200000">
                <a:off x="8548760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3" name="Oval 2492"/>
              <p:cNvSpPr>
                <a:spLocks noChangeAspect="1"/>
              </p:cNvSpPr>
              <p:nvPr/>
            </p:nvSpPr>
            <p:spPr>
              <a:xfrm rot="16200000">
                <a:off x="8722006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4" name="Oval 2493"/>
              <p:cNvSpPr>
                <a:spLocks noChangeAspect="1"/>
              </p:cNvSpPr>
              <p:nvPr/>
            </p:nvSpPr>
            <p:spPr>
              <a:xfrm rot="16200000">
                <a:off x="8635527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5" name="Oval 2494"/>
              <p:cNvSpPr>
                <a:spLocks noChangeAspect="1"/>
              </p:cNvSpPr>
              <p:nvPr/>
            </p:nvSpPr>
            <p:spPr>
              <a:xfrm rot="16200000">
                <a:off x="8810206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6" name="Oval 2495"/>
              <p:cNvSpPr>
                <a:spLocks noChangeAspect="1"/>
              </p:cNvSpPr>
              <p:nvPr/>
            </p:nvSpPr>
            <p:spPr>
              <a:xfrm rot="16200000">
                <a:off x="8897263" y="51804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7" name="Oval 2496"/>
              <p:cNvSpPr/>
              <p:nvPr/>
            </p:nvSpPr>
            <p:spPr>
              <a:xfrm rot="16200000">
                <a:off x="7801189" y="51726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8" name="Oval 2497"/>
              <p:cNvSpPr/>
              <p:nvPr/>
            </p:nvSpPr>
            <p:spPr>
              <a:xfrm rot="16200000">
                <a:off x="7887957" y="51726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9" name="Oval 2498"/>
              <p:cNvSpPr/>
              <p:nvPr/>
            </p:nvSpPr>
            <p:spPr>
              <a:xfrm rot="16200000">
                <a:off x="7887957" y="51726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0" name="Oval 2499"/>
              <p:cNvSpPr/>
              <p:nvPr/>
            </p:nvSpPr>
            <p:spPr>
              <a:xfrm rot="16200000">
                <a:off x="7974725" y="51726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1" name="Oval 2500"/>
              <p:cNvSpPr/>
              <p:nvPr/>
            </p:nvSpPr>
            <p:spPr>
              <a:xfrm rot="16200000">
                <a:off x="8061492" y="517264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2" name="Oval 2501"/>
              <p:cNvSpPr/>
              <p:nvPr/>
            </p:nvSpPr>
            <p:spPr>
              <a:xfrm rot="16200000">
                <a:off x="8148260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3" name="Oval 2502"/>
              <p:cNvSpPr/>
              <p:nvPr/>
            </p:nvSpPr>
            <p:spPr>
              <a:xfrm rot="16200000">
                <a:off x="8235028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4" name="Oval 2503"/>
              <p:cNvSpPr/>
              <p:nvPr/>
            </p:nvSpPr>
            <p:spPr>
              <a:xfrm rot="16200000">
                <a:off x="8321796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5" name="Oval 2504"/>
              <p:cNvSpPr/>
              <p:nvPr/>
            </p:nvSpPr>
            <p:spPr>
              <a:xfrm rot="16200000">
                <a:off x="8408563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6" name="Oval 2505"/>
              <p:cNvSpPr/>
              <p:nvPr/>
            </p:nvSpPr>
            <p:spPr>
              <a:xfrm rot="16200000">
                <a:off x="8495331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7" name="Oval 2506"/>
              <p:cNvSpPr/>
              <p:nvPr/>
            </p:nvSpPr>
            <p:spPr>
              <a:xfrm rot="16200000">
                <a:off x="8582099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8" name="Oval 2507"/>
              <p:cNvSpPr/>
              <p:nvPr/>
            </p:nvSpPr>
            <p:spPr>
              <a:xfrm rot="16200000">
                <a:off x="8582099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9" name="Oval 2508"/>
              <p:cNvSpPr/>
              <p:nvPr/>
            </p:nvSpPr>
            <p:spPr>
              <a:xfrm rot="16200000">
                <a:off x="8668866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0" name="Oval 2509"/>
              <p:cNvSpPr/>
              <p:nvPr/>
            </p:nvSpPr>
            <p:spPr>
              <a:xfrm rot="16200000">
                <a:off x="8755634" y="517413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1" name="Oval 2510"/>
              <p:cNvSpPr/>
              <p:nvPr/>
            </p:nvSpPr>
            <p:spPr>
              <a:xfrm rot="16200000">
                <a:off x="8843834" y="517108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2" name="Oval 2511"/>
              <p:cNvSpPr/>
              <p:nvPr/>
            </p:nvSpPr>
            <p:spPr>
              <a:xfrm rot="16200000">
                <a:off x="8103430" y="52326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3" name="Oval 2512"/>
              <p:cNvSpPr/>
              <p:nvPr/>
            </p:nvSpPr>
            <p:spPr>
              <a:xfrm rot="16200000">
                <a:off x="8190198" y="52326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4" name="Oval 2513"/>
              <p:cNvSpPr/>
              <p:nvPr/>
            </p:nvSpPr>
            <p:spPr>
              <a:xfrm rot="16200000">
                <a:off x="8276966" y="52326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5" name="Oval 2514"/>
              <p:cNvSpPr/>
              <p:nvPr/>
            </p:nvSpPr>
            <p:spPr>
              <a:xfrm rot="16200000">
                <a:off x="8363733" y="52326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6" name="Oval 2515"/>
              <p:cNvSpPr/>
              <p:nvPr/>
            </p:nvSpPr>
            <p:spPr>
              <a:xfrm rot="16200000">
                <a:off x="8450501" y="52326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7" name="Oval 2516"/>
              <p:cNvSpPr/>
              <p:nvPr/>
            </p:nvSpPr>
            <p:spPr>
              <a:xfrm rot="16200000">
                <a:off x="8537269" y="52326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8" name="Oval 2517"/>
              <p:cNvSpPr/>
              <p:nvPr/>
            </p:nvSpPr>
            <p:spPr>
              <a:xfrm rot="16200000">
                <a:off x="8624036" y="52326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9" name="Oval 2518"/>
              <p:cNvSpPr/>
              <p:nvPr/>
            </p:nvSpPr>
            <p:spPr>
              <a:xfrm rot="16200000">
                <a:off x="8710804" y="523267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0" name="Oval 2519"/>
              <p:cNvSpPr/>
              <p:nvPr/>
            </p:nvSpPr>
            <p:spPr>
              <a:xfrm rot="16200000">
                <a:off x="7756360" y="52311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1" name="Oval 2520"/>
              <p:cNvSpPr/>
              <p:nvPr/>
            </p:nvSpPr>
            <p:spPr>
              <a:xfrm rot="16200000">
                <a:off x="7843127" y="52311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2" name="Oval 2521"/>
              <p:cNvSpPr>
                <a:spLocks noChangeAspect="1"/>
              </p:cNvSpPr>
              <p:nvPr/>
            </p:nvSpPr>
            <p:spPr>
              <a:xfrm rot="16200000">
                <a:off x="7810945" y="523840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3" name="Oval 2522"/>
              <p:cNvSpPr>
                <a:spLocks noChangeAspect="1"/>
              </p:cNvSpPr>
              <p:nvPr/>
            </p:nvSpPr>
            <p:spPr>
              <a:xfrm rot="16200000">
                <a:off x="7896267" y="523840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4" name="Oval 2523"/>
              <p:cNvSpPr/>
              <p:nvPr/>
            </p:nvSpPr>
            <p:spPr>
              <a:xfrm rot="16200000">
                <a:off x="7929895" y="52311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5" name="Oval 2524"/>
              <p:cNvSpPr/>
              <p:nvPr/>
            </p:nvSpPr>
            <p:spPr>
              <a:xfrm rot="16200000">
                <a:off x="8016663" y="523117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6" name="Oval 2525"/>
              <p:cNvSpPr>
                <a:spLocks noChangeAspect="1"/>
              </p:cNvSpPr>
              <p:nvPr/>
            </p:nvSpPr>
            <p:spPr>
              <a:xfrm rot="16200000">
                <a:off x="7983034" y="523840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7" name="Oval 2526"/>
              <p:cNvSpPr>
                <a:spLocks noChangeAspect="1"/>
              </p:cNvSpPr>
              <p:nvPr/>
            </p:nvSpPr>
            <p:spPr>
              <a:xfrm rot="16200000">
                <a:off x="8071248" y="523840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8" name="Oval 2527"/>
              <p:cNvSpPr>
                <a:spLocks noChangeAspect="1"/>
              </p:cNvSpPr>
              <p:nvPr/>
            </p:nvSpPr>
            <p:spPr>
              <a:xfrm rot="16200000">
                <a:off x="8070138" y="523951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9" name="Oval 2528"/>
              <p:cNvSpPr>
                <a:spLocks noChangeAspect="1"/>
              </p:cNvSpPr>
              <p:nvPr/>
            </p:nvSpPr>
            <p:spPr>
              <a:xfrm rot="16200000">
                <a:off x="8158016" y="52399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0" name="Oval 2529"/>
              <p:cNvSpPr>
                <a:spLocks noChangeAspect="1"/>
              </p:cNvSpPr>
              <p:nvPr/>
            </p:nvSpPr>
            <p:spPr>
              <a:xfrm rot="16200000">
                <a:off x="8243337" y="52399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1" name="Oval 2530"/>
              <p:cNvSpPr>
                <a:spLocks noChangeAspect="1"/>
              </p:cNvSpPr>
              <p:nvPr/>
            </p:nvSpPr>
            <p:spPr>
              <a:xfrm rot="16200000">
                <a:off x="8330105" y="52399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2" name="Oval 2531"/>
              <p:cNvSpPr>
                <a:spLocks noChangeAspect="1"/>
              </p:cNvSpPr>
              <p:nvPr/>
            </p:nvSpPr>
            <p:spPr>
              <a:xfrm rot="16200000">
                <a:off x="8418319" y="52399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3" name="Oval 2532"/>
              <p:cNvSpPr>
                <a:spLocks noChangeAspect="1"/>
              </p:cNvSpPr>
              <p:nvPr/>
            </p:nvSpPr>
            <p:spPr>
              <a:xfrm rot="16200000">
                <a:off x="8417208" y="524101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4" name="Oval 2533"/>
              <p:cNvSpPr>
                <a:spLocks noChangeAspect="1"/>
              </p:cNvSpPr>
              <p:nvPr/>
            </p:nvSpPr>
            <p:spPr>
              <a:xfrm rot="16200000">
                <a:off x="8505087" y="52399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5" name="Oval 2534"/>
              <p:cNvSpPr>
                <a:spLocks noChangeAspect="1"/>
              </p:cNvSpPr>
              <p:nvPr/>
            </p:nvSpPr>
            <p:spPr>
              <a:xfrm rot="16200000">
                <a:off x="8590408" y="52399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6" name="Oval 2535"/>
              <p:cNvSpPr>
                <a:spLocks noChangeAspect="1"/>
              </p:cNvSpPr>
              <p:nvPr/>
            </p:nvSpPr>
            <p:spPr>
              <a:xfrm rot="16200000">
                <a:off x="8677176" y="52399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7" name="Oval 2536"/>
              <p:cNvSpPr>
                <a:spLocks noChangeAspect="1"/>
              </p:cNvSpPr>
              <p:nvPr/>
            </p:nvSpPr>
            <p:spPr>
              <a:xfrm rot="16200000">
                <a:off x="8765390" y="52399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8" name="Oval 2537"/>
              <p:cNvSpPr>
                <a:spLocks noChangeAspect="1"/>
              </p:cNvSpPr>
              <p:nvPr/>
            </p:nvSpPr>
            <p:spPr>
              <a:xfrm rot="16200000">
                <a:off x="8764279" y="524101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9" name="Oval 2538"/>
              <p:cNvSpPr/>
              <p:nvPr/>
            </p:nvSpPr>
            <p:spPr>
              <a:xfrm rot="16200000">
                <a:off x="8799004" y="522962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0" name="Oval 2539"/>
              <p:cNvSpPr/>
              <p:nvPr/>
            </p:nvSpPr>
            <p:spPr>
              <a:xfrm rot="16200000">
                <a:off x="8885772" y="522962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1" name="Oval 2540"/>
              <p:cNvSpPr>
                <a:spLocks noChangeAspect="1"/>
              </p:cNvSpPr>
              <p:nvPr/>
            </p:nvSpPr>
            <p:spPr>
              <a:xfrm rot="16200000">
                <a:off x="8853590" y="523685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2" name="Oval 2541"/>
              <p:cNvSpPr>
                <a:spLocks noChangeAspect="1"/>
              </p:cNvSpPr>
              <p:nvPr/>
            </p:nvSpPr>
            <p:spPr>
              <a:xfrm rot="16200000">
                <a:off x="7767561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3" name="Oval 2542"/>
              <p:cNvSpPr>
                <a:spLocks noChangeAspect="1"/>
              </p:cNvSpPr>
              <p:nvPr/>
            </p:nvSpPr>
            <p:spPr>
              <a:xfrm rot="16200000">
                <a:off x="7854618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4" name="Oval 2543"/>
              <p:cNvSpPr>
                <a:spLocks noChangeAspect="1"/>
              </p:cNvSpPr>
              <p:nvPr/>
            </p:nvSpPr>
            <p:spPr>
              <a:xfrm rot="16200000">
                <a:off x="8027864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5" name="Oval 2544"/>
              <p:cNvSpPr>
                <a:spLocks noChangeAspect="1"/>
              </p:cNvSpPr>
              <p:nvPr/>
            </p:nvSpPr>
            <p:spPr>
              <a:xfrm rot="16200000">
                <a:off x="7941386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6" name="Oval 2545"/>
              <p:cNvSpPr>
                <a:spLocks noChangeAspect="1"/>
              </p:cNvSpPr>
              <p:nvPr/>
            </p:nvSpPr>
            <p:spPr>
              <a:xfrm rot="16200000">
                <a:off x="8114632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7" name="Oval 2546"/>
              <p:cNvSpPr>
                <a:spLocks noChangeAspect="1"/>
              </p:cNvSpPr>
              <p:nvPr/>
            </p:nvSpPr>
            <p:spPr>
              <a:xfrm rot="16200000">
                <a:off x="8201689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8" name="Oval 2547"/>
              <p:cNvSpPr>
                <a:spLocks noChangeAspect="1"/>
              </p:cNvSpPr>
              <p:nvPr/>
            </p:nvSpPr>
            <p:spPr>
              <a:xfrm rot="16200000">
                <a:off x="8374935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9" name="Oval 2548"/>
              <p:cNvSpPr>
                <a:spLocks noChangeAspect="1"/>
              </p:cNvSpPr>
              <p:nvPr/>
            </p:nvSpPr>
            <p:spPr>
              <a:xfrm rot="16200000">
                <a:off x="8288457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0" name="Oval 2549"/>
              <p:cNvSpPr>
                <a:spLocks noChangeAspect="1"/>
              </p:cNvSpPr>
              <p:nvPr/>
            </p:nvSpPr>
            <p:spPr>
              <a:xfrm rot="16200000">
                <a:off x="8461703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1" name="Oval 2550"/>
              <p:cNvSpPr>
                <a:spLocks noChangeAspect="1"/>
              </p:cNvSpPr>
              <p:nvPr/>
            </p:nvSpPr>
            <p:spPr>
              <a:xfrm rot="16200000">
                <a:off x="8548760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2" name="Oval 2551"/>
              <p:cNvSpPr>
                <a:spLocks noChangeAspect="1"/>
              </p:cNvSpPr>
              <p:nvPr/>
            </p:nvSpPr>
            <p:spPr>
              <a:xfrm rot="16200000">
                <a:off x="8722006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3" name="Oval 2552"/>
              <p:cNvSpPr>
                <a:spLocks noChangeAspect="1"/>
              </p:cNvSpPr>
              <p:nvPr/>
            </p:nvSpPr>
            <p:spPr>
              <a:xfrm rot="16200000">
                <a:off x="8635527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4" name="Oval 2553"/>
              <p:cNvSpPr>
                <a:spLocks noChangeAspect="1"/>
              </p:cNvSpPr>
              <p:nvPr/>
            </p:nvSpPr>
            <p:spPr>
              <a:xfrm rot="16200000">
                <a:off x="8810206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5" name="Oval 2554"/>
              <p:cNvSpPr>
                <a:spLocks noChangeAspect="1"/>
              </p:cNvSpPr>
              <p:nvPr/>
            </p:nvSpPr>
            <p:spPr>
              <a:xfrm rot="16200000">
                <a:off x="8897263" y="53000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6" name="Oval 2555"/>
              <p:cNvSpPr/>
              <p:nvPr/>
            </p:nvSpPr>
            <p:spPr>
              <a:xfrm rot="16200000">
                <a:off x="7801189" y="52921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7" name="Oval 2556"/>
              <p:cNvSpPr/>
              <p:nvPr/>
            </p:nvSpPr>
            <p:spPr>
              <a:xfrm rot="16200000">
                <a:off x="7887957" y="52921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8" name="Oval 2557"/>
              <p:cNvSpPr/>
              <p:nvPr/>
            </p:nvSpPr>
            <p:spPr>
              <a:xfrm rot="16200000">
                <a:off x="7887957" y="52921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9" name="Oval 2558"/>
              <p:cNvSpPr/>
              <p:nvPr/>
            </p:nvSpPr>
            <p:spPr>
              <a:xfrm rot="16200000">
                <a:off x="7974725" y="52921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0" name="Oval 2559"/>
              <p:cNvSpPr/>
              <p:nvPr/>
            </p:nvSpPr>
            <p:spPr>
              <a:xfrm rot="16200000">
                <a:off x="8061492" y="529219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1" name="Oval 2560"/>
              <p:cNvSpPr/>
              <p:nvPr/>
            </p:nvSpPr>
            <p:spPr>
              <a:xfrm rot="16200000">
                <a:off x="8148260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2" name="Oval 2561"/>
              <p:cNvSpPr/>
              <p:nvPr/>
            </p:nvSpPr>
            <p:spPr>
              <a:xfrm rot="16200000">
                <a:off x="8235028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3" name="Oval 2562"/>
              <p:cNvSpPr/>
              <p:nvPr/>
            </p:nvSpPr>
            <p:spPr>
              <a:xfrm rot="16200000">
                <a:off x="8321796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4" name="Oval 2563"/>
              <p:cNvSpPr/>
              <p:nvPr/>
            </p:nvSpPr>
            <p:spPr>
              <a:xfrm rot="16200000">
                <a:off x="8408563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5" name="Oval 2564"/>
              <p:cNvSpPr/>
              <p:nvPr/>
            </p:nvSpPr>
            <p:spPr>
              <a:xfrm rot="16200000">
                <a:off x="8495331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6" name="Oval 2565"/>
              <p:cNvSpPr/>
              <p:nvPr/>
            </p:nvSpPr>
            <p:spPr>
              <a:xfrm rot="16200000">
                <a:off x="8582099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7" name="Oval 2566"/>
              <p:cNvSpPr/>
              <p:nvPr/>
            </p:nvSpPr>
            <p:spPr>
              <a:xfrm rot="16200000">
                <a:off x="8582099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8" name="Oval 2567"/>
              <p:cNvSpPr/>
              <p:nvPr/>
            </p:nvSpPr>
            <p:spPr>
              <a:xfrm rot="16200000">
                <a:off x="8668866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9" name="Oval 2568"/>
              <p:cNvSpPr/>
              <p:nvPr/>
            </p:nvSpPr>
            <p:spPr>
              <a:xfrm rot="16200000">
                <a:off x="8755634" y="529368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0" name="Oval 2569"/>
              <p:cNvSpPr/>
              <p:nvPr/>
            </p:nvSpPr>
            <p:spPr>
              <a:xfrm rot="16200000">
                <a:off x="8843834" y="529063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1" name="Oval 2570"/>
              <p:cNvSpPr/>
              <p:nvPr/>
            </p:nvSpPr>
            <p:spPr>
              <a:xfrm rot="16200000">
                <a:off x="8103430" y="5352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2" name="Oval 2571"/>
              <p:cNvSpPr/>
              <p:nvPr/>
            </p:nvSpPr>
            <p:spPr>
              <a:xfrm rot="16200000">
                <a:off x="8190198" y="5352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3" name="Oval 2572"/>
              <p:cNvSpPr/>
              <p:nvPr/>
            </p:nvSpPr>
            <p:spPr>
              <a:xfrm rot="16200000">
                <a:off x="8276966" y="5352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4" name="Oval 2573"/>
              <p:cNvSpPr/>
              <p:nvPr/>
            </p:nvSpPr>
            <p:spPr>
              <a:xfrm rot="16200000">
                <a:off x="8363733" y="5352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5" name="Oval 2574"/>
              <p:cNvSpPr/>
              <p:nvPr/>
            </p:nvSpPr>
            <p:spPr>
              <a:xfrm rot="16200000">
                <a:off x="8450501" y="5352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6" name="Oval 2575"/>
              <p:cNvSpPr/>
              <p:nvPr/>
            </p:nvSpPr>
            <p:spPr>
              <a:xfrm rot="16200000">
                <a:off x="8537269" y="5352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7" name="Oval 2576"/>
              <p:cNvSpPr/>
              <p:nvPr/>
            </p:nvSpPr>
            <p:spPr>
              <a:xfrm rot="16200000">
                <a:off x="8624036" y="5352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8" name="Oval 2577"/>
              <p:cNvSpPr/>
              <p:nvPr/>
            </p:nvSpPr>
            <p:spPr>
              <a:xfrm rot="16200000">
                <a:off x="8710804" y="535221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9" name="Oval 2578"/>
              <p:cNvSpPr/>
              <p:nvPr/>
            </p:nvSpPr>
            <p:spPr>
              <a:xfrm rot="16200000">
                <a:off x="7756360" y="5350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0" name="Oval 2579"/>
              <p:cNvSpPr/>
              <p:nvPr/>
            </p:nvSpPr>
            <p:spPr>
              <a:xfrm rot="16200000">
                <a:off x="7843127" y="5350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1" name="Oval 2580"/>
              <p:cNvSpPr>
                <a:spLocks noChangeAspect="1"/>
              </p:cNvSpPr>
              <p:nvPr/>
            </p:nvSpPr>
            <p:spPr>
              <a:xfrm rot="16200000">
                <a:off x="7810945" y="535795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2" name="Oval 2581"/>
              <p:cNvSpPr>
                <a:spLocks noChangeAspect="1"/>
              </p:cNvSpPr>
              <p:nvPr/>
            </p:nvSpPr>
            <p:spPr>
              <a:xfrm rot="16200000">
                <a:off x="7896267" y="535795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3" name="Oval 2582"/>
              <p:cNvSpPr/>
              <p:nvPr/>
            </p:nvSpPr>
            <p:spPr>
              <a:xfrm rot="16200000">
                <a:off x="7929895" y="5350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4" name="Oval 2583"/>
              <p:cNvSpPr/>
              <p:nvPr/>
            </p:nvSpPr>
            <p:spPr>
              <a:xfrm rot="16200000">
                <a:off x="8016663" y="535072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5" name="Oval 2584"/>
              <p:cNvSpPr>
                <a:spLocks noChangeAspect="1"/>
              </p:cNvSpPr>
              <p:nvPr/>
            </p:nvSpPr>
            <p:spPr>
              <a:xfrm rot="16200000">
                <a:off x="7983034" y="535795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6" name="Oval 2585"/>
              <p:cNvSpPr>
                <a:spLocks noChangeAspect="1"/>
              </p:cNvSpPr>
              <p:nvPr/>
            </p:nvSpPr>
            <p:spPr>
              <a:xfrm rot="16200000">
                <a:off x="8071248" y="535795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7" name="Oval 2586"/>
              <p:cNvSpPr>
                <a:spLocks noChangeAspect="1"/>
              </p:cNvSpPr>
              <p:nvPr/>
            </p:nvSpPr>
            <p:spPr>
              <a:xfrm rot="16200000">
                <a:off x="8070138" y="535906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8" name="Oval 2587"/>
              <p:cNvSpPr>
                <a:spLocks noChangeAspect="1"/>
              </p:cNvSpPr>
              <p:nvPr/>
            </p:nvSpPr>
            <p:spPr>
              <a:xfrm rot="16200000">
                <a:off x="8158016" y="535944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9" name="Oval 2588"/>
              <p:cNvSpPr>
                <a:spLocks noChangeAspect="1"/>
              </p:cNvSpPr>
              <p:nvPr/>
            </p:nvSpPr>
            <p:spPr>
              <a:xfrm rot="16200000">
                <a:off x="8243337" y="535944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0" name="Oval 2589"/>
              <p:cNvSpPr>
                <a:spLocks noChangeAspect="1"/>
              </p:cNvSpPr>
              <p:nvPr/>
            </p:nvSpPr>
            <p:spPr>
              <a:xfrm rot="16200000">
                <a:off x="8330105" y="535944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1" name="Oval 2590"/>
              <p:cNvSpPr>
                <a:spLocks noChangeAspect="1"/>
              </p:cNvSpPr>
              <p:nvPr/>
            </p:nvSpPr>
            <p:spPr>
              <a:xfrm rot="16200000">
                <a:off x="8418319" y="535944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2" name="Oval 2591"/>
              <p:cNvSpPr>
                <a:spLocks noChangeAspect="1"/>
              </p:cNvSpPr>
              <p:nvPr/>
            </p:nvSpPr>
            <p:spPr>
              <a:xfrm rot="16200000">
                <a:off x="8417208" y="53605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3" name="Oval 2592"/>
              <p:cNvSpPr>
                <a:spLocks noChangeAspect="1"/>
              </p:cNvSpPr>
              <p:nvPr/>
            </p:nvSpPr>
            <p:spPr>
              <a:xfrm rot="16200000">
                <a:off x="8505087" y="535944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4" name="Oval 2593"/>
              <p:cNvSpPr>
                <a:spLocks noChangeAspect="1"/>
              </p:cNvSpPr>
              <p:nvPr/>
            </p:nvSpPr>
            <p:spPr>
              <a:xfrm rot="16200000">
                <a:off x="8590408" y="535944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5" name="Oval 2594"/>
              <p:cNvSpPr>
                <a:spLocks noChangeAspect="1"/>
              </p:cNvSpPr>
              <p:nvPr/>
            </p:nvSpPr>
            <p:spPr>
              <a:xfrm rot="16200000">
                <a:off x="8677176" y="535944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6" name="Oval 2595"/>
              <p:cNvSpPr>
                <a:spLocks noChangeAspect="1"/>
              </p:cNvSpPr>
              <p:nvPr/>
            </p:nvSpPr>
            <p:spPr>
              <a:xfrm rot="16200000">
                <a:off x="8765390" y="535944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7" name="Oval 2596"/>
              <p:cNvSpPr>
                <a:spLocks noChangeAspect="1"/>
              </p:cNvSpPr>
              <p:nvPr/>
            </p:nvSpPr>
            <p:spPr>
              <a:xfrm rot="16200000">
                <a:off x="8764279" y="53605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8" name="Oval 2597"/>
              <p:cNvSpPr/>
              <p:nvPr/>
            </p:nvSpPr>
            <p:spPr>
              <a:xfrm rot="16200000">
                <a:off x="8799004" y="53491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9" name="Oval 2598"/>
              <p:cNvSpPr/>
              <p:nvPr/>
            </p:nvSpPr>
            <p:spPr>
              <a:xfrm rot="16200000">
                <a:off x="8885772" y="534917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0" name="Oval 2599"/>
              <p:cNvSpPr>
                <a:spLocks noChangeAspect="1"/>
              </p:cNvSpPr>
              <p:nvPr/>
            </p:nvSpPr>
            <p:spPr>
              <a:xfrm rot="16200000">
                <a:off x="8853590" y="535640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1" name="Oval 2600"/>
              <p:cNvSpPr>
                <a:spLocks noChangeAspect="1"/>
              </p:cNvSpPr>
              <p:nvPr/>
            </p:nvSpPr>
            <p:spPr>
              <a:xfrm rot="16200000">
                <a:off x="7768868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2" name="Oval 2601"/>
              <p:cNvSpPr>
                <a:spLocks noChangeAspect="1"/>
              </p:cNvSpPr>
              <p:nvPr/>
            </p:nvSpPr>
            <p:spPr>
              <a:xfrm rot="16200000">
                <a:off x="7855925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3" name="Oval 2602"/>
              <p:cNvSpPr>
                <a:spLocks noChangeAspect="1"/>
              </p:cNvSpPr>
              <p:nvPr/>
            </p:nvSpPr>
            <p:spPr>
              <a:xfrm rot="16200000">
                <a:off x="8029171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4" name="Oval 2603"/>
              <p:cNvSpPr>
                <a:spLocks noChangeAspect="1"/>
              </p:cNvSpPr>
              <p:nvPr/>
            </p:nvSpPr>
            <p:spPr>
              <a:xfrm rot="16200000">
                <a:off x="7942693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5" name="Oval 2604"/>
              <p:cNvSpPr>
                <a:spLocks noChangeAspect="1"/>
              </p:cNvSpPr>
              <p:nvPr/>
            </p:nvSpPr>
            <p:spPr>
              <a:xfrm rot="16200000">
                <a:off x="8115939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6" name="Oval 2605"/>
              <p:cNvSpPr>
                <a:spLocks noChangeAspect="1"/>
              </p:cNvSpPr>
              <p:nvPr/>
            </p:nvSpPr>
            <p:spPr>
              <a:xfrm rot="16200000">
                <a:off x="8202996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7" name="Oval 2606"/>
              <p:cNvSpPr>
                <a:spLocks noChangeAspect="1"/>
              </p:cNvSpPr>
              <p:nvPr/>
            </p:nvSpPr>
            <p:spPr>
              <a:xfrm rot="16200000">
                <a:off x="8376242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8" name="Oval 2607"/>
              <p:cNvSpPr>
                <a:spLocks noChangeAspect="1"/>
              </p:cNvSpPr>
              <p:nvPr/>
            </p:nvSpPr>
            <p:spPr>
              <a:xfrm rot="16200000">
                <a:off x="8289764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9" name="Oval 2608"/>
              <p:cNvSpPr>
                <a:spLocks noChangeAspect="1"/>
              </p:cNvSpPr>
              <p:nvPr/>
            </p:nvSpPr>
            <p:spPr>
              <a:xfrm rot="16200000">
                <a:off x="8463010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0" name="Oval 2609"/>
              <p:cNvSpPr>
                <a:spLocks noChangeAspect="1"/>
              </p:cNvSpPr>
              <p:nvPr/>
            </p:nvSpPr>
            <p:spPr>
              <a:xfrm rot="16200000">
                <a:off x="8550067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1" name="Oval 2610"/>
              <p:cNvSpPr>
                <a:spLocks noChangeAspect="1"/>
              </p:cNvSpPr>
              <p:nvPr/>
            </p:nvSpPr>
            <p:spPr>
              <a:xfrm rot="16200000">
                <a:off x="8723313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2" name="Oval 2611"/>
              <p:cNvSpPr>
                <a:spLocks noChangeAspect="1"/>
              </p:cNvSpPr>
              <p:nvPr/>
            </p:nvSpPr>
            <p:spPr>
              <a:xfrm rot="16200000">
                <a:off x="8636834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3" name="Oval 2612"/>
              <p:cNvSpPr>
                <a:spLocks noChangeAspect="1"/>
              </p:cNvSpPr>
              <p:nvPr/>
            </p:nvSpPr>
            <p:spPr>
              <a:xfrm rot="16200000">
                <a:off x="8811513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4" name="Oval 2613"/>
              <p:cNvSpPr>
                <a:spLocks noChangeAspect="1"/>
              </p:cNvSpPr>
              <p:nvPr/>
            </p:nvSpPr>
            <p:spPr>
              <a:xfrm rot="16200000">
                <a:off x="8898570" y="542554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5" name="Oval 2614"/>
              <p:cNvSpPr/>
              <p:nvPr/>
            </p:nvSpPr>
            <p:spPr>
              <a:xfrm rot="16200000">
                <a:off x="7802496" y="5417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6" name="Oval 2615"/>
              <p:cNvSpPr/>
              <p:nvPr/>
            </p:nvSpPr>
            <p:spPr>
              <a:xfrm rot="16200000">
                <a:off x="7889264" y="5417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7" name="Oval 2616"/>
              <p:cNvSpPr/>
              <p:nvPr/>
            </p:nvSpPr>
            <p:spPr>
              <a:xfrm rot="16200000">
                <a:off x="7889264" y="5417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8" name="Oval 2617"/>
              <p:cNvSpPr/>
              <p:nvPr/>
            </p:nvSpPr>
            <p:spPr>
              <a:xfrm rot="16200000">
                <a:off x="7976032" y="5417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9" name="Oval 2618"/>
              <p:cNvSpPr/>
              <p:nvPr/>
            </p:nvSpPr>
            <p:spPr>
              <a:xfrm rot="16200000">
                <a:off x="8062799" y="5417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0" name="Oval 2619"/>
              <p:cNvSpPr/>
              <p:nvPr/>
            </p:nvSpPr>
            <p:spPr>
              <a:xfrm rot="16200000">
                <a:off x="8149567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1" name="Oval 2620"/>
              <p:cNvSpPr/>
              <p:nvPr/>
            </p:nvSpPr>
            <p:spPr>
              <a:xfrm rot="16200000">
                <a:off x="8236335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2" name="Oval 2621"/>
              <p:cNvSpPr/>
              <p:nvPr/>
            </p:nvSpPr>
            <p:spPr>
              <a:xfrm rot="16200000">
                <a:off x="8323103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3" name="Oval 2622"/>
              <p:cNvSpPr/>
              <p:nvPr/>
            </p:nvSpPr>
            <p:spPr>
              <a:xfrm rot="16200000">
                <a:off x="8409870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4" name="Oval 2623"/>
              <p:cNvSpPr/>
              <p:nvPr/>
            </p:nvSpPr>
            <p:spPr>
              <a:xfrm rot="16200000">
                <a:off x="8496638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5" name="Oval 2624"/>
              <p:cNvSpPr/>
              <p:nvPr/>
            </p:nvSpPr>
            <p:spPr>
              <a:xfrm rot="16200000">
                <a:off x="8583406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6" name="Oval 2625"/>
              <p:cNvSpPr/>
              <p:nvPr/>
            </p:nvSpPr>
            <p:spPr>
              <a:xfrm rot="16200000">
                <a:off x="8583406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7" name="Oval 2626"/>
              <p:cNvSpPr/>
              <p:nvPr/>
            </p:nvSpPr>
            <p:spPr>
              <a:xfrm rot="16200000">
                <a:off x="8670173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8" name="Oval 2627"/>
              <p:cNvSpPr/>
              <p:nvPr/>
            </p:nvSpPr>
            <p:spPr>
              <a:xfrm rot="16200000">
                <a:off x="8756941" y="5419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9" name="Oval 2628"/>
              <p:cNvSpPr/>
              <p:nvPr/>
            </p:nvSpPr>
            <p:spPr>
              <a:xfrm rot="16200000">
                <a:off x="8845141" y="541614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0" name="Oval 2629"/>
              <p:cNvSpPr/>
              <p:nvPr/>
            </p:nvSpPr>
            <p:spPr>
              <a:xfrm rot="16200000">
                <a:off x="8104737" y="54777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1" name="Oval 2630"/>
              <p:cNvSpPr/>
              <p:nvPr/>
            </p:nvSpPr>
            <p:spPr>
              <a:xfrm rot="16200000">
                <a:off x="8191505" y="54777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2" name="Oval 2631"/>
              <p:cNvSpPr/>
              <p:nvPr/>
            </p:nvSpPr>
            <p:spPr>
              <a:xfrm rot="16200000">
                <a:off x="8278273" y="54777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3" name="Oval 2632"/>
              <p:cNvSpPr/>
              <p:nvPr/>
            </p:nvSpPr>
            <p:spPr>
              <a:xfrm rot="16200000">
                <a:off x="8365040" y="54777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4" name="Oval 2633"/>
              <p:cNvSpPr/>
              <p:nvPr/>
            </p:nvSpPr>
            <p:spPr>
              <a:xfrm rot="16200000">
                <a:off x="8451808" y="54777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5" name="Oval 2634"/>
              <p:cNvSpPr/>
              <p:nvPr/>
            </p:nvSpPr>
            <p:spPr>
              <a:xfrm rot="16200000">
                <a:off x="8538576" y="54777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6" name="Oval 2635"/>
              <p:cNvSpPr/>
              <p:nvPr/>
            </p:nvSpPr>
            <p:spPr>
              <a:xfrm rot="16200000">
                <a:off x="8625343" y="54777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7" name="Oval 2636"/>
              <p:cNvSpPr/>
              <p:nvPr/>
            </p:nvSpPr>
            <p:spPr>
              <a:xfrm rot="16200000">
                <a:off x="8712111" y="547772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8" name="Oval 2637"/>
              <p:cNvSpPr/>
              <p:nvPr/>
            </p:nvSpPr>
            <p:spPr>
              <a:xfrm rot="16200000">
                <a:off x="7757667" y="547623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9" name="Oval 2638"/>
              <p:cNvSpPr/>
              <p:nvPr/>
            </p:nvSpPr>
            <p:spPr>
              <a:xfrm rot="16200000">
                <a:off x="7844434" y="547623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0" name="Oval 2639"/>
              <p:cNvSpPr>
                <a:spLocks noChangeAspect="1"/>
              </p:cNvSpPr>
              <p:nvPr/>
            </p:nvSpPr>
            <p:spPr>
              <a:xfrm rot="16200000">
                <a:off x="7812252" y="54834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1" name="Oval 2640"/>
              <p:cNvSpPr/>
              <p:nvPr/>
            </p:nvSpPr>
            <p:spPr>
              <a:xfrm rot="16200000">
                <a:off x="7931202" y="547623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2" name="Oval 2641"/>
              <p:cNvSpPr/>
              <p:nvPr/>
            </p:nvSpPr>
            <p:spPr>
              <a:xfrm rot="16200000">
                <a:off x="8017970" y="547623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3" name="Oval 2642"/>
              <p:cNvSpPr>
                <a:spLocks noChangeAspect="1"/>
              </p:cNvSpPr>
              <p:nvPr/>
            </p:nvSpPr>
            <p:spPr>
              <a:xfrm rot="16200000">
                <a:off x="7984341" y="54834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4" name="Oval 2643"/>
              <p:cNvSpPr>
                <a:spLocks noChangeAspect="1"/>
              </p:cNvSpPr>
              <p:nvPr/>
            </p:nvSpPr>
            <p:spPr>
              <a:xfrm rot="16200000">
                <a:off x="8072555" y="548346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5" name="Oval 2644"/>
              <p:cNvSpPr>
                <a:spLocks noChangeAspect="1"/>
              </p:cNvSpPr>
              <p:nvPr/>
            </p:nvSpPr>
            <p:spPr>
              <a:xfrm rot="16200000">
                <a:off x="8071445" y="548457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6" name="Oval 2645"/>
              <p:cNvSpPr>
                <a:spLocks noChangeAspect="1"/>
              </p:cNvSpPr>
              <p:nvPr/>
            </p:nvSpPr>
            <p:spPr>
              <a:xfrm rot="16200000">
                <a:off x="8159323" y="54849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7" name="Oval 2646"/>
              <p:cNvSpPr>
                <a:spLocks noChangeAspect="1"/>
              </p:cNvSpPr>
              <p:nvPr/>
            </p:nvSpPr>
            <p:spPr>
              <a:xfrm rot="16200000">
                <a:off x="8244644" y="54849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8" name="Oval 2647"/>
              <p:cNvSpPr>
                <a:spLocks noChangeAspect="1"/>
              </p:cNvSpPr>
              <p:nvPr/>
            </p:nvSpPr>
            <p:spPr>
              <a:xfrm rot="16200000">
                <a:off x="8419626" y="54849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9" name="Oval 2648"/>
              <p:cNvSpPr>
                <a:spLocks noChangeAspect="1"/>
              </p:cNvSpPr>
              <p:nvPr/>
            </p:nvSpPr>
            <p:spPr>
              <a:xfrm rot="16200000">
                <a:off x="8418515" y="548606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0" name="Oval 2649"/>
              <p:cNvSpPr>
                <a:spLocks noChangeAspect="1"/>
              </p:cNvSpPr>
              <p:nvPr/>
            </p:nvSpPr>
            <p:spPr>
              <a:xfrm rot="16200000">
                <a:off x="8506394" y="54849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1" name="Oval 2650"/>
              <p:cNvSpPr>
                <a:spLocks noChangeAspect="1"/>
              </p:cNvSpPr>
              <p:nvPr/>
            </p:nvSpPr>
            <p:spPr>
              <a:xfrm rot="16200000">
                <a:off x="8591715" y="54849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2" name="Oval 2651"/>
              <p:cNvSpPr>
                <a:spLocks noChangeAspect="1"/>
              </p:cNvSpPr>
              <p:nvPr/>
            </p:nvSpPr>
            <p:spPr>
              <a:xfrm rot="16200000">
                <a:off x="8678483" y="54849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3" name="Oval 2652"/>
              <p:cNvSpPr/>
              <p:nvPr/>
            </p:nvSpPr>
            <p:spPr>
              <a:xfrm rot="16200000">
                <a:off x="8800311" y="54746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4" name="Oval 2653"/>
              <p:cNvSpPr/>
              <p:nvPr/>
            </p:nvSpPr>
            <p:spPr>
              <a:xfrm rot="16200000">
                <a:off x="8887079" y="547467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5" name="Oval 2654"/>
              <p:cNvSpPr>
                <a:spLocks noChangeAspect="1"/>
              </p:cNvSpPr>
              <p:nvPr/>
            </p:nvSpPr>
            <p:spPr>
              <a:xfrm rot="16200000">
                <a:off x="8854897" y="54819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6" name="Oval 2655"/>
              <p:cNvSpPr>
                <a:spLocks noChangeAspect="1"/>
              </p:cNvSpPr>
              <p:nvPr/>
            </p:nvSpPr>
            <p:spPr>
              <a:xfrm rot="16200000">
                <a:off x="7768868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7" name="Oval 2656"/>
              <p:cNvSpPr>
                <a:spLocks noChangeAspect="1"/>
              </p:cNvSpPr>
              <p:nvPr/>
            </p:nvSpPr>
            <p:spPr>
              <a:xfrm rot="16200000">
                <a:off x="7855925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8" name="Oval 2657"/>
              <p:cNvSpPr>
                <a:spLocks noChangeAspect="1"/>
              </p:cNvSpPr>
              <p:nvPr/>
            </p:nvSpPr>
            <p:spPr>
              <a:xfrm rot="16200000">
                <a:off x="8029171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9" name="Oval 2658"/>
              <p:cNvSpPr>
                <a:spLocks noChangeAspect="1"/>
              </p:cNvSpPr>
              <p:nvPr/>
            </p:nvSpPr>
            <p:spPr>
              <a:xfrm rot="16200000">
                <a:off x="7942693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0" name="Oval 2659"/>
              <p:cNvSpPr>
                <a:spLocks noChangeAspect="1"/>
              </p:cNvSpPr>
              <p:nvPr/>
            </p:nvSpPr>
            <p:spPr>
              <a:xfrm rot="16200000">
                <a:off x="8115939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1" name="Oval 2660"/>
              <p:cNvSpPr>
                <a:spLocks noChangeAspect="1"/>
              </p:cNvSpPr>
              <p:nvPr/>
            </p:nvSpPr>
            <p:spPr>
              <a:xfrm rot="16200000">
                <a:off x="8202996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2" name="Oval 2661"/>
              <p:cNvSpPr>
                <a:spLocks noChangeAspect="1"/>
              </p:cNvSpPr>
              <p:nvPr/>
            </p:nvSpPr>
            <p:spPr>
              <a:xfrm rot="16200000">
                <a:off x="8376242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3" name="Oval 2662"/>
              <p:cNvSpPr>
                <a:spLocks noChangeAspect="1"/>
              </p:cNvSpPr>
              <p:nvPr/>
            </p:nvSpPr>
            <p:spPr>
              <a:xfrm rot="16200000">
                <a:off x="8289764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4" name="Oval 2663"/>
              <p:cNvSpPr>
                <a:spLocks noChangeAspect="1"/>
              </p:cNvSpPr>
              <p:nvPr/>
            </p:nvSpPr>
            <p:spPr>
              <a:xfrm rot="16200000">
                <a:off x="8463010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5" name="Oval 2664"/>
              <p:cNvSpPr>
                <a:spLocks noChangeAspect="1"/>
              </p:cNvSpPr>
              <p:nvPr/>
            </p:nvSpPr>
            <p:spPr>
              <a:xfrm rot="16200000">
                <a:off x="8550067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6" name="Oval 2665"/>
              <p:cNvSpPr>
                <a:spLocks noChangeAspect="1"/>
              </p:cNvSpPr>
              <p:nvPr/>
            </p:nvSpPr>
            <p:spPr>
              <a:xfrm rot="16200000">
                <a:off x="8723313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7" name="Oval 2666"/>
              <p:cNvSpPr>
                <a:spLocks noChangeAspect="1"/>
              </p:cNvSpPr>
              <p:nvPr/>
            </p:nvSpPr>
            <p:spPr>
              <a:xfrm rot="16200000">
                <a:off x="8636834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8" name="Oval 2667"/>
              <p:cNvSpPr>
                <a:spLocks noChangeAspect="1"/>
              </p:cNvSpPr>
              <p:nvPr/>
            </p:nvSpPr>
            <p:spPr>
              <a:xfrm rot="16200000">
                <a:off x="8811513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9" name="Oval 2668"/>
              <p:cNvSpPr>
                <a:spLocks noChangeAspect="1"/>
              </p:cNvSpPr>
              <p:nvPr/>
            </p:nvSpPr>
            <p:spPr>
              <a:xfrm rot="16200000">
                <a:off x="8898570" y="554508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0" name="Oval 2669"/>
              <p:cNvSpPr/>
              <p:nvPr/>
            </p:nvSpPr>
            <p:spPr>
              <a:xfrm rot="16200000">
                <a:off x="7802496" y="55372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1" name="Oval 2670"/>
              <p:cNvSpPr/>
              <p:nvPr/>
            </p:nvSpPr>
            <p:spPr>
              <a:xfrm rot="16200000">
                <a:off x="7889264" y="55372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2" name="Oval 2671"/>
              <p:cNvSpPr/>
              <p:nvPr/>
            </p:nvSpPr>
            <p:spPr>
              <a:xfrm rot="16200000">
                <a:off x="7889264" y="55372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3" name="Oval 2672"/>
              <p:cNvSpPr/>
              <p:nvPr/>
            </p:nvSpPr>
            <p:spPr>
              <a:xfrm rot="16200000">
                <a:off x="7976032" y="55372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4" name="Oval 2673"/>
              <p:cNvSpPr/>
              <p:nvPr/>
            </p:nvSpPr>
            <p:spPr>
              <a:xfrm rot="16200000">
                <a:off x="8062799" y="553724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5" name="Oval 2674"/>
              <p:cNvSpPr/>
              <p:nvPr/>
            </p:nvSpPr>
            <p:spPr>
              <a:xfrm rot="16200000">
                <a:off x="8149567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6" name="Oval 2675"/>
              <p:cNvSpPr/>
              <p:nvPr/>
            </p:nvSpPr>
            <p:spPr>
              <a:xfrm rot="16200000">
                <a:off x="8236335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7" name="Oval 2676"/>
              <p:cNvSpPr/>
              <p:nvPr/>
            </p:nvSpPr>
            <p:spPr>
              <a:xfrm rot="16200000">
                <a:off x="8323103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8" name="Oval 2677"/>
              <p:cNvSpPr/>
              <p:nvPr/>
            </p:nvSpPr>
            <p:spPr>
              <a:xfrm rot="16200000">
                <a:off x="8409870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9" name="Oval 2678"/>
              <p:cNvSpPr/>
              <p:nvPr/>
            </p:nvSpPr>
            <p:spPr>
              <a:xfrm rot="16200000">
                <a:off x="8496638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0" name="Oval 2679"/>
              <p:cNvSpPr/>
              <p:nvPr/>
            </p:nvSpPr>
            <p:spPr>
              <a:xfrm rot="16200000">
                <a:off x="8583406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1" name="Oval 2680"/>
              <p:cNvSpPr/>
              <p:nvPr/>
            </p:nvSpPr>
            <p:spPr>
              <a:xfrm rot="16200000">
                <a:off x="8583406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2" name="Oval 2681"/>
              <p:cNvSpPr/>
              <p:nvPr/>
            </p:nvSpPr>
            <p:spPr>
              <a:xfrm rot="16200000">
                <a:off x="8670173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3" name="Oval 2682"/>
              <p:cNvSpPr/>
              <p:nvPr/>
            </p:nvSpPr>
            <p:spPr>
              <a:xfrm rot="16200000">
                <a:off x="8756941" y="553874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4" name="Oval 2683"/>
              <p:cNvSpPr/>
              <p:nvPr/>
            </p:nvSpPr>
            <p:spPr>
              <a:xfrm rot="16200000">
                <a:off x="8845141" y="553569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5" name="Oval 2684"/>
              <p:cNvSpPr/>
              <p:nvPr/>
            </p:nvSpPr>
            <p:spPr>
              <a:xfrm rot="16200000">
                <a:off x="8104737" y="559727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6" name="Oval 2685"/>
              <p:cNvSpPr/>
              <p:nvPr/>
            </p:nvSpPr>
            <p:spPr>
              <a:xfrm rot="16200000">
                <a:off x="8191505" y="559727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7" name="Oval 2686"/>
              <p:cNvSpPr/>
              <p:nvPr/>
            </p:nvSpPr>
            <p:spPr>
              <a:xfrm rot="16200000">
                <a:off x="8278273" y="559727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8" name="Oval 2687"/>
              <p:cNvSpPr/>
              <p:nvPr/>
            </p:nvSpPr>
            <p:spPr>
              <a:xfrm rot="16200000">
                <a:off x="8365040" y="559727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9" name="Oval 2688"/>
              <p:cNvSpPr/>
              <p:nvPr/>
            </p:nvSpPr>
            <p:spPr>
              <a:xfrm rot="16200000">
                <a:off x="8451808" y="559727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0" name="Oval 2689"/>
              <p:cNvSpPr/>
              <p:nvPr/>
            </p:nvSpPr>
            <p:spPr>
              <a:xfrm rot="16200000">
                <a:off x="8538576" y="559727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1" name="Oval 2690"/>
              <p:cNvSpPr/>
              <p:nvPr/>
            </p:nvSpPr>
            <p:spPr>
              <a:xfrm rot="16200000">
                <a:off x="8625343" y="559727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2" name="Oval 2691"/>
              <p:cNvSpPr/>
              <p:nvPr/>
            </p:nvSpPr>
            <p:spPr>
              <a:xfrm rot="16200000">
                <a:off x="8712111" y="559727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3" name="Oval 2692"/>
              <p:cNvSpPr/>
              <p:nvPr/>
            </p:nvSpPr>
            <p:spPr>
              <a:xfrm rot="16200000">
                <a:off x="7757667" y="559577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4" name="Oval 2693"/>
              <p:cNvSpPr/>
              <p:nvPr/>
            </p:nvSpPr>
            <p:spPr>
              <a:xfrm rot="16200000">
                <a:off x="7844434" y="559577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5" name="Oval 2694"/>
              <p:cNvSpPr>
                <a:spLocks noChangeAspect="1"/>
              </p:cNvSpPr>
              <p:nvPr/>
            </p:nvSpPr>
            <p:spPr>
              <a:xfrm rot="16200000">
                <a:off x="7812252" y="560301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6" name="Oval 2695"/>
              <p:cNvSpPr>
                <a:spLocks noChangeAspect="1"/>
              </p:cNvSpPr>
              <p:nvPr/>
            </p:nvSpPr>
            <p:spPr>
              <a:xfrm rot="16200000">
                <a:off x="7897574" y="560301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7" name="Oval 2696"/>
              <p:cNvSpPr/>
              <p:nvPr/>
            </p:nvSpPr>
            <p:spPr>
              <a:xfrm rot="16200000">
                <a:off x="7931202" y="559577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8" name="Oval 2697"/>
              <p:cNvSpPr/>
              <p:nvPr/>
            </p:nvSpPr>
            <p:spPr>
              <a:xfrm rot="16200000">
                <a:off x="8017970" y="5595779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9" name="Oval 2698"/>
              <p:cNvSpPr>
                <a:spLocks noChangeAspect="1"/>
              </p:cNvSpPr>
              <p:nvPr/>
            </p:nvSpPr>
            <p:spPr>
              <a:xfrm rot="16200000">
                <a:off x="7984341" y="560301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0" name="Oval 2699"/>
              <p:cNvSpPr>
                <a:spLocks noChangeAspect="1"/>
              </p:cNvSpPr>
              <p:nvPr/>
            </p:nvSpPr>
            <p:spPr>
              <a:xfrm rot="16200000">
                <a:off x="8072555" y="560301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1" name="Oval 2700"/>
              <p:cNvSpPr>
                <a:spLocks noChangeAspect="1"/>
              </p:cNvSpPr>
              <p:nvPr/>
            </p:nvSpPr>
            <p:spPr>
              <a:xfrm rot="16200000">
                <a:off x="8071445" y="560412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2" name="Oval 2701"/>
              <p:cNvSpPr>
                <a:spLocks noChangeAspect="1"/>
              </p:cNvSpPr>
              <p:nvPr/>
            </p:nvSpPr>
            <p:spPr>
              <a:xfrm rot="16200000">
                <a:off x="8159323" y="560450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3" name="Oval 2702"/>
              <p:cNvSpPr>
                <a:spLocks noChangeAspect="1"/>
              </p:cNvSpPr>
              <p:nvPr/>
            </p:nvSpPr>
            <p:spPr>
              <a:xfrm rot="16200000">
                <a:off x="8244644" y="560450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4" name="Oval 2703"/>
              <p:cNvSpPr>
                <a:spLocks noChangeAspect="1"/>
              </p:cNvSpPr>
              <p:nvPr/>
            </p:nvSpPr>
            <p:spPr>
              <a:xfrm rot="16200000">
                <a:off x="8331412" y="560450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5" name="Oval 2704"/>
              <p:cNvSpPr>
                <a:spLocks noChangeAspect="1"/>
              </p:cNvSpPr>
              <p:nvPr/>
            </p:nvSpPr>
            <p:spPr>
              <a:xfrm rot="16200000">
                <a:off x="8419626" y="560450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6" name="Oval 2705"/>
              <p:cNvSpPr>
                <a:spLocks noChangeAspect="1"/>
              </p:cNvSpPr>
              <p:nvPr/>
            </p:nvSpPr>
            <p:spPr>
              <a:xfrm rot="16200000">
                <a:off x="8418515" y="56056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7" name="Oval 2706"/>
              <p:cNvSpPr>
                <a:spLocks noChangeAspect="1"/>
              </p:cNvSpPr>
              <p:nvPr/>
            </p:nvSpPr>
            <p:spPr>
              <a:xfrm rot="16200000">
                <a:off x="8506394" y="560450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8" name="Oval 2707"/>
              <p:cNvSpPr>
                <a:spLocks noChangeAspect="1"/>
              </p:cNvSpPr>
              <p:nvPr/>
            </p:nvSpPr>
            <p:spPr>
              <a:xfrm rot="16200000">
                <a:off x="8591715" y="560450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9" name="Oval 2708"/>
              <p:cNvSpPr>
                <a:spLocks noChangeAspect="1"/>
              </p:cNvSpPr>
              <p:nvPr/>
            </p:nvSpPr>
            <p:spPr>
              <a:xfrm rot="16200000">
                <a:off x="8678483" y="560450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0" name="Oval 2709"/>
              <p:cNvSpPr>
                <a:spLocks noChangeAspect="1"/>
              </p:cNvSpPr>
              <p:nvPr/>
            </p:nvSpPr>
            <p:spPr>
              <a:xfrm rot="16200000">
                <a:off x="8766697" y="560450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1" name="Oval 2710"/>
              <p:cNvSpPr>
                <a:spLocks noChangeAspect="1"/>
              </p:cNvSpPr>
              <p:nvPr/>
            </p:nvSpPr>
            <p:spPr>
              <a:xfrm rot="16200000">
                <a:off x="8765586" y="560561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2" name="Oval 2711"/>
              <p:cNvSpPr/>
              <p:nvPr/>
            </p:nvSpPr>
            <p:spPr>
              <a:xfrm rot="16200000">
                <a:off x="8800311" y="559422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3" name="Oval 2712"/>
              <p:cNvSpPr/>
              <p:nvPr/>
            </p:nvSpPr>
            <p:spPr>
              <a:xfrm rot="16200000">
                <a:off x="8887079" y="559422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4" name="Oval 2713"/>
              <p:cNvSpPr>
                <a:spLocks noChangeAspect="1"/>
              </p:cNvSpPr>
              <p:nvPr/>
            </p:nvSpPr>
            <p:spPr>
              <a:xfrm rot="16200000">
                <a:off x="8854897" y="560145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5" name="Oval 2714"/>
              <p:cNvSpPr>
                <a:spLocks noChangeAspect="1"/>
              </p:cNvSpPr>
              <p:nvPr/>
            </p:nvSpPr>
            <p:spPr>
              <a:xfrm rot="16200000">
                <a:off x="7768542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6" name="Oval 2715"/>
              <p:cNvSpPr>
                <a:spLocks noChangeAspect="1"/>
              </p:cNvSpPr>
              <p:nvPr/>
            </p:nvSpPr>
            <p:spPr>
              <a:xfrm rot="16200000">
                <a:off x="7855599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7" name="Oval 2716"/>
              <p:cNvSpPr>
                <a:spLocks noChangeAspect="1"/>
              </p:cNvSpPr>
              <p:nvPr/>
            </p:nvSpPr>
            <p:spPr>
              <a:xfrm rot="16200000">
                <a:off x="8028845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8" name="Oval 2717"/>
              <p:cNvSpPr>
                <a:spLocks noChangeAspect="1"/>
              </p:cNvSpPr>
              <p:nvPr/>
            </p:nvSpPr>
            <p:spPr>
              <a:xfrm rot="16200000">
                <a:off x="7942367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9" name="Oval 2718"/>
              <p:cNvSpPr>
                <a:spLocks noChangeAspect="1"/>
              </p:cNvSpPr>
              <p:nvPr/>
            </p:nvSpPr>
            <p:spPr>
              <a:xfrm rot="16200000">
                <a:off x="8115613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0" name="Oval 2719"/>
              <p:cNvSpPr>
                <a:spLocks noChangeAspect="1"/>
              </p:cNvSpPr>
              <p:nvPr/>
            </p:nvSpPr>
            <p:spPr>
              <a:xfrm rot="16200000">
                <a:off x="8202670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1" name="Oval 2720"/>
              <p:cNvSpPr>
                <a:spLocks noChangeAspect="1"/>
              </p:cNvSpPr>
              <p:nvPr/>
            </p:nvSpPr>
            <p:spPr>
              <a:xfrm rot="16200000">
                <a:off x="8375916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2" name="Oval 2721"/>
              <p:cNvSpPr>
                <a:spLocks noChangeAspect="1"/>
              </p:cNvSpPr>
              <p:nvPr/>
            </p:nvSpPr>
            <p:spPr>
              <a:xfrm rot="16200000">
                <a:off x="8289438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3" name="Oval 2722"/>
              <p:cNvSpPr>
                <a:spLocks noChangeAspect="1"/>
              </p:cNvSpPr>
              <p:nvPr/>
            </p:nvSpPr>
            <p:spPr>
              <a:xfrm rot="16200000">
                <a:off x="8462684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4" name="Oval 2723"/>
              <p:cNvSpPr>
                <a:spLocks noChangeAspect="1"/>
              </p:cNvSpPr>
              <p:nvPr/>
            </p:nvSpPr>
            <p:spPr>
              <a:xfrm rot="16200000">
                <a:off x="8549741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5" name="Oval 2724"/>
              <p:cNvSpPr>
                <a:spLocks noChangeAspect="1"/>
              </p:cNvSpPr>
              <p:nvPr/>
            </p:nvSpPr>
            <p:spPr>
              <a:xfrm rot="16200000">
                <a:off x="8722987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6" name="Oval 2725"/>
              <p:cNvSpPr>
                <a:spLocks noChangeAspect="1"/>
              </p:cNvSpPr>
              <p:nvPr/>
            </p:nvSpPr>
            <p:spPr>
              <a:xfrm rot="16200000">
                <a:off x="8636508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7" name="Oval 2726"/>
              <p:cNvSpPr>
                <a:spLocks noChangeAspect="1"/>
              </p:cNvSpPr>
              <p:nvPr/>
            </p:nvSpPr>
            <p:spPr>
              <a:xfrm rot="16200000">
                <a:off x="8811187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8" name="Oval 2727"/>
              <p:cNvSpPr>
                <a:spLocks noChangeAspect="1"/>
              </p:cNvSpPr>
              <p:nvPr/>
            </p:nvSpPr>
            <p:spPr>
              <a:xfrm rot="16200000">
                <a:off x="8898244" y="566646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9" name="Oval 2728"/>
              <p:cNvSpPr/>
              <p:nvPr/>
            </p:nvSpPr>
            <p:spPr>
              <a:xfrm rot="16200000">
                <a:off x="7802170" y="56586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0" name="Oval 2729"/>
              <p:cNvSpPr/>
              <p:nvPr/>
            </p:nvSpPr>
            <p:spPr>
              <a:xfrm rot="16200000">
                <a:off x="7888938" y="56586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1" name="Oval 2730"/>
              <p:cNvSpPr/>
              <p:nvPr/>
            </p:nvSpPr>
            <p:spPr>
              <a:xfrm rot="16200000">
                <a:off x="7888938" y="56586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2" name="Oval 2731"/>
              <p:cNvSpPr/>
              <p:nvPr/>
            </p:nvSpPr>
            <p:spPr>
              <a:xfrm rot="16200000">
                <a:off x="7975706" y="56586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3" name="Oval 2732"/>
              <p:cNvSpPr/>
              <p:nvPr/>
            </p:nvSpPr>
            <p:spPr>
              <a:xfrm rot="16200000">
                <a:off x="8062473" y="5658617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4" name="Oval 2733"/>
              <p:cNvSpPr/>
              <p:nvPr/>
            </p:nvSpPr>
            <p:spPr>
              <a:xfrm rot="16200000">
                <a:off x="8149241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5" name="Oval 2734"/>
              <p:cNvSpPr/>
              <p:nvPr/>
            </p:nvSpPr>
            <p:spPr>
              <a:xfrm rot="16200000">
                <a:off x="8236009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6" name="Oval 2735"/>
              <p:cNvSpPr/>
              <p:nvPr/>
            </p:nvSpPr>
            <p:spPr>
              <a:xfrm rot="16200000">
                <a:off x="8322777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7" name="Oval 2736"/>
              <p:cNvSpPr/>
              <p:nvPr/>
            </p:nvSpPr>
            <p:spPr>
              <a:xfrm rot="16200000">
                <a:off x="8409544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8" name="Oval 2737"/>
              <p:cNvSpPr/>
              <p:nvPr/>
            </p:nvSpPr>
            <p:spPr>
              <a:xfrm rot="16200000">
                <a:off x="8496312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9" name="Oval 2738"/>
              <p:cNvSpPr/>
              <p:nvPr/>
            </p:nvSpPr>
            <p:spPr>
              <a:xfrm rot="16200000">
                <a:off x="8583080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0" name="Oval 2739"/>
              <p:cNvSpPr/>
              <p:nvPr/>
            </p:nvSpPr>
            <p:spPr>
              <a:xfrm rot="16200000">
                <a:off x="8583080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1" name="Oval 2740"/>
              <p:cNvSpPr/>
              <p:nvPr/>
            </p:nvSpPr>
            <p:spPr>
              <a:xfrm rot="16200000">
                <a:off x="8669847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2" name="Oval 2741"/>
              <p:cNvSpPr/>
              <p:nvPr/>
            </p:nvSpPr>
            <p:spPr>
              <a:xfrm rot="16200000">
                <a:off x="8756615" y="5660112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3" name="Oval 2742"/>
              <p:cNvSpPr/>
              <p:nvPr/>
            </p:nvSpPr>
            <p:spPr>
              <a:xfrm rot="16200000">
                <a:off x="8844815" y="565706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4" name="Oval 2743"/>
              <p:cNvSpPr/>
              <p:nvPr/>
            </p:nvSpPr>
            <p:spPr>
              <a:xfrm rot="16200000">
                <a:off x="8104410" y="57186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5" name="Oval 2744"/>
              <p:cNvSpPr/>
              <p:nvPr/>
            </p:nvSpPr>
            <p:spPr>
              <a:xfrm rot="16200000">
                <a:off x="8191178" y="57186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6" name="Oval 2745"/>
              <p:cNvSpPr/>
              <p:nvPr/>
            </p:nvSpPr>
            <p:spPr>
              <a:xfrm rot="16200000">
                <a:off x="8277946" y="57186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7" name="Oval 2746"/>
              <p:cNvSpPr/>
              <p:nvPr/>
            </p:nvSpPr>
            <p:spPr>
              <a:xfrm rot="16200000">
                <a:off x="8364713" y="57186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8" name="Oval 2747"/>
              <p:cNvSpPr/>
              <p:nvPr/>
            </p:nvSpPr>
            <p:spPr>
              <a:xfrm rot="16200000">
                <a:off x="8451481" y="57186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9" name="Oval 2748"/>
              <p:cNvSpPr/>
              <p:nvPr/>
            </p:nvSpPr>
            <p:spPr>
              <a:xfrm rot="16200000">
                <a:off x="8538249" y="57186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0" name="Oval 2749"/>
              <p:cNvSpPr/>
              <p:nvPr/>
            </p:nvSpPr>
            <p:spPr>
              <a:xfrm rot="16200000">
                <a:off x="8625016" y="57186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1" name="Oval 2750"/>
              <p:cNvSpPr/>
              <p:nvPr/>
            </p:nvSpPr>
            <p:spPr>
              <a:xfrm rot="16200000">
                <a:off x="8711784" y="571864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2" name="Oval 2751"/>
              <p:cNvSpPr/>
              <p:nvPr/>
            </p:nvSpPr>
            <p:spPr>
              <a:xfrm rot="16200000">
                <a:off x="7757340" y="571715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3" name="Oval 2752"/>
              <p:cNvSpPr/>
              <p:nvPr/>
            </p:nvSpPr>
            <p:spPr>
              <a:xfrm rot="16200000">
                <a:off x="7844107" y="571715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4" name="Oval 2753"/>
              <p:cNvSpPr>
                <a:spLocks noChangeAspect="1"/>
              </p:cNvSpPr>
              <p:nvPr/>
            </p:nvSpPr>
            <p:spPr>
              <a:xfrm rot="16200000">
                <a:off x="7811925" y="572438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5" name="Oval 2754"/>
              <p:cNvSpPr>
                <a:spLocks noChangeAspect="1"/>
              </p:cNvSpPr>
              <p:nvPr/>
            </p:nvSpPr>
            <p:spPr>
              <a:xfrm rot="16200000">
                <a:off x="7897247" y="572438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6" name="Oval 2755"/>
              <p:cNvSpPr/>
              <p:nvPr/>
            </p:nvSpPr>
            <p:spPr>
              <a:xfrm rot="16200000">
                <a:off x="7930875" y="571715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7" name="Oval 2756"/>
              <p:cNvSpPr/>
              <p:nvPr/>
            </p:nvSpPr>
            <p:spPr>
              <a:xfrm rot="16200000">
                <a:off x="8017643" y="571715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8" name="Oval 2757"/>
              <p:cNvSpPr>
                <a:spLocks noChangeAspect="1"/>
              </p:cNvSpPr>
              <p:nvPr/>
            </p:nvSpPr>
            <p:spPr>
              <a:xfrm rot="16200000">
                <a:off x="7984014" y="572438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9" name="Oval 2758"/>
              <p:cNvSpPr>
                <a:spLocks noChangeAspect="1"/>
              </p:cNvSpPr>
              <p:nvPr/>
            </p:nvSpPr>
            <p:spPr>
              <a:xfrm rot="16200000">
                <a:off x="8072228" y="5724381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0" name="Oval 2759"/>
              <p:cNvSpPr>
                <a:spLocks noChangeAspect="1"/>
              </p:cNvSpPr>
              <p:nvPr/>
            </p:nvSpPr>
            <p:spPr>
              <a:xfrm rot="16200000">
                <a:off x="8071118" y="5725492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1" name="Oval 2760"/>
              <p:cNvSpPr>
                <a:spLocks noChangeAspect="1"/>
              </p:cNvSpPr>
              <p:nvPr/>
            </p:nvSpPr>
            <p:spPr>
              <a:xfrm rot="16200000">
                <a:off x="8158996" y="57258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2" name="Oval 2761"/>
              <p:cNvSpPr>
                <a:spLocks noChangeAspect="1"/>
              </p:cNvSpPr>
              <p:nvPr/>
            </p:nvSpPr>
            <p:spPr>
              <a:xfrm rot="16200000">
                <a:off x="8244317" y="57258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3" name="Oval 2762"/>
              <p:cNvSpPr>
                <a:spLocks noChangeAspect="1"/>
              </p:cNvSpPr>
              <p:nvPr/>
            </p:nvSpPr>
            <p:spPr>
              <a:xfrm rot="16200000">
                <a:off x="8331085" y="57258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4" name="Oval 2763"/>
              <p:cNvSpPr>
                <a:spLocks noChangeAspect="1"/>
              </p:cNvSpPr>
              <p:nvPr/>
            </p:nvSpPr>
            <p:spPr>
              <a:xfrm rot="16200000">
                <a:off x="8419299" y="57258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5" name="Oval 2764"/>
              <p:cNvSpPr>
                <a:spLocks noChangeAspect="1"/>
              </p:cNvSpPr>
              <p:nvPr/>
            </p:nvSpPr>
            <p:spPr>
              <a:xfrm rot="16200000">
                <a:off x="8418188" y="57269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6" name="Oval 2765"/>
              <p:cNvSpPr>
                <a:spLocks noChangeAspect="1"/>
              </p:cNvSpPr>
              <p:nvPr/>
            </p:nvSpPr>
            <p:spPr>
              <a:xfrm rot="16200000">
                <a:off x="8506067" y="57258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7" name="Oval 2766"/>
              <p:cNvSpPr>
                <a:spLocks noChangeAspect="1"/>
              </p:cNvSpPr>
              <p:nvPr/>
            </p:nvSpPr>
            <p:spPr>
              <a:xfrm rot="16200000">
                <a:off x="8591388" y="57258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8" name="Oval 2767"/>
              <p:cNvSpPr>
                <a:spLocks noChangeAspect="1"/>
              </p:cNvSpPr>
              <p:nvPr/>
            </p:nvSpPr>
            <p:spPr>
              <a:xfrm rot="16200000">
                <a:off x="8678156" y="57258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9" name="Oval 2768"/>
              <p:cNvSpPr>
                <a:spLocks noChangeAspect="1"/>
              </p:cNvSpPr>
              <p:nvPr/>
            </p:nvSpPr>
            <p:spPr>
              <a:xfrm rot="16200000">
                <a:off x="8766370" y="57258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0" name="Oval 2769"/>
              <p:cNvSpPr>
                <a:spLocks noChangeAspect="1"/>
              </p:cNvSpPr>
              <p:nvPr/>
            </p:nvSpPr>
            <p:spPr>
              <a:xfrm rot="16200000">
                <a:off x="8765259" y="5726986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1" name="Oval 2770"/>
              <p:cNvSpPr/>
              <p:nvPr/>
            </p:nvSpPr>
            <p:spPr>
              <a:xfrm rot="16200000">
                <a:off x="8799984" y="57155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2" name="Oval 2771"/>
              <p:cNvSpPr/>
              <p:nvPr/>
            </p:nvSpPr>
            <p:spPr>
              <a:xfrm rot="16200000">
                <a:off x="8886752" y="5715596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3" name="Oval 2772"/>
              <p:cNvSpPr>
                <a:spLocks noChangeAspect="1"/>
              </p:cNvSpPr>
              <p:nvPr/>
            </p:nvSpPr>
            <p:spPr>
              <a:xfrm rot="16200000">
                <a:off x="8854570" y="5722827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4" name="Oval 2773"/>
              <p:cNvSpPr>
                <a:spLocks noChangeAspect="1"/>
              </p:cNvSpPr>
              <p:nvPr/>
            </p:nvSpPr>
            <p:spPr>
              <a:xfrm rot="16200000">
                <a:off x="7768542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5" name="Oval 2774"/>
              <p:cNvSpPr>
                <a:spLocks noChangeAspect="1"/>
              </p:cNvSpPr>
              <p:nvPr/>
            </p:nvSpPr>
            <p:spPr>
              <a:xfrm rot="16200000">
                <a:off x="7855599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6" name="Oval 2775"/>
              <p:cNvSpPr>
                <a:spLocks noChangeAspect="1"/>
              </p:cNvSpPr>
              <p:nvPr/>
            </p:nvSpPr>
            <p:spPr>
              <a:xfrm rot="16200000">
                <a:off x="8028845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7" name="Oval 2776"/>
              <p:cNvSpPr>
                <a:spLocks noChangeAspect="1"/>
              </p:cNvSpPr>
              <p:nvPr/>
            </p:nvSpPr>
            <p:spPr>
              <a:xfrm rot="16200000">
                <a:off x="7942367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8" name="Oval 2777"/>
              <p:cNvSpPr>
                <a:spLocks noChangeAspect="1"/>
              </p:cNvSpPr>
              <p:nvPr/>
            </p:nvSpPr>
            <p:spPr>
              <a:xfrm rot="16200000">
                <a:off x="8115613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9" name="Oval 2778"/>
              <p:cNvSpPr>
                <a:spLocks noChangeAspect="1"/>
              </p:cNvSpPr>
              <p:nvPr/>
            </p:nvSpPr>
            <p:spPr>
              <a:xfrm rot="16200000">
                <a:off x="8202670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0" name="Oval 2779"/>
              <p:cNvSpPr>
                <a:spLocks noChangeAspect="1"/>
              </p:cNvSpPr>
              <p:nvPr/>
            </p:nvSpPr>
            <p:spPr>
              <a:xfrm rot="16200000">
                <a:off x="8375916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1" name="Oval 2780"/>
              <p:cNvSpPr>
                <a:spLocks noChangeAspect="1"/>
              </p:cNvSpPr>
              <p:nvPr/>
            </p:nvSpPr>
            <p:spPr>
              <a:xfrm rot="16200000">
                <a:off x="8289438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2" name="Oval 2781"/>
              <p:cNvSpPr>
                <a:spLocks noChangeAspect="1"/>
              </p:cNvSpPr>
              <p:nvPr/>
            </p:nvSpPr>
            <p:spPr>
              <a:xfrm rot="16200000">
                <a:off x="8462684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3" name="Oval 2782"/>
              <p:cNvSpPr>
                <a:spLocks noChangeAspect="1"/>
              </p:cNvSpPr>
              <p:nvPr/>
            </p:nvSpPr>
            <p:spPr>
              <a:xfrm rot="16200000">
                <a:off x="8549741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4" name="Oval 2783"/>
              <p:cNvSpPr>
                <a:spLocks noChangeAspect="1"/>
              </p:cNvSpPr>
              <p:nvPr/>
            </p:nvSpPr>
            <p:spPr>
              <a:xfrm rot="16200000">
                <a:off x="8722987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5" name="Oval 2784"/>
              <p:cNvSpPr>
                <a:spLocks noChangeAspect="1"/>
              </p:cNvSpPr>
              <p:nvPr/>
            </p:nvSpPr>
            <p:spPr>
              <a:xfrm rot="16200000">
                <a:off x="8636508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6" name="Oval 2785"/>
              <p:cNvSpPr>
                <a:spLocks noChangeAspect="1"/>
              </p:cNvSpPr>
              <p:nvPr/>
            </p:nvSpPr>
            <p:spPr>
              <a:xfrm rot="16200000">
                <a:off x="8811187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7" name="Oval 2786"/>
              <p:cNvSpPr>
                <a:spLocks noChangeAspect="1"/>
              </p:cNvSpPr>
              <p:nvPr/>
            </p:nvSpPr>
            <p:spPr>
              <a:xfrm rot="16200000">
                <a:off x="8898244" y="5786008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8" name="Oval 2787"/>
              <p:cNvSpPr/>
              <p:nvPr/>
            </p:nvSpPr>
            <p:spPr>
              <a:xfrm rot="16200000">
                <a:off x="7802170" y="57781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9" name="Oval 2788"/>
              <p:cNvSpPr/>
              <p:nvPr/>
            </p:nvSpPr>
            <p:spPr>
              <a:xfrm rot="16200000">
                <a:off x="7888938" y="57781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0" name="Oval 2789"/>
              <p:cNvSpPr/>
              <p:nvPr/>
            </p:nvSpPr>
            <p:spPr>
              <a:xfrm rot="16200000">
                <a:off x="7888938" y="57781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1" name="Oval 2790"/>
              <p:cNvSpPr/>
              <p:nvPr/>
            </p:nvSpPr>
            <p:spPr>
              <a:xfrm rot="16200000">
                <a:off x="7975706" y="57781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2" name="Oval 2791"/>
              <p:cNvSpPr/>
              <p:nvPr/>
            </p:nvSpPr>
            <p:spPr>
              <a:xfrm rot="16200000">
                <a:off x="8062473" y="5778165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3" name="Oval 2792"/>
              <p:cNvSpPr/>
              <p:nvPr/>
            </p:nvSpPr>
            <p:spPr>
              <a:xfrm rot="16200000">
                <a:off x="8149241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4" name="Oval 2793"/>
              <p:cNvSpPr/>
              <p:nvPr/>
            </p:nvSpPr>
            <p:spPr>
              <a:xfrm rot="16200000">
                <a:off x="8236009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5" name="Oval 2794"/>
              <p:cNvSpPr/>
              <p:nvPr/>
            </p:nvSpPr>
            <p:spPr>
              <a:xfrm rot="16200000">
                <a:off x="8322777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6" name="Oval 2795"/>
              <p:cNvSpPr/>
              <p:nvPr/>
            </p:nvSpPr>
            <p:spPr>
              <a:xfrm rot="16200000">
                <a:off x="8409544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7" name="Oval 2796"/>
              <p:cNvSpPr/>
              <p:nvPr/>
            </p:nvSpPr>
            <p:spPr>
              <a:xfrm rot="16200000">
                <a:off x="8496312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8" name="Oval 2797"/>
              <p:cNvSpPr/>
              <p:nvPr/>
            </p:nvSpPr>
            <p:spPr>
              <a:xfrm rot="16200000">
                <a:off x="8583080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9" name="Oval 2798"/>
              <p:cNvSpPr/>
              <p:nvPr/>
            </p:nvSpPr>
            <p:spPr>
              <a:xfrm rot="16200000">
                <a:off x="8583080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0" name="Oval 2799"/>
              <p:cNvSpPr/>
              <p:nvPr/>
            </p:nvSpPr>
            <p:spPr>
              <a:xfrm rot="16200000">
                <a:off x="8669847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1" name="Oval 2800"/>
              <p:cNvSpPr/>
              <p:nvPr/>
            </p:nvSpPr>
            <p:spPr>
              <a:xfrm rot="16200000">
                <a:off x="8756615" y="5779660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2" name="Oval 2801"/>
              <p:cNvSpPr/>
              <p:nvPr/>
            </p:nvSpPr>
            <p:spPr>
              <a:xfrm rot="16200000">
                <a:off x="8844815" y="5776611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3" name="Oval 2802"/>
              <p:cNvSpPr/>
              <p:nvPr/>
            </p:nvSpPr>
            <p:spPr>
              <a:xfrm rot="16200000">
                <a:off x="8104410" y="5838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4" name="Oval 2803"/>
              <p:cNvSpPr/>
              <p:nvPr/>
            </p:nvSpPr>
            <p:spPr>
              <a:xfrm rot="16200000">
                <a:off x="8191178" y="5838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5" name="Oval 2804"/>
              <p:cNvSpPr/>
              <p:nvPr/>
            </p:nvSpPr>
            <p:spPr>
              <a:xfrm rot="16200000">
                <a:off x="8277946" y="5838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6" name="Oval 2805"/>
              <p:cNvSpPr/>
              <p:nvPr/>
            </p:nvSpPr>
            <p:spPr>
              <a:xfrm rot="16200000">
                <a:off x="8364713" y="5838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7" name="Oval 2806"/>
              <p:cNvSpPr/>
              <p:nvPr/>
            </p:nvSpPr>
            <p:spPr>
              <a:xfrm rot="16200000">
                <a:off x="8451481" y="5838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8" name="Oval 2807"/>
              <p:cNvSpPr/>
              <p:nvPr/>
            </p:nvSpPr>
            <p:spPr>
              <a:xfrm rot="16200000">
                <a:off x="8538249" y="5838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9" name="Oval 2808"/>
              <p:cNvSpPr/>
              <p:nvPr/>
            </p:nvSpPr>
            <p:spPr>
              <a:xfrm rot="16200000">
                <a:off x="8625016" y="5838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0" name="Oval 2809"/>
              <p:cNvSpPr/>
              <p:nvPr/>
            </p:nvSpPr>
            <p:spPr>
              <a:xfrm rot="16200000">
                <a:off x="8711784" y="5838193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1" name="Oval 2810"/>
              <p:cNvSpPr/>
              <p:nvPr/>
            </p:nvSpPr>
            <p:spPr>
              <a:xfrm rot="16200000">
                <a:off x="7757340" y="5836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2" name="Oval 2811"/>
              <p:cNvSpPr/>
              <p:nvPr/>
            </p:nvSpPr>
            <p:spPr>
              <a:xfrm rot="16200000">
                <a:off x="7844107" y="5836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3" name="Oval 2812"/>
              <p:cNvSpPr>
                <a:spLocks noChangeAspect="1"/>
              </p:cNvSpPr>
              <p:nvPr/>
            </p:nvSpPr>
            <p:spPr>
              <a:xfrm rot="16200000">
                <a:off x="7811925" y="58439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4" name="Oval 2813"/>
              <p:cNvSpPr>
                <a:spLocks noChangeAspect="1"/>
              </p:cNvSpPr>
              <p:nvPr/>
            </p:nvSpPr>
            <p:spPr>
              <a:xfrm rot="16200000">
                <a:off x="7897247" y="58439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5" name="Oval 2814"/>
              <p:cNvSpPr/>
              <p:nvPr/>
            </p:nvSpPr>
            <p:spPr>
              <a:xfrm rot="16200000">
                <a:off x="7930875" y="5836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6" name="Oval 2815"/>
              <p:cNvSpPr/>
              <p:nvPr/>
            </p:nvSpPr>
            <p:spPr>
              <a:xfrm rot="16200000">
                <a:off x="8017643" y="5836698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7" name="Oval 2816"/>
              <p:cNvSpPr>
                <a:spLocks noChangeAspect="1"/>
              </p:cNvSpPr>
              <p:nvPr/>
            </p:nvSpPr>
            <p:spPr>
              <a:xfrm rot="16200000">
                <a:off x="7984014" y="58439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8" name="Oval 2817"/>
              <p:cNvSpPr>
                <a:spLocks noChangeAspect="1"/>
              </p:cNvSpPr>
              <p:nvPr/>
            </p:nvSpPr>
            <p:spPr>
              <a:xfrm rot="16200000">
                <a:off x="8072228" y="5843929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9" name="Oval 2818"/>
              <p:cNvSpPr>
                <a:spLocks noChangeAspect="1"/>
              </p:cNvSpPr>
              <p:nvPr/>
            </p:nvSpPr>
            <p:spPr>
              <a:xfrm rot="16200000">
                <a:off x="8071118" y="5845040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0" name="Oval 2819"/>
              <p:cNvSpPr>
                <a:spLocks noChangeAspect="1"/>
              </p:cNvSpPr>
              <p:nvPr/>
            </p:nvSpPr>
            <p:spPr>
              <a:xfrm rot="16200000">
                <a:off x="8158996" y="584542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1" name="Oval 2820"/>
              <p:cNvSpPr>
                <a:spLocks noChangeAspect="1"/>
              </p:cNvSpPr>
              <p:nvPr/>
            </p:nvSpPr>
            <p:spPr>
              <a:xfrm rot="16200000">
                <a:off x="8244317" y="584542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2" name="Oval 2821"/>
              <p:cNvSpPr>
                <a:spLocks noChangeAspect="1"/>
              </p:cNvSpPr>
              <p:nvPr/>
            </p:nvSpPr>
            <p:spPr>
              <a:xfrm rot="16200000">
                <a:off x="8331085" y="584542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3" name="Oval 2822"/>
              <p:cNvSpPr>
                <a:spLocks noChangeAspect="1"/>
              </p:cNvSpPr>
              <p:nvPr/>
            </p:nvSpPr>
            <p:spPr>
              <a:xfrm rot="16200000">
                <a:off x="8419299" y="584542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4" name="Oval 2823"/>
              <p:cNvSpPr>
                <a:spLocks noChangeAspect="1"/>
              </p:cNvSpPr>
              <p:nvPr/>
            </p:nvSpPr>
            <p:spPr>
              <a:xfrm rot="16200000">
                <a:off x="8418188" y="58465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5" name="Oval 2824"/>
              <p:cNvSpPr>
                <a:spLocks noChangeAspect="1"/>
              </p:cNvSpPr>
              <p:nvPr/>
            </p:nvSpPr>
            <p:spPr>
              <a:xfrm rot="16200000">
                <a:off x="8506067" y="584542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6" name="Oval 2825"/>
              <p:cNvSpPr>
                <a:spLocks noChangeAspect="1"/>
              </p:cNvSpPr>
              <p:nvPr/>
            </p:nvSpPr>
            <p:spPr>
              <a:xfrm rot="16200000">
                <a:off x="8591388" y="584542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7" name="Oval 2826"/>
              <p:cNvSpPr>
                <a:spLocks noChangeAspect="1"/>
              </p:cNvSpPr>
              <p:nvPr/>
            </p:nvSpPr>
            <p:spPr>
              <a:xfrm rot="16200000">
                <a:off x="8678156" y="584542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8" name="Oval 2827"/>
              <p:cNvSpPr>
                <a:spLocks noChangeAspect="1"/>
              </p:cNvSpPr>
              <p:nvPr/>
            </p:nvSpPr>
            <p:spPr>
              <a:xfrm rot="16200000">
                <a:off x="8766370" y="5845423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9" name="Oval 2828"/>
              <p:cNvSpPr>
                <a:spLocks noChangeAspect="1"/>
              </p:cNvSpPr>
              <p:nvPr/>
            </p:nvSpPr>
            <p:spPr>
              <a:xfrm rot="16200000">
                <a:off x="8765259" y="5846534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0" name="Oval 2829"/>
              <p:cNvSpPr/>
              <p:nvPr/>
            </p:nvSpPr>
            <p:spPr>
              <a:xfrm rot="16200000">
                <a:off x="8799984" y="583514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1" name="Oval 2830"/>
              <p:cNvSpPr/>
              <p:nvPr/>
            </p:nvSpPr>
            <p:spPr>
              <a:xfrm rot="16200000">
                <a:off x="8886752" y="5835144"/>
                <a:ext cx="39022" cy="289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2" name="Oval 2831"/>
              <p:cNvSpPr>
                <a:spLocks noChangeAspect="1"/>
              </p:cNvSpPr>
              <p:nvPr/>
            </p:nvSpPr>
            <p:spPr>
              <a:xfrm rot="16200000">
                <a:off x="8854570" y="5842375"/>
                <a:ext cx="19511" cy="144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96" name="Group 3295"/>
              <p:cNvGrpSpPr/>
              <p:nvPr/>
            </p:nvGrpSpPr>
            <p:grpSpPr>
              <a:xfrm>
                <a:off x="7851514" y="4814001"/>
                <a:ext cx="976001" cy="148285"/>
                <a:chOff x="2843637" y="1188720"/>
                <a:chExt cx="3085672" cy="347472"/>
              </a:xfrm>
            </p:grpSpPr>
            <p:sp>
              <p:nvSpPr>
                <p:cNvPr id="3347" name="Rectangle 3346"/>
                <p:cNvSpPr>
                  <a:spLocks noChangeAspect="1"/>
                </p:cNvSpPr>
                <p:nvPr/>
              </p:nvSpPr>
              <p:spPr>
                <a:xfrm>
                  <a:off x="2843637" y="1188720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8" name="Rectangle 3347"/>
                <p:cNvSpPr>
                  <a:spLocks noChangeAspect="1"/>
                </p:cNvSpPr>
                <p:nvPr/>
              </p:nvSpPr>
              <p:spPr>
                <a:xfrm>
                  <a:off x="4221192" y="1188720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9" name="Rectangle 3348"/>
                <p:cNvSpPr>
                  <a:spLocks noChangeAspect="1"/>
                </p:cNvSpPr>
                <p:nvPr/>
              </p:nvSpPr>
              <p:spPr>
                <a:xfrm>
                  <a:off x="5577840" y="1188720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97" name="Group 3296"/>
              <p:cNvGrpSpPr/>
              <p:nvPr/>
            </p:nvGrpSpPr>
            <p:grpSpPr>
              <a:xfrm>
                <a:off x="7851514" y="5426650"/>
                <a:ext cx="976001" cy="148285"/>
                <a:chOff x="2857928" y="2624328"/>
                <a:chExt cx="3085672" cy="347472"/>
              </a:xfrm>
            </p:grpSpPr>
            <p:sp>
              <p:nvSpPr>
                <p:cNvPr id="3344" name="Rectangle 3343"/>
                <p:cNvSpPr>
                  <a:spLocks noChangeAspect="1"/>
                </p:cNvSpPr>
                <p:nvPr/>
              </p:nvSpPr>
              <p:spPr>
                <a:xfrm>
                  <a:off x="2857928" y="2624328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5" name="Rectangle 3344"/>
                <p:cNvSpPr>
                  <a:spLocks noChangeAspect="1"/>
                </p:cNvSpPr>
                <p:nvPr/>
              </p:nvSpPr>
              <p:spPr>
                <a:xfrm>
                  <a:off x="4235483" y="2624328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6" name="Rectangle 3345"/>
                <p:cNvSpPr>
                  <a:spLocks noChangeAspect="1"/>
                </p:cNvSpPr>
                <p:nvPr/>
              </p:nvSpPr>
              <p:spPr>
                <a:xfrm>
                  <a:off x="5592131" y="2624328"/>
                  <a:ext cx="351469" cy="3474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00" name="Group 3299"/>
              <p:cNvGrpSpPr/>
              <p:nvPr/>
            </p:nvGrpSpPr>
            <p:grpSpPr>
              <a:xfrm>
                <a:off x="7732932" y="4646205"/>
                <a:ext cx="1216377" cy="1079693"/>
                <a:chOff x="2478024" y="795528"/>
                <a:chExt cx="3845631" cy="2530021"/>
              </a:xfrm>
            </p:grpSpPr>
            <p:sp>
              <p:nvSpPr>
                <p:cNvPr id="3335" name="Rectangle 3334"/>
                <p:cNvSpPr/>
                <p:nvPr/>
              </p:nvSpPr>
              <p:spPr>
                <a:xfrm>
                  <a:off x="2478024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6" name="Rectangle 3335"/>
                <p:cNvSpPr/>
                <p:nvPr/>
              </p:nvSpPr>
              <p:spPr>
                <a:xfrm>
                  <a:off x="3857908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7" name="Rectangle 3336"/>
                <p:cNvSpPr/>
                <p:nvPr/>
              </p:nvSpPr>
              <p:spPr>
                <a:xfrm>
                  <a:off x="5226491" y="795528"/>
                  <a:ext cx="1097164" cy="2530021"/>
                </a:xfrm>
                <a:prstGeom prst="rect">
                  <a:avLst/>
                </a:prstGeom>
                <a:noFill/>
                <a:ln w="38100" cmpd="sng">
                  <a:solidFill>
                    <a:srgbClr val="8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363" name="Group 3362"/>
          <p:cNvGrpSpPr/>
          <p:nvPr/>
        </p:nvGrpSpPr>
        <p:grpSpPr>
          <a:xfrm>
            <a:off x="7434198" y="2854386"/>
            <a:ext cx="1435482" cy="2598311"/>
            <a:chOff x="6401865" y="2967343"/>
            <a:chExt cx="1369960" cy="2598310"/>
          </a:xfrm>
        </p:grpSpPr>
        <p:sp>
          <p:nvSpPr>
            <p:cNvPr id="3353" name="Oval 3352"/>
            <p:cNvSpPr/>
            <p:nvPr/>
          </p:nvSpPr>
          <p:spPr>
            <a:xfrm>
              <a:off x="6401865" y="2973186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q1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3355" name="Oval 3354"/>
            <p:cNvSpPr/>
            <p:nvPr/>
          </p:nvSpPr>
          <p:spPr>
            <a:xfrm>
              <a:off x="6863414" y="2973702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q2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3356" name="Oval 3355"/>
            <p:cNvSpPr/>
            <p:nvPr/>
          </p:nvSpPr>
          <p:spPr>
            <a:xfrm>
              <a:off x="7302031" y="2967343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q3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3357" name="Oval 3356"/>
            <p:cNvSpPr/>
            <p:nvPr/>
          </p:nvSpPr>
          <p:spPr>
            <a:xfrm>
              <a:off x="6403851" y="4195182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q4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3358" name="Oval 3357"/>
            <p:cNvSpPr/>
            <p:nvPr/>
          </p:nvSpPr>
          <p:spPr>
            <a:xfrm>
              <a:off x="6848674" y="4188980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q5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3359" name="Oval 3358"/>
            <p:cNvSpPr/>
            <p:nvPr/>
          </p:nvSpPr>
          <p:spPr>
            <a:xfrm>
              <a:off x="7293610" y="4182504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q6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3360" name="Oval 3359"/>
            <p:cNvSpPr/>
            <p:nvPr/>
          </p:nvSpPr>
          <p:spPr>
            <a:xfrm>
              <a:off x="6418312" y="5378986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q7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3361" name="Oval 3360"/>
            <p:cNvSpPr/>
            <p:nvPr/>
          </p:nvSpPr>
          <p:spPr>
            <a:xfrm>
              <a:off x="6850766" y="5368791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q8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3362" name="Oval 3361"/>
            <p:cNvSpPr/>
            <p:nvPr/>
          </p:nvSpPr>
          <p:spPr>
            <a:xfrm>
              <a:off x="7287108" y="5362758"/>
              <a:ext cx="469794" cy="18666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q9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</p:grpSp>
      <p:sp>
        <p:nvSpPr>
          <p:cNvPr id="3835" name="TextBox 3834"/>
          <p:cNvSpPr txBox="1"/>
          <p:nvPr/>
        </p:nvSpPr>
        <p:spPr>
          <a:xfrm>
            <a:off x="2423160" y="914400"/>
            <a:ext cx="4536020" cy="1200329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smtClean="0">
                <a:latin typeface="+mj-lt"/>
              </a:rPr>
              <a:t>Goal:</a:t>
            </a:r>
            <a:r>
              <a:rPr lang="en-US" dirty="0" smtClean="0"/>
              <a:t> Place highly-interacting qubits close; minimize collision.</a:t>
            </a:r>
          </a:p>
          <a:p>
            <a:r>
              <a:rPr lang="en-US" dirty="0" smtClean="0"/>
              <a:t>- </a:t>
            </a:r>
            <a:r>
              <a:rPr lang="en-US" dirty="0" smtClean="0">
                <a:latin typeface="+mj-lt"/>
              </a:rPr>
              <a:t>Method:</a:t>
            </a:r>
            <a:r>
              <a:rPr lang="en-US" dirty="0" smtClean="0"/>
              <a:t> Recursively partition graph with minimum edge cuts.</a:t>
            </a:r>
          </a:p>
        </p:txBody>
      </p:sp>
      <p:cxnSp>
        <p:nvCxnSpPr>
          <p:cNvPr id="3898" name="Straight Connector 3897"/>
          <p:cNvCxnSpPr/>
          <p:nvPr/>
        </p:nvCxnSpPr>
        <p:spPr>
          <a:xfrm>
            <a:off x="774893" y="3301183"/>
            <a:ext cx="295267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9" name="Straight Connector 3898"/>
          <p:cNvCxnSpPr/>
          <p:nvPr/>
        </p:nvCxnSpPr>
        <p:spPr>
          <a:xfrm>
            <a:off x="774893" y="3653727"/>
            <a:ext cx="295267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0" name="Straight Connector 3899"/>
          <p:cNvCxnSpPr/>
          <p:nvPr/>
        </p:nvCxnSpPr>
        <p:spPr>
          <a:xfrm>
            <a:off x="774893" y="4006272"/>
            <a:ext cx="295267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1" name="Straight Connector 3900"/>
          <p:cNvCxnSpPr/>
          <p:nvPr/>
        </p:nvCxnSpPr>
        <p:spPr>
          <a:xfrm>
            <a:off x="774893" y="4387339"/>
            <a:ext cx="295267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2" name="Straight Connector 3901"/>
          <p:cNvCxnSpPr/>
          <p:nvPr/>
        </p:nvCxnSpPr>
        <p:spPr>
          <a:xfrm flipV="1">
            <a:off x="888609" y="4750860"/>
            <a:ext cx="2758817" cy="1340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3" name="Straight Connector 3902"/>
          <p:cNvCxnSpPr/>
          <p:nvPr/>
        </p:nvCxnSpPr>
        <p:spPr>
          <a:xfrm>
            <a:off x="1082211" y="5131929"/>
            <a:ext cx="2342575" cy="126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4" name="Straight Connector 3903"/>
          <p:cNvCxnSpPr/>
          <p:nvPr/>
        </p:nvCxnSpPr>
        <p:spPr>
          <a:xfrm>
            <a:off x="1527489" y="5498732"/>
            <a:ext cx="159721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6" name="Straight Connector 3905"/>
          <p:cNvCxnSpPr/>
          <p:nvPr/>
        </p:nvCxnSpPr>
        <p:spPr>
          <a:xfrm>
            <a:off x="1444562" y="3292620"/>
            <a:ext cx="0" cy="1586953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8" name="Straight Connector 3907"/>
          <p:cNvCxnSpPr/>
          <p:nvPr/>
        </p:nvCxnSpPr>
        <p:spPr>
          <a:xfrm>
            <a:off x="1708707" y="5851277"/>
            <a:ext cx="119335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3" name="Rectangle 3912"/>
          <p:cNvSpPr/>
          <p:nvPr/>
        </p:nvSpPr>
        <p:spPr>
          <a:xfrm>
            <a:off x="844992" y="3861727"/>
            <a:ext cx="312878" cy="297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1200" dirty="0"/>
          </a:p>
        </p:txBody>
      </p:sp>
      <p:grpSp>
        <p:nvGrpSpPr>
          <p:cNvPr id="3970" name="Group 3969"/>
          <p:cNvGrpSpPr/>
          <p:nvPr/>
        </p:nvGrpSpPr>
        <p:grpSpPr>
          <a:xfrm>
            <a:off x="1209976" y="3301185"/>
            <a:ext cx="149324" cy="1197865"/>
            <a:chOff x="1613301" y="3301182"/>
            <a:chExt cx="199098" cy="1197865"/>
          </a:xfrm>
        </p:grpSpPr>
        <p:cxnSp>
          <p:nvCxnSpPr>
            <p:cNvPr id="3905" name="Straight Connector 3904"/>
            <p:cNvCxnSpPr>
              <a:endCxn id="3886" idx="4"/>
            </p:cNvCxnSpPr>
            <p:nvPr/>
          </p:nvCxnSpPr>
          <p:spPr>
            <a:xfrm>
              <a:off x="1712850" y="3301182"/>
              <a:ext cx="0" cy="1197865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86" name="Oval 3885"/>
            <p:cNvSpPr/>
            <p:nvPr/>
          </p:nvSpPr>
          <p:spPr>
            <a:xfrm>
              <a:off x="1613301" y="4275173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7" name="Oval 3886"/>
          <p:cNvSpPr/>
          <p:nvPr/>
        </p:nvSpPr>
        <p:spPr>
          <a:xfrm>
            <a:off x="1369900" y="4652555"/>
            <a:ext cx="149324" cy="223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3" name="Group 3932"/>
          <p:cNvGrpSpPr/>
          <p:nvPr/>
        </p:nvGrpSpPr>
        <p:grpSpPr>
          <a:xfrm>
            <a:off x="1708703" y="4007897"/>
            <a:ext cx="149324" cy="1591400"/>
            <a:chOff x="3128678" y="3008973"/>
            <a:chExt cx="199098" cy="1591400"/>
          </a:xfrm>
        </p:grpSpPr>
        <p:cxnSp>
          <p:nvCxnSpPr>
            <p:cNvPr id="3909" name="Straight Connector 3908"/>
            <p:cNvCxnSpPr>
              <a:endCxn id="3890" idx="4"/>
            </p:cNvCxnSpPr>
            <p:nvPr/>
          </p:nvCxnSpPr>
          <p:spPr>
            <a:xfrm>
              <a:off x="3228227" y="3008973"/>
              <a:ext cx="0" cy="1591399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0" name="Oval 3889"/>
            <p:cNvSpPr/>
            <p:nvPr/>
          </p:nvSpPr>
          <p:spPr>
            <a:xfrm>
              <a:off x="3128678" y="4376499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4" name="Group 3953"/>
          <p:cNvGrpSpPr/>
          <p:nvPr/>
        </p:nvGrpSpPr>
        <p:grpSpPr>
          <a:xfrm>
            <a:off x="1541677" y="3536600"/>
            <a:ext cx="149324" cy="470344"/>
            <a:chOff x="2055570" y="3536598"/>
            <a:chExt cx="199098" cy="470344"/>
          </a:xfrm>
        </p:grpSpPr>
        <p:cxnSp>
          <p:nvCxnSpPr>
            <p:cNvPr id="3910" name="Straight Connector 3909"/>
            <p:cNvCxnSpPr>
              <a:endCxn id="3892" idx="0"/>
            </p:cNvCxnSpPr>
            <p:nvPr/>
          </p:nvCxnSpPr>
          <p:spPr>
            <a:xfrm flipH="1" flipV="1">
              <a:off x="2155119" y="3536598"/>
              <a:ext cx="2527" cy="470344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92" name="Oval 3891"/>
            <p:cNvSpPr/>
            <p:nvPr/>
          </p:nvSpPr>
          <p:spPr>
            <a:xfrm>
              <a:off x="2055570" y="3536598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20" name="TextBox 3919"/>
          <p:cNvSpPr txBox="1"/>
          <p:nvPr/>
        </p:nvSpPr>
        <p:spPr>
          <a:xfrm>
            <a:off x="320040" y="2996743"/>
            <a:ext cx="774892" cy="331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2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3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4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5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6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7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8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9</a:t>
            </a:r>
            <a:endParaRPr lang="en-US" dirty="0"/>
          </a:p>
        </p:txBody>
      </p:sp>
      <p:sp>
        <p:nvSpPr>
          <p:cNvPr id="3921" name="Rectangle 3920"/>
          <p:cNvSpPr/>
          <p:nvPr/>
        </p:nvSpPr>
        <p:spPr>
          <a:xfrm>
            <a:off x="844992" y="3510544"/>
            <a:ext cx="312878" cy="2943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1200" dirty="0"/>
          </a:p>
        </p:txBody>
      </p:sp>
      <p:sp>
        <p:nvSpPr>
          <p:cNvPr id="3925" name="Rectangle 3924"/>
          <p:cNvSpPr/>
          <p:nvPr/>
        </p:nvSpPr>
        <p:spPr>
          <a:xfrm>
            <a:off x="844992" y="3147124"/>
            <a:ext cx="312878" cy="29438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endParaRPr lang="en-US" sz="1200" dirty="0"/>
          </a:p>
        </p:txBody>
      </p:sp>
      <p:sp>
        <p:nvSpPr>
          <p:cNvPr id="3935" name="TextBox 3934"/>
          <p:cNvSpPr txBox="1"/>
          <p:nvPr/>
        </p:nvSpPr>
        <p:spPr>
          <a:xfrm>
            <a:off x="680787" y="2189132"/>
            <a:ext cx="26838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Quantum Program (Circuit)</a:t>
            </a:r>
            <a:endParaRPr lang="en-US" dirty="0">
              <a:latin typeface="+mj-lt"/>
            </a:endParaRPr>
          </a:p>
        </p:txBody>
      </p:sp>
      <p:sp>
        <p:nvSpPr>
          <p:cNvPr id="3938" name="TextBox 3937"/>
          <p:cNvSpPr txBox="1"/>
          <p:nvPr/>
        </p:nvSpPr>
        <p:spPr>
          <a:xfrm>
            <a:off x="7045904" y="2194583"/>
            <a:ext cx="17293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Qubit 2D Layout</a:t>
            </a:r>
            <a:endParaRPr lang="en-US" dirty="0">
              <a:latin typeface="+mj-lt"/>
            </a:endParaRPr>
          </a:p>
        </p:txBody>
      </p:sp>
      <p:cxnSp>
        <p:nvCxnSpPr>
          <p:cNvPr id="3939" name="Straight Connector 3938"/>
          <p:cNvCxnSpPr/>
          <p:nvPr/>
        </p:nvCxnSpPr>
        <p:spPr>
          <a:xfrm>
            <a:off x="1708707" y="6190136"/>
            <a:ext cx="119335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46" name="Group 3945"/>
          <p:cNvGrpSpPr/>
          <p:nvPr/>
        </p:nvGrpSpPr>
        <p:grpSpPr>
          <a:xfrm>
            <a:off x="2147628" y="3655985"/>
            <a:ext cx="149324" cy="2655483"/>
            <a:chOff x="2863504" y="3655983"/>
            <a:chExt cx="199098" cy="2655483"/>
          </a:xfrm>
        </p:grpSpPr>
        <p:cxnSp>
          <p:nvCxnSpPr>
            <p:cNvPr id="3943" name="Straight Connector 3942"/>
            <p:cNvCxnSpPr/>
            <p:nvPr/>
          </p:nvCxnSpPr>
          <p:spPr>
            <a:xfrm>
              <a:off x="2963053" y="3655983"/>
              <a:ext cx="0" cy="2655483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45" name="Oval 3944"/>
            <p:cNvSpPr/>
            <p:nvPr/>
          </p:nvSpPr>
          <p:spPr>
            <a:xfrm>
              <a:off x="2863504" y="6082820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7" name="Group 3946"/>
          <p:cNvGrpSpPr/>
          <p:nvPr/>
        </p:nvGrpSpPr>
        <p:grpSpPr>
          <a:xfrm>
            <a:off x="2584123" y="3658993"/>
            <a:ext cx="149324" cy="2655483"/>
            <a:chOff x="2863504" y="3655983"/>
            <a:chExt cx="199098" cy="2655483"/>
          </a:xfrm>
        </p:grpSpPr>
        <p:cxnSp>
          <p:nvCxnSpPr>
            <p:cNvPr id="3948" name="Straight Connector 3947"/>
            <p:cNvCxnSpPr/>
            <p:nvPr/>
          </p:nvCxnSpPr>
          <p:spPr>
            <a:xfrm>
              <a:off x="2963053" y="3655983"/>
              <a:ext cx="0" cy="2655483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49" name="Oval 3948"/>
            <p:cNvSpPr/>
            <p:nvPr/>
          </p:nvSpPr>
          <p:spPr>
            <a:xfrm>
              <a:off x="2863504" y="6082820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50" name="Straight Connector 3949"/>
          <p:cNvCxnSpPr>
            <a:endCxn id="3952" idx="0"/>
          </p:cNvCxnSpPr>
          <p:nvPr/>
        </p:nvCxnSpPr>
        <p:spPr>
          <a:xfrm flipV="1">
            <a:off x="2429840" y="4663779"/>
            <a:ext cx="0" cy="1538175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52" name="Oval 3951"/>
          <p:cNvSpPr/>
          <p:nvPr/>
        </p:nvSpPr>
        <p:spPr>
          <a:xfrm>
            <a:off x="2355178" y="4663775"/>
            <a:ext cx="149324" cy="2238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55" name="Group 3954"/>
          <p:cNvGrpSpPr/>
          <p:nvPr/>
        </p:nvGrpSpPr>
        <p:grpSpPr>
          <a:xfrm>
            <a:off x="2752735" y="5032775"/>
            <a:ext cx="149324" cy="470344"/>
            <a:chOff x="2055570" y="3536598"/>
            <a:chExt cx="199098" cy="470344"/>
          </a:xfrm>
        </p:grpSpPr>
        <p:cxnSp>
          <p:nvCxnSpPr>
            <p:cNvPr id="3956" name="Straight Connector 3955"/>
            <p:cNvCxnSpPr>
              <a:endCxn id="3957" idx="0"/>
            </p:cNvCxnSpPr>
            <p:nvPr/>
          </p:nvCxnSpPr>
          <p:spPr>
            <a:xfrm flipH="1" flipV="1">
              <a:off x="2155119" y="3536598"/>
              <a:ext cx="2527" cy="470344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7" name="Oval 3956"/>
            <p:cNvSpPr/>
            <p:nvPr/>
          </p:nvSpPr>
          <p:spPr>
            <a:xfrm>
              <a:off x="2055570" y="3536598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8" name="Group 3957"/>
          <p:cNvGrpSpPr/>
          <p:nvPr/>
        </p:nvGrpSpPr>
        <p:grpSpPr>
          <a:xfrm>
            <a:off x="1911532" y="5369843"/>
            <a:ext cx="149324" cy="470344"/>
            <a:chOff x="2055570" y="3536598"/>
            <a:chExt cx="199098" cy="470344"/>
          </a:xfrm>
        </p:grpSpPr>
        <p:cxnSp>
          <p:nvCxnSpPr>
            <p:cNvPr id="3959" name="Straight Connector 3958"/>
            <p:cNvCxnSpPr>
              <a:endCxn id="3960" idx="0"/>
            </p:cNvCxnSpPr>
            <p:nvPr/>
          </p:nvCxnSpPr>
          <p:spPr>
            <a:xfrm flipH="1" flipV="1">
              <a:off x="2155119" y="3536598"/>
              <a:ext cx="2527" cy="470344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60" name="Oval 3959"/>
            <p:cNvSpPr/>
            <p:nvPr/>
          </p:nvSpPr>
          <p:spPr>
            <a:xfrm>
              <a:off x="2055570" y="3536598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1" name="Group 3960"/>
          <p:cNvGrpSpPr/>
          <p:nvPr/>
        </p:nvGrpSpPr>
        <p:grpSpPr>
          <a:xfrm>
            <a:off x="2751239" y="3644724"/>
            <a:ext cx="149324" cy="1248648"/>
            <a:chOff x="2304179" y="3351725"/>
            <a:chExt cx="199098" cy="1248648"/>
          </a:xfrm>
        </p:grpSpPr>
        <p:cxnSp>
          <p:nvCxnSpPr>
            <p:cNvPr id="3962" name="Straight Connector 3961"/>
            <p:cNvCxnSpPr>
              <a:endCxn id="3963" idx="4"/>
            </p:cNvCxnSpPr>
            <p:nvPr/>
          </p:nvCxnSpPr>
          <p:spPr>
            <a:xfrm>
              <a:off x="2403728" y="3351725"/>
              <a:ext cx="0" cy="1248647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63" name="Oval 3962"/>
            <p:cNvSpPr/>
            <p:nvPr/>
          </p:nvSpPr>
          <p:spPr>
            <a:xfrm>
              <a:off x="2304179" y="4376499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1" name="Group 3970"/>
          <p:cNvGrpSpPr/>
          <p:nvPr/>
        </p:nvGrpSpPr>
        <p:grpSpPr>
          <a:xfrm>
            <a:off x="2953600" y="3304564"/>
            <a:ext cx="149324" cy="1197865"/>
            <a:chOff x="1613301" y="3301182"/>
            <a:chExt cx="199098" cy="1197865"/>
          </a:xfrm>
        </p:grpSpPr>
        <p:cxnSp>
          <p:nvCxnSpPr>
            <p:cNvPr id="3972" name="Straight Connector 3971"/>
            <p:cNvCxnSpPr>
              <a:endCxn id="3973" idx="4"/>
            </p:cNvCxnSpPr>
            <p:nvPr/>
          </p:nvCxnSpPr>
          <p:spPr>
            <a:xfrm>
              <a:off x="1712850" y="3301182"/>
              <a:ext cx="0" cy="1197865"/>
            </a:xfrm>
            <a:prstGeom prst="line">
              <a:avLst/>
            </a:prstGeom>
            <a:ln>
              <a:solidFill>
                <a:srgbClr val="000000"/>
              </a:solidFill>
              <a:headEnd type="oval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73" name="Oval 3972"/>
            <p:cNvSpPr/>
            <p:nvPr/>
          </p:nvSpPr>
          <p:spPr>
            <a:xfrm>
              <a:off x="1613301" y="4275173"/>
              <a:ext cx="199098" cy="2238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4324111" y="2834579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q1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33203" y="3810144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q2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48099" y="2920280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q3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5166" y="3338991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q4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64116" y="3777167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q5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33675" y="4279813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q6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96847" y="3472273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q7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85894" y="3995891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q8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cxnSp>
        <p:nvCxnSpPr>
          <p:cNvPr id="32" name="Straight Arrow Connector 31"/>
          <p:cNvCxnSpPr>
            <a:stCxn id="24" idx="4"/>
            <a:endCxn id="27" idx="0"/>
          </p:cNvCxnSpPr>
          <p:nvPr/>
        </p:nvCxnSpPr>
        <p:spPr>
          <a:xfrm flipH="1">
            <a:off x="4369396" y="3079781"/>
            <a:ext cx="258950" cy="25921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4"/>
            <a:endCxn id="28" idx="0"/>
          </p:cNvCxnSpPr>
          <p:nvPr/>
        </p:nvCxnSpPr>
        <p:spPr>
          <a:xfrm>
            <a:off x="4628339" y="3079780"/>
            <a:ext cx="340000" cy="69738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3"/>
            <a:endCxn id="25" idx="7"/>
          </p:cNvCxnSpPr>
          <p:nvPr/>
        </p:nvCxnSpPr>
        <p:spPr>
          <a:xfrm flipH="1">
            <a:off x="4452555" y="3129571"/>
            <a:ext cx="684650" cy="7164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4"/>
            <a:endCxn id="30" idx="0"/>
          </p:cNvCxnSpPr>
          <p:nvPr/>
        </p:nvCxnSpPr>
        <p:spPr>
          <a:xfrm>
            <a:off x="5352322" y="3165480"/>
            <a:ext cx="248749" cy="30679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9" idx="0"/>
          </p:cNvCxnSpPr>
          <p:nvPr/>
        </p:nvCxnSpPr>
        <p:spPr>
          <a:xfrm flipH="1">
            <a:off x="5237898" y="3717475"/>
            <a:ext cx="363172" cy="56234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4"/>
            <a:endCxn id="31" idx="0"/>
          </p:cNvCxnSpPr>
          <p:nvPr/>
        </p:nvCxnSpPr>
        <p:spPr>
          <a:xfrm>
            <a:off x="5601070" y="3717475"/>
            <a:ext cx="189049" cy="27841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4804327" y="2658474"/>
            <a:ext cx="1695915" cy="2092967"/>
          </a:xfrm>
          <a:custGeom>
            <a:avLst/>
            <a:gdLst>
              <a:gd name="connsiteX0" fmla="*/ 10160 w 1330960"/>
              <a:gd name="connsiteY0" fmla="*/ 2113280 h 2387600"/>
              <a:gd name="connsiteX1" fmla="*/ 20320 w 1330960"/>
              <a:gd name="connsiteY1" fmla="*/ 2062480 h 2387600"/>
              <a:gd name="connsiteX2" fmla="*/ 60960 w 1330960"/>
              <a:gd name="connsiteY2" fmla="*/ 1971040 h 2387600"/>
              <a:gd name="connsiteX3" fmla="*/ 71120 w 1330960"/>
              <a:gd name="connsiteY3" fmla="*/ 1940560 h 2387600"/>
              <a:gd name="connsiteX4" fmla="*/ 111760 w 1330960"/>
              <a:gd name="connsiteY4" fmla="*/ 1879600 h 2387600"/>
              <a:gd name="connsiteX5" fmla="*/ 132080 w 1330960"/>
              <a:gd name="connsiteY5" fmla="*/ 1849120 h 2387600"/>
              <a:gd name="connsiteX6" fmla="*/ 162560 w 1330960"/>
              <a:gd name="connsiteY6" fmla="*/ 1808480 h 2387600"/>
              <a:gd name="connsiteX7" fmla="*/ 182880 w 1330960"/>
              <a:gd name="connsiteY7" fmla="*/ 1778000 h 2387600"/>
              <a:gd name="connsiteX8" fmla="*/ 243840 w 1330960"/>
              <a:gd name="connsiteY8" fmla="*/ 1727200 h 2387600"/>
              <a:gd name="connsiteX9" fmla="*/ 294640 w 1330960"/>
              <a:gd name="connsiteY9" fmla="*/ 1686560 h 2387600"/>
              <a:gd name="connsiteX10" fmla="*/ 345440 w 1330960"/>
              <a:gd name="connsiteY10" fmla="*/ 1625600 h 2387600"/>
              <a:gd name="connsiteX11" fmla="*/ 375920 w 1330960"/>
              <a:gd name="connsiteY11" fmla="*/ 1605280 h 2387600"/>
              <a:gd name="connsiteX12" fmla="*/ 386080 w 1330960"/>
              <a:gd name="connsiteY12" fmla="*/ 1574800 h 2387600"/>
              <a:gd name="connsiteX13" fmla="*/ 406400 w 1330960"/>
              <a:gd name="connsiteY13" fmla="*/ 1544320 h 2387600"/>
              <a:gd name="connsiteX14" fmla="*/ 426720 w 1330960"/>
              <a:gd name="connsiteY14" fmla="*/ 1503680 h 2387600"/>
              <a:gd name="connsiteX15" fmla="*/ 436880 w 1330960"/>
              <a:gd name="connsiteY15" fmla="*/ 1320800 h 2387600"/>
              <a:gd name="connsiteX16" fmla="*/ 426720 w 1330960"/>
              <a:gd name="connsiteY16" fmla="*/ 1107440 h 2387600"/>
              <a:gd name="connsiteX17" fmla="*/ 406400 w 1330960"/>
              <a:gd name="connsiteY17" fmla="*/ 1005840 h 2387600"/>
              <a:gd name="connsiteX18" fmla="*/ 386080 w 1330960"/>
              <a:gd name="connsiteY18" fmla="*/ 924560 h 2387600"/>
              <a:gd name="connsiteX19" fmla="*/ 365760 w 1330960"/>
              <a:gd name="connsiteY19" fmla="*/ 863600 h 2387600"/>
              <a:gd name="connsiteX20" fmla="*/ 325120 w 1330960"/>
              <a:gd name="connsiteY20" fmla="*/ 802640 h 2387600"/>
              <a:gd name="connsiteX21" fmla="*/ 294640 w 1330960"/>
              <a:gd name="connsiteY21" fmla="*/ 772160 h 2387600"/>
              <a:gd name="connsiteX22" fmla="*/ 274320 w 1330960"/>
              <a:gd name="connsiteY22" fmla="*/ 741680 h 2387600"/>
              <a:gd name="connsiteX23" fmla="*/ 243840 w 1330960"/>
              <a:gd name="connsiteY23" fmla="*/ 721360 h 2387600"/>
              <a:gd name="connsiteX24" fmla="*/ 203200 w 1330960"/>
              <a:gd name="connsiteY24" fmla="*/ 660400 h 2387600"/>
              <a:gd name="connsiteX25" fmla="*/ 172720 w 1330960"/>
              <a:gd name="connsiteY25" fmla="*/ 558800 h 2387600"/>
              <a:gd name="connsiteX26" fmla="*/ 152400 w 1330960"/>
              <a:gd name="connsiteY26" fmla="*/ 487680 h 2387600"/>
              <a:gd name="connsiteX27" fmla="*/ 162560 w 1330960"/>
              <a:gd name="connsiteY27" fmla="*/ 264160 h 2387600"/>
              <a:gd name="connsiteX28" fmla="*/ 172720 w 1330960"/>
              <a:gd name="connsiteY28" fmla="*/ 223520 h 2387600"/>
              <a:gd name="connsiteX29" fmla="*/ 203200 w 1330960"/>
              <a:gd name="connsiteY29" fmla="*/ 182880 h 2387600"/>
              <a:gd name="connsiteX30" fmla="*/ 233680 w 1330960"/>
              <a:gd name="connsiteY30" fmla="*/ 121920 h 2387600"/>
              <a:gd name="connsiteX31" fmla="*/ 284480 w 1330960"/>
              <a:gd name="connsiteY31" fmla="*/ 81280 h 2387600"/>
              <a:gd name="connsiteX32" fmla="*/ 304800 w 1330960"/>
              <a:gd name="connsiteY32" fmla="*/ 50800 h 2387600"/>
              <a:gd name="connsiteX33" fmla="*/ 335280 w 1330960"/>
              <a:gd name="connsiteY33" fmla="*/ 30480 h 2387600"/>
              <a:gd name="connsiteX34" fmla="*/ 416560 w 1330960"/>
              <a:gd name="connsiteY34" fmla="*/ 0 h 2387600"/>
              <a:gd name="connsiteX35" fmla="*/ 568960 w 1330960"/>
              <a:gd name="connsiteY35" fmla="*/ 10160 h 2387600"/>
              <a:gd name="connsiteX36" fmla="*/ 640080 w 1330960"/>
              <a:gd name="connsiteY36" fmla="*/ 40640 h 2387600"/>
              <a:gd name="connsiteX37" fmla="*/ 741680 w 1330960"/>
              <a:gd name="connsiteY37" fmla="*/ 152400 h 2387600"/>
              <a:gd name="connsiteX38" fmla="*/ 751840 w 1330960"/>
              <a:gd name="connsiteY38" fmla="*/ 182880 h 2387600"/>
              <a:gd name="connsiteX39" fmla="*/ 792480 w 1330960"/>
              <a:gd name="connsiteY39" fmla="*/ 274320 h 2387600"/>
              <a:gd name="connsiteX40" fmla="*/ 812800 w 1330960"/>
              <a:gd name="connsiteY40" fmla="*/ 304800 h 2387600"/>
              <a:gd name="connsiteX41" fmla="*/ 822960 w 1330960"/>
              <a:gd name="connsiteY41" fmla="*/ 365760 h 2387600"/>
              <a:gd name="connsiteX42" fmla="*/ 843280 w 1330960"/>
              <a:gd name="connsiteY42" fmla="*/ 436880 h 2387600"/>
              <a:gd name="connsiteX43" fmla="*/ 853440 w 1330960"/>
              <a:gd name="connsiteY43" fmla="*/ 477520 h 2387600"/>
              <a:gd name="connsiteX44" fmla="*/ 873760 w 1330960"/>
              <a:gd name="connsiteY44" fmla="*/ 528320 h 2387600"/>
              <a:gd name="connsiteX45" fmla="*/ 894080 w 1330960"/>
              <a:gd name="connsiteY45" fmla="*/ 599440 h 2387600"/>
              <a:gd name="connsiteX46" fmla="*/ 914400 w 1330960"/>
              <a:gd name="connsiteY46" fmla="*/ 629920 h 2387600"/>
              <a:gd name="connsiteX47" fmla="*/ 934720 w 1330960"/>
              <a:gd name="connsiteY47" fmla="*/ 701040 h 2387600"/>
              <a:gd name="connsiteX48" fmla="*/ 944880 w 1330960"/>
              <a:gd name="connsiteY48" fmla="*/ 741680 h 2387600"/>
              <a:gd name="connsiteX49" fmla="*/ 965200 w 1330960"/>
              <a:gd name="connsiteY49" fmla="*/ 772160 h 2387600"/>
              <a:gd name="connsiteX50" fmla="*/ 975360 w 1330960"/>
              <a:gd name="connsiteY50" fmla="*/ 802640 h 2387600"/>
              <a:gd name="connsiteX51" fmla="*/ 1016000 w 1330960"/>
              <a:gd name="connsiteY51" fmla="*/ 863600 h 2387600"/>
              <a:gd name="connsiteX52" fmla="*/ 1026160 w 1330960"/>
              <a:gd name="connsiteY52" fmla="*/ 894080 h 2387600"/>
              <a:gd name="connsiteX53" fmla="*/ 1087120 w 1330960"/>
              <a:gd name="connsiteY53" fmla="*/ 975360 h 2387600"/>
              <a:gd name="connsiteX54" fmla="*/ 1097280 w 1330960"/>
              <a:gd name="connsiteY54" fmla="*/ 1005840 h 2387600"/>
              <a:gd name="connsiteX55" fmla="*/ 1137920 w 1330960"/>
              <a:gd name="connsiteY55" fmla="*/ 1066800 h 2387600"/>
              <a:gd name="connsiteX56" fmla="*/ 1148080 w 1330960"/>
              <a:gd name="connsiteY56" fmla="*/ 1117600 h 2387600"/>
              <a:gd name="connsiteX57" fmla="*/ 1178560 w 1330960"/>
              <a:gd name="connsiteY57" fmla="*/ 1168400 h 2387600"/>
              <a:gd name="connsiteX58" fmla="*/ 1198880 w 1330960"/>
              <a:gd name="connsiteY58" fmla="*/ 1219200 h 2387600"/>
              <a:gd name="connsiteX59" fmla="*/ 1229360 w 1330960"/>
              <a:gd name="connsiteY59" fmla="*/ 1280160 h 2387600"/>
              <a:gd name="connsiteX60" fmla="*/ 1249680 w 1330960"/>
              <a:gd name="connsiteY60" fmla="*/ 1361440 h 2387600"/>
              <a:gd name="connsiteX61" fmla="*/ 1270000 w 1330960"/>
              <a:gd name="connsiteY61" fmla="*/ 1422400 h 2387600"/>
              <a:gd name="connsiteX62" fmla="*/ 1280160 w 1330960"/>
              <a:gd name="connsiteY62" fmla="*/ 1452880 h 2387600"/>
              <a:gd name="connsiteX63" fmla="*/ 1300480 w 1330960"/>
              <a:gd name="connsiteY63" fmla="*/ 1483360 h 2387600"/>
              <a:gd name="connsiteX64" fmla="*/ 1330960 w 1330960"/>
              <a:gd name="connsiteY64" fmla="*/ 1595120 h 2387600"/>
              <a:gd name="connsiteX65" fmla="*/ 1310640 w 1330960"/>
              <a:gd name="connsiteY65" fmla="*/ 1869440 h 2387600"/>
              <a:gd name="connsiteX66" fmla="*/ 1290320 w 1330960"/>
              <a:gd name="connsiteY66" fmla="*/ 1950720 h 2387600"/>
              <a:gd name="connsiteX67" fmla="*/ 1280160 w 1330960"/>
              <a:gd name="connsiteY67" fmla="*/ 1981200 h 2387600"/>
              <a:gd name="connsiteX68" fmla="*/ 1259840 w 1330960"/>
              <a:gd name="connsiteY68" fmla="*/ 2011680 h 2387600"/>
              <a:gd name="connsiteX69" fmla="*/ 1239520 w 1330960"/>
              <a:gd name="connsiteY69" fmla="*/ 2052320 h 2387600"/>
              <a:gd name="connsiteX70" fmla="*/ 1209040 w 1330960"/>
              <a:gd name="connsiteY70" fmla="*/ 2082800 h 2387600"/>
              <a:gd name="connsiteX71" fmla="*/ 1188720 w 1330960"/>
              <a:gd name="connsiteY71" fmla="*/ 2113280 h 2387600"/>
              <a:gd name="connsiteX72" fmla="*/ 1158240 w 1330960"/>
              <a:gd name="connsiteY72" fmla="*/ 2153920 h 2387600"/>
              <a:gd name="connsiteX73" fmla="*/ 1097280 w 1330960"/>
              <a:gd name="connsiteY73" fmla="*/ 2214880 h 2387600"/>
              <a:gd name="connsiteX74" fmla="*/ 1005840 w 1330960"/>
              <a:gd name="connsiteY74" fmla="*/ 2235200 h 2387600"/>
              <a:gd name="connsiteX75" fmla="*/ 843280 w 1330960"/>
              <a:gd name="connsiteY75" fmla="*/ 2296160 h 2387600"/>
              <a:gd name="connsiteX76" fmla="*/ 680720 w 1330960"/>
              <a:gd name="connsiteY76" fmla="*/ 2306320 h 2387600"/>
              <a:gd name="connsiteX77" fmla="*/ 589280 w 1330960"/>
              <a:gd name="connsiteY77" fmla="*/ 2316480 h 2387600"/>
              <a:gd name="connsiteX78" fmla="*/ 528320 w 1330960"/>
              <a:gd name="connsiteY78" fmla="*/ 2346960 h 2387600"/>
              <a:gd name="connsiteX79" fmla="*/ 497840 w 1330960"/>
              <a:gd name="connsiteY79" fmla="*/ 2357120 h 2387600"/>
              <a:gd name="connsiteX80" fmla="*/ 416560 w 1330960"/>
              <a:gd name="connsiteY80" fmla="*/ 2387600 h 2387600"/>
              <a:gd name="connsiteX81" fmla="*/ 243840 w 1330960"/>
              <a:gd name="connsiteY81" fmla="*/ 2377440 h 2387600"/>
              <a:gd name="connsiteX82" fmla="*/ 203200 w 1330960"/>
              <a:gd name="connsiteY82" fmla="*/ 2367280 h 2387600"/>
              <a:gd name="connsiteX83" fmla="*/ 142240 w 1330960"/>
              <a:gd name="connsiteY83" fmla="*/ 2336800 h 2387600"/>
              <a:gd name="connsiteX84" fmla="*/ 50800 w 1330960"/>
              <a:gd name="connsiteY84" fmla="*/ 2255520 h 2387600"/>
              <a:gd name="connsiteX85" fmla="*/ 10160 w 1330960"/>
              <a:gd name="connsiteY85" fmla="*/ 2133600 h 2387600"/>
              <a:gd name="connsiteX86" fmla="*/ 0 w 1330960"/>
              <a:gd name="connsiteY86" fmla="*/ 2103120 h 2387600"/>
              <a:gd name="connsiteX87" fmla="*/ 0 w 1330960"/>
              <a:gd name="connsiteY87" fmla="*/ 203200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30960" h="2387600">
                <a:moveTo>
                  <a:pt x="10160" y="2113280"/>
                </a:moveTo>
                <a:cubicBezTo>
                  <a:pt x="13547" y="2096347"/>
                  <a:pt x="15358" y="2079020"/>
                  <a:pt x="20320" y="2062480"/>
                </a:cubicBezTo>
                <a:cubicBezTo>
                  <a:pt x="36074" y="2009966"/>
                  <a:pt x="40947" y="2017737"/>
                  <a:pt x="60960" y="1971040"/>
                </a:cubicBezTo>
                <a:cubicBezTo>
                  <a:pt x="65179" y="1961196"/>
                  <a:pt x="65919" y="1949922"/>
                  <a:pt x="71120" y="1940560"/>
                </a:cubicBezTo>
                <a:cubicBezTo>
                  <a:pt x="82980" y="1919212"/>
                  <a:pt x="98213" y="1899920"/>
                  <a:pt x="111760" y="1879600"/>
                </a:cubicBezTo>
                <a:cubicBezTo>
                  <a:pt x="118533" y="1869440"/>
                  <a:pt x="124754" y="1858889"/>
                  <a:pt x="132080" y="1849120"/>
                </a:cubicBezTo>
                <a:cubicBezTo>
                  <a:pt x="142240" y="1835573"/>
                  <a:pt x="152718" y="1822259"/>
                  <a:pt x="162560" y="1808480"/>
                </a:cubicBezTo>
                <a:cubicBezTo>
                  <a:pt x="169657" y="1798544"/>
                  <a:pt x="175063" y="1787381"/>
                  <a:pt x="182880" y="1778000"/>
                </a:cubicBezTo>
                <a:cubicBezTo>
                  <a:pt x="207326" y="1748664"/>
                  <a:pt x="213870" y="1747180"/>
                  <a:pt x="243840" y="1727200"/>
                </a:cubicBezTo>
                <a:cubicBezTo>
                  <a:pt x="289285" y="1659033"/>
                  <a:pt x="235750" y="1725820"/>
                  <a:pt x="294640" y="1686560"/>
                </a:cubicBezTo>
                <a:cubicBezTo>
                  <a:pt x="344573" y="1653271"/>
                  <a:pt x="307955" y="1663085"/>
                  <a:pt x="345440" y="1625600"/>
                </a:cubicBezTo>
                <a:cubicBezTo>
                  <a:pt x="354074" y="1616966"/>
                  <a:pt x="365760" y="1612053"/>
                  <a:pt x="375920" y="1605280"/>
                </a:cubicBezTo>
                <a:cubicBezTo>
                  <a:pt x="379307" y="1595120"/>
                  <a:pt x="381291" y="1584379"/>
                  <a:pt x="386080" y="1574800"/>
                </a:cubicBezTo>
                <a:cubicBezTo>
                  <a:pt x="391541" y="1563878"/>
                  <a:pt x="400342" y="1554922"/>
                  <a:pt x="406400" y="1544320"/>
                </a:cubicBezTo>
                <a:cubicBezTo>
                  <a:pt x="413914" y="1531170"/>
                  <a:pt x="419947" y="1517227"/>
                  <a:pt x="426720" y="1503680"/>
                </a:cubicBezTo>
                <a:cubicBezTo>
                  <a:pt x="430107" y="1442720"/>
                  <a:pt x="436880" y="1381854"/>
                  <a:pt x="436880" y="1320800"/>
                </a:cubicBezTo>
                <a:cubicBezTo>
                  <a:pt x="436880" y="1249599"/>
                  <a:pt x="431793" y="1178460"/>
                  <a:pt x="426720" y="1107440"/>
                </a:cubicBezTo>
                <a:cubicBezTo>
                  <a:pt x="420396" y="1018902"/>
                  <a:pt x="421740" y="1062087"/>
                  <a:pt x="406400" y="1005840"/>
                </a:cubicBezTo>
                <a:cubicBezTo>
                  <a:pt x="399052" y="978897"/>
                  <a:pt x="394911" y="951054"/>
                  <a:pt x="386080" y="924560"/>
                </a:cubicBezTo>
                <a:cubicBezTo>
                  <a:pt x="379307" y="904240"/>
                  <a:pt x="369961" y="884603"/>
                  <a:pt x="365760" y="863600"/>
                </a:cubicBezTo>
                <a:cubicBezTo>
                  <a:pt x="353500" y="802298"/>
                  <a:pt x="371983" y="818261"/>
                  <a:pt x="325120" y="802640"/>
                </a:cubicBezTo>
                <a:cubicBezTo>
                  <a:pt x="314960" y="792480"/>
                  <a:pt x="303838" y="783198"/>
                  <a:pt x="294640" y="772160"/>
                </a:cubicBezTo>
                <a:cubicBezTo>
                  <a:pt x="286823" y="762779"/>
                  <a:pt x="282954" y="750314"/>
                  <a:pt x="274320" y="741680"/>
                </a:cubicBezTo>
                <a:cubicBezTo>
                  <a:pt x="265686" y="733046"/>
                  <a:pt x="254000" y="728133"/>
                  <a:pt x="243840" y="721360"/>
                </a:cubicBezTo>
                <a:cubicBezTo>
                  <a:pt x="230293" y="701040"/>
                  <a:pt x="210923" y="683568"/>
                  <a:pt x="203200" y="660400"/>
                </a:cubicBezTo>
                <a:cubicBezTo>
                  <a:pt x="154911" y="515533"/>
                  <a:pt x="203430" y="666284"/>
                  <a:pt x="172720" y="558800"/>
                </a:cubicBezTo>
                <a:cubicBezTo>
                  <a:pt x="143569" y="456770"/>
                  <a:pt x="184162" y="614727"/>
                  <a:pt x="152400" y="487680"/>
                </a:cubicBezTo>
                <a:cubicBezTo>
                  <a:pt x="155787" y="413173"/>
                  <a:pt x="156840" y="338524"/>
                  <a:pt x="162560" y="264160"/>
                </a:cubicBezTo>
                <a:cubicBezTo>
                  <a:pt x="163631" y="250238"/>
                  <a:pt x="166475" y="236009"/>
                  <a:pt x="172720" y="223520"/>
                </a:cubicBezTo>
                <a:cubicBezTo>
                  <a:pt x="180293" y="208374"/>
                  <a:pt x="193040" y="196427"/>
                  <a:pt x="203200" y="182880"/>
                </a:cubicBezTo>
                <a:cubicBezTo>
                  <a:pt x="211463" y="158090"/>
                  <a:pt x="213985" y="141615"/>
                  <a:pt x="233680" y="121920"/>
                </a:cubicBezTo>
                <a:cubicBezTo>
                  <a:pt x="249014" y="106586"/>
                  <a:pt x="269146" y="96614"/>
                  <a:pt x="284480" y="81280"/>
                </a:cubicBezTo>
                <a:cubicBezTo>
                  <a:pt x="293114" y="72646"/>
                  <a:pt x="296166" y="59434"/>
                  <a:pt x="304800" y="50800"/>
                </a:cubicBezTo>
                <a:cubicBezTo>
                  <a:pt x="313434" y="42166"/>
                  <a:pt x="324358" y="35941"/>
                  <a:pt x="335280" y="30480"/>
                </a:cubicBezTo>
                <a:cubicBezTo>
                  <a:pt x="359577" y="18331"/>
                  <a:pt x="390180" y="8793"/>
                  <a:pt x="416560" y="0"/>
                </a:cubicBezTo>
                <a:cubicBezTo>
                  <a:pt x="467360" y="3387"/>
                  <a:pt x="518327" y="4830"/>
                  <a:pt x="568960" y="10160"/>
                </a:cubicBezTo>
                <a:cubicBezTo>
                  <a:pt x="598100" y="13227"/>
                  <a:pt x="618397" y="21367"/>
                  <a:pt x="640080" y="40640"/>
                </a:cubicBezTo>
                <a:cubicBezTo>
                  <a:pt x="692899" y="87590"/>
                  <a:pt x="700803" y="101304"/>
                  <a:pt x="741680" y="152400"/>
                </a:cubicBezTo>
                <a:cubicBezTo>
                  <a:pt x="745067" y="162560"/>
                  <a:pt x="748080" y="172852"/>
                  <a:pt x="751840" y="182880"/>
                </a:cubicBezTo>
                <a:cubicBezTo>
                  <a:pt x="763716" y="214549"/>
                  <a:pt x="775688" y="244933"/>
                  <a:pt x="792480" y="274320"/>
                </a:cubicBezTo>
                <a:cubicBezTo>
                  <a:pt x="798538" y="284922"/>
                  <a:pt x="806027" y="294640"/>
                  <a:pt x="812800" y="304800"/>
                </a:cubicBezTo>
                <a:cubicBezTo>
                  <a:pt x="816187" y="325120"/>
                  <a:pt x="818920" y="345560"/>
                  <a:pt x="822960" y="365760"/>
                </a:cubicBezTo>
                <a:cubicBezTo>
                  <a:pt x="833547" y="418696"/>
                  <a:pt x="830369" y="391691"/>
                  <a:pt x="843280" y="436880"/>
                </a:cubicBezTo>
                <a:cubicBezTo>
                  <a:pt x="847116" y="450306"/>
                  <a:pt x="849024" y="464273"/>
                  <a:pt x="853440" y="477520"/>
                </a:cubicBezTo>
                <a:cubicBezTo>
                  <a:pt x="859207" y="494822"/>
                  <a:pt x="867993" y="511018"/>
                  <a:pt x="873760" y="528320"/>
                </a:cubicBezTo>
                <a:cubicBezTo>
                  <a:pt x="880271" y="547852"/>
                  <a:pt x="884295" y="579871"/>
                  <a:pt x="894080" y="599440"/>
                </a:cubicBezTo>
                <a:cubicBezTo>
                  <a:pt x="899541" y="610362"/>
                  <a:pt x="907627" y="619760"/>
                  <a:pt x="914400" y="629920"/>
                </a:cubicBezTo>
                <a:cubicBezTo>
                  <a:pt x="946162" y="756967"/>
                  <a:pt x="905569" y="599010"/>
                  <a:pt x="934720" y="701040"/>
                </a:cubicBezTo>
                <a:cubicBezTo>
                  <a:pt x="938556" y="714466"/>
                  <a:pt x="939379" y="728845"/>
                  <a:pt x="944880" y="741680"/>
                </a:cubicBezTo>
                <a:cubicBezTo>
                  <a:pt x="949690" y="752903"/>
                  <a:pt x="959739" y="761238"/>
                  <a:pt x="965200" y="772160"/>
                </a:cubicBezTo>
                <a:cubicBezTo>
                  <a:pt x="969989" y="781739"/>
                  <a:pt x="970159" y="793278"/>
                  <a:pt x="975360" y="802640"/>
                </a:cubicBezTo>
                <a:cubicBezTo>
                  <a:pt x="987220" y="823988"/>
                  <a:pt x="1008277" y="840432"/>
                  <a:pt x="1016000" y="863600"/>
                </a:cubicBezTo>
                <a:cubicBezTo>
                  <a:pt x="1019387" y="873760"/>
                  <a:pt x="1021371" y="884501"/>
                  <a:pt x="1026160" y="894080"/>
                </a:cubicBezTo>
                <a:cubicBezTo>
                  <a:pt x="1036943" y="915646"/>
                  <a:pt x="1077151" y="962899"/>
                  <a:pt x="1087120" y="975360"/>
                </a:cubicBezTo>
                <a:cubicBezTo>
                  <a:pt x="1090507" y="985520"/>
                  <a:pt x="1092079" y="996478"/>
                  <a:pt x="1097280" y="1005840"/>
                </a:cubicBezTo>
                <a:cubicBezTo>
                  <a:pt x="1109140" y="1027188"/>
                  <a:pt x="1137920" y="1066800"/>
                  <a:pt x="1137920" y="1066800"/>
                </a:cubicBezTo>
                <a:cubicBezTo>
                  <a:pt x="1141307" y="1083733"/>
                  <a:pt x="1141667" y="1101566"/>
                  <a:pt x="1148080" y="1117600"/>
                </a:cubicBezTo>
                <a:cubicBezTo>
                  <a:pt x="1155414" y="1135935"/>
                  <a:pt x="1169729" y="1150737"/>
                  <a:pt x="1178560" y="1168400"/>
                </a:cubicBezTo>
                <a:cubicBezTo>
                  <a:pt x="1186716" y="1184712"/>
                  <a:pt x="1191333" y="1202597"/>
                  <a:pt x="1198880" y="1219200"/>
                </a:cubicBezTo>
                <a:cubicBezTo>
                  <a:pt x="1208281" y="1239882"/>
                  <a:pt x="1221719" y="1258765"/>
                  <a:pt x="1229360" y="1280160"/>
                </a:cubicBezTo>
                <a:cubicBezTo>
                  <a:pt x="1238753" y="1306460"/>
                  <a:pt x="1240849" y="1334946"/>
                  <a:pt x="1249680" y="1361440"/>
                </a:cubicBezTo>
                <a:lnTo>
                  <a:pt x="1270000" y="1422400"/>
                </a:lnTo>
                <a:cubicBezTo>
                  <a:pt x="1273387" y="1432560"/>
                  <a:pt x="1274219" y="1443969"/>
                  <a:pt x="1280160" y="1452880"/>
                </a:cubicBezTo>
                <a:cubicBezTo>
                  <a:pt x="1286933" y="1463040"/>
                  <a:pt x="1295521" y="1472202"/>
                  <a:pt x="1300480" y="1483360"/>
                </a:cubicBezTo>
                <a:cubicBezTo>
                  <a:pt x="1319230" y="1525547"/>
                  <a:pt x="1322268" y="1551660"/>
                  <a:pt x="1330960" y="1595120"/>
                </a:cubicBezTo>
                <a:cubicBezTo>
                  <a:pt x="1325989" y="1699504"/>
                  <a:pt x="1330720" y="1775732"/>
                  <a:pt x="1310640" y="1869440"/>
                </a:cubicBezTo>
                <a:cubicBezTo>
                  <a:pt x="1304788" y="1896747"/>
                  <a:pt x="1299151" y="1924226"/>
                  <a:pt x="1290320" y="1950720"/>
                </a:cubicBezTo>
                <a:cubicBezTo>
                  <a:pt x="1286933" y="1960880"/>
                  <a:pt x="1284949" y="1971621"/>
                  <a:pt x="1280160" y="1981200"/>
                </a:cubicBezTo>
                <a:cubicBezTo>
                  <a:pt x="1274699" y="1992122"/>
                  <a:pt x="1265898" y="2001078"/>
                  <a:pt x="1259840" y="2011680"/>
                </a:cubicBezTo>
                <a:cubicBezTo>
                  <a:pt x="1252326" y="2024830"/>
                  <a:pt x="1248323" y="2039995"/>
                  <a:pt x="1239520" y="2052320"/>
                </a:cubicBezTo>
                <a:cubicBezTo>
                  <a:pt x="1231169" y="2064012"/>
                  <a:pt x="1218238" y="2071762"/>
                  <a:pt x="1209040" y="2082800"/>
                </a:cubicBezTo>
                <a:cubicBezTo>
                  <a:pt x="1201223" y="2092181"/>
                  <a:pt x="1195817" y="2103344"/>
                  <a:pt x="1188720" y="2113280"/>
                </a:cubicBezTo>
                <a:cubicBezTo>
                  <a:pt x="1178878" y="2127059"/>
                  <a:pt x="1168082" y="2140141"/>
                  <a:pt x="1158240" y="2153920"/>
                </a:cubicBezTo>
                <a:cubicBezTo>
                  <a:pt x="1135323" y="2186004"/>
                  <a:pt x="1138265" y="2194388"/>
                  <a:pt x="1097280" y="2214880"/>
                </a:cubicBezTo>
                <a:cubicBezTo>
                  <a:pt x="1087714" y="2219663"/>
                  <a:pt x="1011184" y="2234131"/>
                  <a:pt x="1005840" y="2235200"/>
                </a:cubicBezTo>
                <a:cubicBezTo>
                  <a:pt x="995518" y="2239501"/>
                  <a:pt x="887150" y="2291773"/>
                  <a:pt x="843280" y="2296160"/>
                </a:cubicBezTo>
                <a:cubicBezTo>
                  <a:pt x="789257" y="2301562"/>
                  <a:pt x="734839" y="2301990"/>
                  <a:pt x="680720" y="2306320"/>
                </a:cubicBezTo>
                <a:cubicBezTo>
                  <a:pt x="650150" y="2308766"/>
                  <a:pt x="619760" y="2313093"/>
                  <a:pt x="589280" y="2316480"/>
                </a:cubicBezTo>
                <a:cubicBezTo>
                  <a:pt x="512668" y="2342017"/>
                  <a:pt x="607102" y="2307569"/>
                  <a:pt x="528320" y="2346960"/>
                </a:cubicBezTo>
                <a:cubicBezTo>
                  <a:pt x="518741" y="2351749"/>
                  <a:pt x="507684" y="2352901"/>
                  <a:pt x="497840" y="2357120"/>
                </a:cubicBezTo>
                <a:cubicBezTo>
                  <a:pt x="423459" y="2388998"/>
                  <a:pt x="491487" y="2368868"/>
                  <a:pt x="416560" y="2387600"/>
                </a:cubicBezTo>
                <a:cubicBezTo>
                  <a:pt x="358987" y="2384213"/>
                  <a:pt x="301253" y="2382908"/>
                  <a:pt x="243840" y="2377440"/>
                </a:cubicBezTo>
                <a:cubicBezTo>
                  <a:pt x="229939" y="2376116"/>
                  <a:pt x="216626" y="2371116"/>
                  <a:pt x="203200" y="2367280"/>
                </a:cubicBezTo>
                <a:cubicBezTo>
                  <a:pt x="177185" y="2359847"/>
                  <a:pt x="163332" y="2355549"/>
                  <a:pt x="142240" y="2336800"/>
                </a:cubicBezTo>
                <a:cubicBezTo>
                  <a:pt x="37848" y="2244008"/>
                  <a:pt x="119976" y="2301638"/>
                  <a:pt x="50800" y="2255520"/>
                </a:cubicBezTo>
                <a:lnTo>
                  <a:pt x="10160" y="2133600"/>
                </a:lnTo>
                <a:cubicBezTo>
                  <a:pt x="6773" y="2123440"/>
                  <a:pt x="0" y="2113830"/>
                  <a:pt x="0" y="2103120"/>
                </a:cubicBezTo>
                <a:lnTo>
                  <a:pt x="0" y="2032000"/>
                </a:lnTo>
              </a:path>
            </a:pathLst>
          </a:custGeom>
          <a:ln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56557" y="4734837"/>
            <a:ext cx="97045" cy="405937"/>
          </a:xfrm>
          <a:prstGeom prst="straightConnector1">
            <a:avLst/>
          </a:prstGeom>
          <a:ln w="28575" cmpd="sng">
            <a:solidFill>
              <a:schemeClr val="accent5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169888" y="4609566"/>
            <a:ext cx="199502" cy="594769"/>
          </a:xfrm>
          <a:prstGeom prst="straightConnector1">
            <a:avLst/>
          </a:prstGeom>
          <a:ln w="28575" cmpd="sng">
            <a:solidFill>
              <a:schemeClr val="accent5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873663" y="5265999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q1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520440" y="5984751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q2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59977" y="5608669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q4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78776" y="6146307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q5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cxnSp>
        <p:nvCxnSpPr>
          <p:cNvPr id="45" name="Straight Arrow Connector 44"/>
          <p:cNvCxnSpPr>
            <a:stCxn id="41" idx="4"/>
            <a:endCxn id="43" idx="0"/>
          </p:cNvCxnSpPr>
          <p:nvPr/>
        </p:nvCxnSpPr>
        <p:spPr>
          <a:xfrm flipH="1">
            <a:off x="3964207" y="5511201"/>
            <a:ext cx="213686" cy="9747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4"/>
            <a:endCxn id="44" idx="0"/>
          </p:cNvCxnSpPr>
          <p:nvPr/>
        </p:nvCxnSpPr>
        <p:spPr>
          <a:xfrm>
            <a:off x="4177893" y="5511201"/>
            <a:ext cx="305113" cy="63510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8" idx="2"/>
            <a:endCxn id="25" idx="6"/>
          </p:cNvCxnSpPr>
          <p:nvPr/>
        </p:nvCxnSpPr>
        <p:spPr>
          <a:xfrm flipH="1">
            <a:off x="4541662" y="3899770"/>
            <a:ext cx="122454" cy="3297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2"/>
            <a:endCxn id="42" idx="6"/>
          </p:cNvCxnSpPr>
          <p:nvPr/>
        </p:nvCxnSpPr>
        <p:spPr>
          <a:xfrm flipH="1" flipV="1">
            <a:off x="4128899" y="6107352"/>
            <a:ext cx="49878" cy="1615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603938" y="5256649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q3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370114" y="6078516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q6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688512" y="5686699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q7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922336" y="6210313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q8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cxnSp>
        <p:nvCxnSpPr>
          <p:cNvPr id="53" name="Straight Arrow Connector 52"/>
          <p:cNvCxnSpPr>
            <a:stCxn id="49" idx="4"/>
            <a:endCxn id="51" idx="0"/>
          </p:cNvCxnSpPr>
          <p:nvPr/>
        </p:nvCxnSpPr>
        <p:spPr>
          <a:xfrm>
            <a:off x="5908163" y="5501849"/>
            <a:ext cx="84574" cy="18484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1" idx="4"/>
            <a:endCxn id="50" idx="0"/>
          </p:cNvCxnSpPr>
          <p:nvPr/>
        </p:nvCxnSpPr>
        <p:spPr>
          <a:xfrm flipH="1">
            <a:off x="5674342" y="5931899"/>
            <a:ext cx="318398" cy="14661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1" idx="4"/>
            <a:endCxn id="52" idx="0"/>
          </p:cNvCxnSpPr>
          <p:nvPr/>
        </p:nvCxnSpPr>
        <p:spPr>
          <a:xfrm>
            <a:off x="5992742" y="5931899"/>
            <a:ext cx="233824" cy="27841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3565209" y="5217875"/>
            <a:ext cx="1101101" cy="801563"/>
          </a:xfrm>
          <a:custGeom>
            <a:avLst/>
            <a:gdLst>
              <a:gd name="connsiteX0" fmla="*/ 0 w 864148"/>
              <a:gd name="connsiteY0" fmla="*/ 162560 h 914400"/>
              <a:gd name="connsiteX1" fmla="*/ 111760 w 864148"/>
              <a:gd name="connsiteY1" fmla="*/ 60960 h 914400"/>
              <a:gd name="connsiteX2" fmla="*/ 172720 w 864148"/>
              <a:gd name="connsiteY2" fmla="*/ 40640 h 914400"/>
              <a:gd name="connsiteX3" fmla="*/ 203200 w 864148"/>
              <a:gd name="connsiteY3" fmla="*/ 30480 h 914400"/>
              <a:gd name="connsiteX4" fmla="*/ 233680 w 864148"/>
              <a:gd name="connsiteY4" fmla="*/ 20320 h 914400"/>
              <a:gd name="connsiteX5" fmla="*/ 518160 w 864148"/>
              <a:gd name="connsiteY5" fmla="*/ 0 h 914400"/>
              <a:gd name="connsiteX6" fmla="*/ 772160 w 864148"/>
              <a:gd name="connsiteY6" fmla="*/ 10160 h 914400"/>
              <a:gd name="connsiteX7" fmla="*/ 833120 w 864148"/>
              <a:gd name="connsiteY7" fmla="*/ 50800 h 914400"/>
              <a:gd name="connsiteX8" fmla="*/ 863600 w 864148"/>
              <a:gd name="connsiteY8" fmla="*/ 142240 h 914400"/>
              <a:gd name="connsiteX9" fmla="*/ 843280 w 864148"/>
              <a:gd name="connsiteY9" fmla="*/ 284480 h 914400"/>
              <a:gd name="connsiteX10" fmla="*/ 833120 w 864148"/>
              <a:gd name="connsiteY10" fmla="*/ 325120 h 914400"/>
              <a:gd name="connsiteX11" fmla="*/ 812800 w 864148"/>
              <a:gd name="connsiteY11" fmla="*/ 355600 h 914400"/>
              <a:gd name="connsiteX12" fmla="*/ 802640 w 864148"/>
              <a:gd name="connsiteY12" fmla="*/ 386080 h 914400"/>
              <a:gd name="connsiteX13" fmla="*/ 772160 w 864148"/>
              <a:gd name="connsiteY13" fmla="*/ 416560 h 914400"/>
              <a:gd name="connsiteX14" fmla="*/ 741680 w 864148"/>
              <a:gd name="connsiteY14" fmla="*/ 457200 h 914400"/>
              <a:gd name="connsiteX15" fmla="*/ 701040 w 864148"/>
              <a:gd name="connsiteY15" fmla="*/ 518160 h 914400"/>
              <a:gd name="connsiteX16" fmla="*/ 660400 w 864148"/>
              <a:gd name="connsiteY16" fmla="*/ 579120 h 914400"/>
              <a:gd name="connsiteX17" fmla="*/ 640080 w 864148"/>
              <a:gd name="connsiteY17" fmla="*/ 609600 h 914400"/>
              <a:gd name="connsiteX18" fmla="*/ 579120 w 864148"/>
              <a:gd name="connsiteY18" fmla="*/ 680720 h 914400"/>
              <a:gd name="connsiteX19" fmla="*/ 548640 w 864148"/>
              <a:gd name="connsiteY19" fmla="*/ 711200 h 914400"/>
              <a:gd name="connsiteX20" fmla="*/ 508000 w 864148"/>
              <a:gd name="connsiteY20" fmla="*/ 751840 h 914400"/>
              <a:gd name="connsiteX21" fmla="*/ 487680 w 864148"/>
              <a:gd name="connsiteY21" fmla="*/ 792480 h 914400"/>
              <a:gd name="connsiteX22" fmla="*/ 447040 w 864148"/>
              <a:gd name="connsiteY22" fmla="*/ 833120 h 914400"/>
              <a:gd name="connsiteX23" fmla="*/ 345440 w 864148"/>
              <a:gd name="connsiteY23" fmla="*/ 883920 h 914400"/>
              <a:gd name="connsiteX24" fmla="*/ 254000 w 864148"/>
              <a:gd name="connsiteY24" fmla="*/ 914400 h 914400"/>
              <a:gd name="connsiteX25" fmla="*/ 142240 w 864148"/>
              <a:gd name="connsiteY25" fmla="*/ 883920 h 914400"/>
              <a:gd name="connsiteX26" fmla="*/ 121920 w 864148"/>
              <a:gd name="connsiteY26" fmla="*/ 822960 h 914400"/>
              <a:gd name="connsiteX27" fmla="*/ 101600 w 864148"/>
              <a:gd name="connsiteY27" fmla="*/ 792480 h 914400"/>
              <a:gd name="connsiteX28" fmla="*/ 71120 w 864148"/>
              <a:gd name="connsiteY28" fmla="*/ 670560 h 914400"/>
              <a:gd name="connsiteX29" fmla="*/ 60960 w 864148"/>
              <a:gd name="connsiteY29" fmla="*/ 640080 h 914400"/>
              <a:gd name="connsiteX30" fmla="*/ 40640 w 864148"/>
              <a:gd name="connsiteY30" fmla="*/ 426720 h 914400"/>
              <a:gd name="connsiteX31" fmla="*/ 20320 w 864148"/>
              <a:gd name="connsiteY31" fmla="*/ 294640 h 914400"/>
              <a:gd name="connsiteX32" fmla="*/ 20320 w 864148"/>
              <a:gd name="connsiteY32" fmla="*/ 11176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64148" h="914400">
                <a:moveTo>
                  <a:pt x="0" y="162560"/>
                </a:moveTo>
                <a:cubicBezTo>
                  <a:pt x="11643" y="150917"/>
                  <a:pt x="74344" y="77590"/>
                  <a:pt x="111760" y="60960"/>
                </a:cubicBezTo>
                <a:cubicBezTo>
                  <a:pt x="131333" y="52261"/>
                  <a:pt x="152400" y="47413"/>
                  <a:pt x="172720" y="40640"/>
                </a:cubicBezTo>
                <a:lnTo>
                  <a:pt x="203200" y="30480"/>
                </a:lnTo>
                <a:cubicBezTo>
                  <a:pt x="213360" y="27093"/>
                  <a:pt x="222989" y="20949"/>
                  <a:pt x="233680" y="20320"/>
                </a:cubicBezTo>
                <a:cubicBezTo>
                  <a:pt x="443742" y="7963"/>
                  <a:pt x="348964" y="15381"/>
                  <a:pt x="518160" y="0"/>
                </a:cubicBezTo>
                <a:cubicBezTo>
                  <a:pt x="602827" y="3387"/>
                  <a:pt x="688507" y="-3332"/>
                  <a:pt x="772160" y="10160"/>
                </a:cubicBezTo>
                <a:cubicBezTo>
                  <a:pt x="796270" y="14049"/>
                  <a:pt x="833120" y="50800"/>
                  <a:pt x="833120" y="50800"/>
                </a:cubicBezTo>
                <a:cubicBezTo>
                  <a:pt x="843280" y="81280"/>
                  <a:pt x="868144" y="110434"/>
                  <a:pt x="863600" y="142240"/>
                </a:cubicBezTo>
                <a:cubicBezTo>
                  <a:pt x="856827" y="189653"/>
                  <a:pt x="851154" y="237237"/>
                  <a:pt x="843280" y="284480"/>
                </a:cubicBezTo>
                <a:cubicBezTo>
                  <a:pt x="840984" y="298254"/>
                  <a:pt x="838621" y="312285"/>
                  <a:pt x="833120" y="325120"/>
                </a:cubicBezTo>
                <a:cubicBezTo>
                  <a:pt x="828310" y="336343"/>
                  <a:pt x="818261" y="344678"/>
                  <a:pt x="812800" y="355600"/>
                </a:cubicBezTo>
                <a:cubicBezTo>
                  <a:pt x="808011" y="365179"/>
                  <a:pt x="808581" y="377169"/>
                  <a:pt x="802640" y="386080"/>
                </a:cubicBezTo>
                <a:cubicBezTo>
                  <a:pt x="794670" y="398035"/>
                  <a:pt x="781511" y="405651"/>
                  <a:pt x="772160" y="416560"/>
                </a:cubicBezTo>
                <a:cubicBezTo>
                  <a:pt x="761140" y="429417"/>
                  <a:pt x="751391" y="443328"/>
                  <a:pt x="741680" y="457200"/>
                </a:cubicBezTo>
                <a:cubicBezTo>
                  <a:pt x="727675" y="477207"/>
                  <a:pt x="714587" y="497840"/>
                  <a:pt x="701040" y="518160"/>
                </a:cubicBezTo>
                <a:lnTo>
                  <a:pt x="660400" y="579120"/>
                </a:lnTo>
                <a:cubicBezTo>
                  <a:pt x="653627" y="589280"/>
                  <a:pt x="648714" y="600966"/>
                  <a:pt x="640080" y="609600"/>
                </a:cubicBezTo>
                <a:cubicBezTo>
                  <a:pt x="564448" y="685232"/>
                  <a:pt x="657322" y="589484"/>
                  <a:pt x="579120" y="680720"/>
                </a:cubicBezTo>
                <a:cubicBezTo>
                  <a:pt x="569769" y="691629"/>
                  <a:pt x="558800" y="701040"/>
                  <a:pt x="548640" y="711200"/>
                </a:cubicBezTo>
                <a:cubicBezTo>
                  <a:pt x="521547" y="792480"/>
                  <a:pt x="562187" y="697653"/>
                  <a:pt x="508000" y="751840"/>
                </a:cubicBezTo>
                <a:cubicBezTo>
                  <a:pt x="497290" y="762550"/>
                  <a:pt x="496767" y="780363"/>
                  <a:pt x="487680" y="792480"/>
                </a:cubicBezTo>
                <a:cubicBezTo>
                  <a:pt x="476185" y="807806"/>
                  <a:pt x="462000" y="821152"/>
                  <a:pt x="447040" y="833120"/>
                </a:cubicBezTo>
                <a:cubicBezTo>
                  <a:pt x="364139" y="899441"/>
                  <a:pt x="415675" y="857582"/>
                  <a:pt x="345440" y="883920"/>
                </a:cubicBezTo>
                <a:cubicBezTo>
                  <a:pt x="249293" y="919975"/>
                  <a:pt x="365328" y="892134"/>
                  <a:pt x="254000" y="914400"/>
                </a:cubicBezTo>
                <a:cubicBezTo>
                  <a:pt x="235875" y="912134"/>
                  <a:pt x="161776" y="915178"/>
                  <a:pt x="142240" y="883920"/>
                </a:cubicBezTo>
                <a:cubicBezTo>
                  <a:pt x="130888" y="865757"/>
                  <a:pt x="133801" y="840782"/>
                  <a:pt x="121920" y="822960"/>
                </a:cubicBezTo>
                <a:cubicBezTo>
                  <a:pt x="115147" y="812800"/>
                  <a:pt x="106559" y="803638"/>
                  <a:pt x="101600" y="792480"/>
                </a:cubicBezTo>
                <a:cubicBezTo>
                  <a:pt x="74227" y="730891"/>
                  <a:pt x="85319" y="734457"/>
                  <a:pt x="71120" y="670560"/>
                </a:cubicBezTo>
                <a:cubicBezTo>
                  <a:pt x="68797" y="660105"/>
                  <a:pt x="64347" y="650240"/>
                  <a:pt x="60960" y="640080"/>
                </a:cubicBezTo>
                <a:cubicBezTo>
                  <a:pt x="54753" y="565595"/>
                  <a:pt x="50416" y="500037"/>
                  <a:pt x="40640" y="426720"/>
                </a:cubicBezTo>
                <a:cubicBezTo>
                  <a:pt x="36902" y="398686"/>
                  <a:pt x="21351" y="320418"/>
                  <a:pt x="20320" y="294640"/>
                </a:cubicBezTo>
                <a:cubicBezTo>
                  <a:pt x="17884" y="233729"/>
                  <a:pt x="20320" y="172720"/>
                  <a:pt x="20320" y="111760"/>
                </a:cubicBezTo>
              </a:path>
            </a:pathLst>
          </a:custGeom>
          <a:ln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9" name="Freeform 58"/>
          <p:cNvSpPr/>
          <p:nvPr/>
        </p:nvSpPr>
        <p:spPr>
          <a:xfrm>
            <a:off x="5350209" y="5567571"/>
            <a:ext cx="1553510" cy="947240"/>
          </a:xfrm>
          <a:custGeom>
            <a:avLst/>
            <a:gdLst>
              <a:gd name="connsiteX0" fmla="*/ 182880 w 1219200"/>
              <a:gd name="connsiteY0" fmla="*/ 156026 h 1080586"/>
              <a:gd name="connsiteX1" fmla="*/ 325120 w 1219200"/>
              <a:gd name="connsiteY1" fmla="*/ 125546 h 1080586"/>
              <a:gd name="connsiteX2" fmla="*/ 447040 w 1219200"/>
              <a:gd name="connsiteY2" fmla="*/ 95066 h 1080586"/>
              <a:gd name="connsiteX3" fmla="*/ 497840 w 1219200"/>
              <a:gd name="connsiteY3" fmla="*/ 74746 h 1080586"/>
              <a:gd name="connsiteX4" fmla="*/ 528320 w 1219200"/>
              <a:gd name="connsiteY4" fmla="*/ 64586 h 1080586"/>
              <a:gd name="connsiteX5" fmla="*/ 609600 w 1219200"/>
              <a:gd name="connsiteY5" fmla="*/ 34106 h 1080586"/>
              <a:gd name="connsiteX6" fmla="*/ 792480 w 1219200"/>
              <a:gd name="connsiteY6" fmla="*/ 23946 h 1080586"/>
              <a:gd name="connsiteX7" fmla="*/ 873760 w 1219200"/>
              <a:gd name="connsiteY7" fmla="*/ 74746 h 1080586"/>
              <a:gd name="connsiteX8" fmla="*/ 904240 w 1219200"/>
              <a:gd name="connsiteY8" fmla="*/ 95066 h 1080586"/>
              <a:gd name="connsiteX9" fmla="*/ 944880 w 1219200"/>
              <a:gd name="connsiteY9" fmla="*/ 125546 h 1080586"/>
              <a:gd name="connsiteX10" fmla="*/ 1005840 w 1219200"/>
              <a:gd name="connsiteY10" fmla="*/ 156026 h 1080586"/>
              <a:gd name="connsiteX11" fmla="*/ 1056640 w 1219200"/>
              <a:gd name="connsiteY11" fmla="*/ 186506 h 1080586"/>
              <a:gd name="connsiteX12" fmla="*/ 1076960 w 1219200"/>
              <a:gd name="connsiteY12" fmla="*/ 216986 h 1080586"/>
              <a:gd name="connsiteX13" fmla="*/ 1107440 w 1219200"/>
              <a:gd name="connsiteY13" fmla="*/ 247466 h 1080586"/>
              <a:gd name="connsiteX14" fmla="*/ 1117600 w 1219200"/>
              <a:gd name="connsiteY14" fmla="*/ 288106 h 1080586"/>
              <a:gd name="connsiteX15" fmla="*/ 1158240 w 1219200"/>
              <a:gd name="connsiteY15" fmla="*/ 399866 h 1080586"/>
              <a:gd name="connsiteX16" fmla="*/ 1188720 w 1219200"/>
              <a:gd name="connsiteY16" fmla="*/ 562426 h 1080586"/>
              <a:gd name="connsiteX17" fmla="*/ 1209040 w 1219200"/>
              <a:gd name="connsiteY17" fmla="*/ 653866 h 1080586"/>
              <a:gd name="connsiteX18" fmla="*/ 1219200 w 1219200"/>
              <a:gd name="connsiteY18" fmla="*/ 836746 h 1080586"/>
              <a:gd name="connsiteX19" fmla="*/ 1209040 w 1219200"/>
              <a:gd name="connsiteY19" fmla="*/ 999306 h 1080586"/>
              <a:gd name="connsiteX20" fmla="*/ 1188720 w 1219200"/>
              <a:gd name="connsiteY20" fmla="*/ 1029786 h 1080586"/>
              <a:gd name="connsiteX21" fmla="*/ 1127760 w 1219200"/>
              <a:gd name="connsiteY21" fmla="*/ 1050106 h 1080586"/>
              <a:gd name="connsiteX22" fmla="*/ 1076960 w 1219200"/>
              <a:gd name="connsiteY22" fmla="*/ 1060266 h 1080586"/>
              <a:gd name="connsiteX23" fmla="*/ 1016000 w 1219200"/>
              <a:gd name="connsiteY23" fmla="*/ 1070426 h 1080586"/>
              <a:gd name="connsiteX24" fmla="*/ 975360 w 1219200"/>
              <a:gd name="connsiteY24" fmla="*/ 1080586 h 1080586"/>
              <a:gd name="connsiteX25" fmla="*/ 416560 w 1219200"/>
              <a:gd name="connsiteY25" fmla="*/ 1060266 h 1080586"/>
              <a:gd name="connsiteX26" fmla="*/ 314960 w 1219200"/>
              <a:gd name="connsiteY26" fmla="*/ 1050106 h 1080586"/>
              <a:gd name="connsiteX27" fmla="*/ 274320 w 1219200"/>
              <a:gd name="connsiteY27" fmla="*/ 1039946 h 1080586"/>
              <a:gd name="connsiteX28" fmla="*/ 243840 w 1219200"/>
              <a:gd name="connsiteY28" fmla="*/ 1029786 h 1080586"/>
              <a:gd name="connsiteX29" fmla="*/ 152400 w 1219200"/>
              <a:gd name="connsiteY29" fmla="*/ 1019626 h 1080586"/>
              <a:gd name="connsiteX30" fmla="*/ 91440 w 1219200"/>
              <a:gd name="connsiteY30" fmla="*/ 1009466 h 1080586"/>
              <a:gd name="connsiteX31" fmla="*/ 60960 w 1219200"/>
              <a:gd name="connsiteY31" fmla="*/ 989146 h 1080586"/>
              <a:gd name="connsiteX32" fmla="*/ 30480 w 1219200"/>
              <a:gd name="connsiteY32" fmla="*/ 978986 h 1080586"/>
              <a:gd name="connsiteX33" fmla="*/ 0 w 1219200"/>
              <a:gd name="connsiteY33" fmla="*/ 918026 h 1080586"/>
              <a:gd name="connsiteX34" fmla="*/ 10160 w 1219200"/>
              <a:gd name="connsiteY34" fmla="*/ 755466 h 1080586"/>
              <a:gd name="connsiteX35" fmla="*/ 30480 w 1219200"/>
              <a:gd name="connsiteY35" fmla="*/ 724986 h 1080586"/>
              <a:gd name="connsiteX36" fmla="*/ 50800 w 1219200"/>
              <a:gd name="connsiteY36" fmla="*/ 653866 h 1080586"/>
              <a:gd name="connsiteX37" fmla="*/ 91440 w 1219200"/>
              <a:gd name="connsiteY37" fmla="*/ 592906 h 1080586"/>
              <a:gd name="connsiteX38" fmla="*/ 121920 w 1219200"/>
              <a:gd name="connsiteY38" fmla="*/ 531946 h 1080586"/>
              <a:gd name="connsiteX39" fmla="*/ 132080 w 1219200"/>
              <a:gd name="connsiteY39" fmla="*/ 501466 h 1080586"/>
              <a:gd name="connsiteX40" fmla="*/ 152400 w 1219200"/>
              <a:gd name="connsiteY40" fmla="*/ 470986 h 1080586"/>
              <a:gd name="connsiteX41" fmla="*/ 182880 w 1219200"/>
              <a:gd name="connsiteY41" fmla="*/ 369386 h 1080586"/>
              <a:gd name="connsiteX42" fmla="*/ 203200 w 1219200"/>
              <a:gd name="connsiteY42" fmla="*/ 196666 h 1080586"/>
              <a:gd name="connsiteX43" fmla="*/ 233680 w 1219200"/>
              <a:gd name="connsiteY43" fmla="*/ 135706 h 1080586"/>
              <a:gd name="connsiteX44" fmla="*/ 264160 w 1219200"/>
              <a:gd name="connsiteY44" fmla="*/ 115386 h 108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" h="1080586">
                <a:moveTo>
                  <a:pt x="182880" y="156026"/>
                </a:moveTo>
                <a:cubicBezTo>
                  <a:pt x="248978" y="145010"/>
                  <a:pt x="254234" y="145799"/>
                  <a:pt x="325120" y="125546"/>
                </a:cubicBezTo>
                <a:cubicBezTo>
                  <a:pt x="437824" y="93345"/>
                  <a:pt x="333982" y="113909"/>
                  <a:pt x="447040" y="95066"/>
                </a:cubicBezTo>
                <a:cubicBezTo>
                  <a:pt x="463973" y="88293"/>
                  <a:pt x="480763" y="81150"/>
                  <a:pt x="497840" y="74746"/>
                </a:cubicBezTo>
                <a:cubicBezTo>
                  <a:pt x="507868" y="70986"/>
                  <a:pt x="518476" y="68805"/>
                  <a:pt x="528320" y="64586"/>
                </a:cubicBezTo>
                <a:cubicBezTo>
                  <a:pt x="602701" y="32708"/>
                  <a:pt x="534673" y="52838"/>
                  <a:pt x="609600" y="34106"/>
                </a:cubicBezTo>
                <a:cubicBezTo>
                  <a:pt x="674177" y="-8945"/>
                  <a:pt x="662356" y="-9999"/>
                  <a:pt x="792480" y="23946"/>
                </a:cubicBezTo>
                <a:cubicBezTo>
                  <a:pt x="823395" y="32011"/>
                  <a:pt x="847176" y="57023"/>
                  <a:pt x="873760" y="74746"/>
                </a:cubicBezTo>
                <a:cubicBezTo>
                  <a:pt x="883920" y="81519"/>
                  <a:pt x="894304" y="87969"/>
                  <a:pt x="904240" y="95066"/>
                </a:cubicBezTo>
                <a:cubicBezTo>
                  <a:pt x="918019" y="104908"/>
                  <a:pt x="930360" y="116834"/>
                  <a:pt x="944880" y="125546"/>
                </a:cubicBezTo>
                <a:cubicBezTo>
                  <a:pt x="964361" y="137235"/>
                  <a:pt x="985896" y="145147"/>
                  <a:pt x="1005840" y="156026"/>
                </a:cubicBezTo>
                <a:cubicBezTo>
                  <a:pt x="1023176" y="165482"/>
                  <a:pt x="1039707" y="176346"/>
                  <a:pt x="1056640" y="186506"/>
                </a:cubicBezTo>
                <a:cubicBezTo>
                  <a:pt x="1063413" y="196666"/>
                  <a:pt x="1069143" y="207605"/>
                  <a:pt x="1076960" y="216986"/>
                </a:cubicBezTo>
                <a:cubicBezTo>
                  <a:pt x="1086158" y="228024"/>
                  <a:pt x="1100311" y="234991"/>
                  <a:pt x="1107440" y="247466"/>
                </a:cubicBezTo>
                <a:cubicBezTo>
                  <a:pt x="1114368" y="259590"/>
                  <a:pt x="1113184" y="274859"/>
                  <a:pt x="1117600" y="288106"/>
                </a:cubicBezTo>
                <a:cubicBezTo>
                  <a:pt x="1166075" y="433530"/>
                  <a:pt x="1108429" y="233830"/>
                  <a:pt x="1158240" y="399866"/>
                </a:cubicBezTo>
                <a:cubicBezTo>
                  <a:pt x="1181234" y="476514"/>
                  <a:pt x="1157719" y="438423"/>
                  <a:pt x="1188720" y="562426"/>
                </a:cubicBezTo>
                <a:cubicBezTo>
                  <a:pt x="1203068" y="619819"/>
                  <a:pt x="1196142" y="589374"/>
                  <a:pt x="1209040" y="653866"/>
                </a:cubicBezTo>
                <a:cubicBezTo>
                  <a:pt x="1212427" y="714826"/>
                  <a:pt x="1219200" y="775692"/>
                  <a:pt x="1219200" y="836746"/>
                </a:cubicBezTo>
                <a:cubicBezTo>
                  <a:pt x="1219200" y="891038"/>
                  <a:pt x="1217508" y="945678"/>
                  <a:pt x="1209040" y="999306"/>
                </a:cubicBezTo>
                <a:cubicBezTo>
                  <a:pt x="1207136" y="1011367"/>
                  <a:pt x="1199075" y="1023314"/>
                  <a:pt x="1188720" y="1029786"/>
                </a:cubicBezTo>
                <a:cubicBezTo>
                  <a:pt x="1170557" y="1041138"/>
                  <a:pt x="1148763" y="1045905"/>
                  <a:pt x="1127760" y="1050106"/>
                </a:cubicBezTo>
                <a:lnTo>
                  <a:pt x="1076960" y="1060266"/>
                </a:lnTo>
                <a:cubicBezTo>
                  <a:pt x="1056692" y="1063951"/>
                  <a:pt x="1036200" y="1066386"/>
                  <a:pt x="1016000" y="1070426"/>
                </a:cubicBezTo>
                <a:cubicBezTo>
                  <a:pt x="1002308" y="1073164"/>
                  <a:pt x="988907" y="1077199"/>
                  <a:pt x="975360" y="1080586"/>
                </a:cubicBezTo>
                <a:cubicBezTo>
                  <a:pt x="764501" y="1074887"/>
                  <a:pt x="614479" y="1074403"/>
                  <a:pt x="416560" y="1060266"/>
                </a:cubicBezTo>
                <a:cubicBezTo>
                  <a:pt x="382611" y="1057841"/>
                  <a:pt x="348827" y="1053493"/>
                  <a:pt x="314960" y="1050106"/>
                </a:cubicBezTo>
                <a:cubicBezTo>
                  <a:pt x="301413" y="1046719"/>
                  <a:pt x="287746" y="1043782"/>
                  <a:pt x="274320" y="1039946"/>
                </a:cubicBezTo>
                <a:cubicBezTo>
                  <a:pt x="264022" y="1037004"/>
                  <a:pt x="254404" y="1031547"/>
                  <a:pt x="243840" y="1029786"/>
                </a:cubicBezTo>
                <a:cubicBezTo>
                  <a:pt x="213590" y="1024744"/>
                  <a:pt x="182799" y="1023679"/>
                  <a:pt x="152400" y="1019626"/>
                </a:cubicBezTo>
                <a:cubicBezTo>
                  <a:pt x="131980" y="1016903"/>
                  <a:pt x="111760" y="1012853"/>
                  <a:pt x="91440" y="1009466"/>
                </a:cubicBezTo>
                <a:cubicBezTo>
                  <a:pt x="81280" y="1002693"/>
                  <a:pt x="71882" y="994607"/>
                  <a:pt x="60960" y="989146"/>
                </a:cubicBezTo>
                <a:cubicBezTo>
                  <a:pt x="51381" y="984357"/>
                  <a:pt x="38843" y="985676"/>
                  <a:pt x="30480" y="978986"/>
                </a:cubicBezTo>
                <a:cubicBezTo>
                  <a:pt x="12575" y="964662"/>
                  <a:pt x="6693" y="938105"/>
                  <a:pt x="0" y="918026"/>
                </a:cubicBezTo>
                <a:cubicBezTo>
                  <a:pt x="3387" y="863839"/>
                  <a:pt x="1692" y="809094"/>
                  <a:pt x="10160" y="755466"/>
                </a:cubicBezTo>
                <a:cubicBezTo>
                  <a:pt x="12064" y="743405"/>
                  <a:pt x="25670" y="736209"/>
                  <a:pt x="30480" y="724986"/>
                </a:cubicBezTo>
                <a:cubicBezTo>
                  <a:pt x="40345" y="701968"/>
                  <a:pt x="38443" y="676109"/>
                  <a:pt x="50800" y="653866"/>
                </a:cubicBezTo>
                <a:cubicBezTo>
                  <a:pt x="62660" y="632518"/>
                  <a:pt x="83717" y="616074"/>
                  <a:pt x="91440" y="592906"/>
                </a:cubicBezTo>
                <a:cubicBezTo>
                  <a:pt x="116977" y="516294"/>
                  <a:pt x="82529" y="610728"/>
                  <a:pt x="121920" y="531946"/>
                </a:cubicBezTo>
                <a:cubicBezTo>
                  <a:pt x="126709" y="522367"/>
                  <a:pt x="127291" y="511045"/>
                  <a:pt x="132080" y="501466"/>
                </a:cubicBezTo>
                <a:cubicBezTo>
                  <a:pt x="137541" y="490544"/>
                  <a:pt x="147441" y="482144"/>
                  <a:pt x="152400" y="470986"/>
                </a:cubicBezTo>
                <a:cubicBezTo>
                  <a:pt x="166535" y="439183"/>
                  <a:pt x="174436" y="403162"/>
                  <a:pt x="182880" y="369386"/>
                </a:cubicBezTo>
                <a:cubicBezTo>
                  <a:pt x="186910" y="329082"/>
                  <a:pt x="194216" y="241586"/>
                  <a:pt x="203200" y="196666"/>
                </a:cubicBezTo>
                <a:cubicBezTo>
                  <a:pt x="207332" y="176008"/>
                  <a:pt x="218695" y="150691"/>
                  <a:pt x="233680" y="135706"/>
                </a:cubicBezTo>
                <a:cubicBezTo>
                  <a:pt x="242314" y="127072"/>
                  <a:pt x="264160" y="115386"/>
                  <a:pt x="264160" y="115386"/>
                </a:cubicBezTo>
              </a:path>
            </a:pathLst>
          </a:custGeom>
          <a:ln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60" name="Oval 59"/>
          <p:cNvSpPr/>
          <p:nvPr/>
        </p:nvSpPr>
        <p:spPr>
          <a:xfrm>
            <a:off x="4045701" y="4269048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q9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cxnSp>
        <p:nvCxnSpPr>
          <p:cNvPr id="62" name="Straight Arrow Connector 61"/>
          <p:cNvCxnSpPr>
            <a:stCxn id="25" idx="4"/>
            <a:endCxn id="60" idx="1"/>
          </p:cNvCxnSpPr>
          <p:nvPr/>
        </p:nvCxnSpPr>
        <p:spPr>
          <a:xfrm flipH="1">
            <a:off x="4134805" y="4055347"/>
            <a:ext cx="102621" cy="24961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561436" y="6473132"/>
            <a:ext cx="608459" cy="245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rPr>
              <a:t>q9</a:t>
            </a:r>
            <a:endParaRPr lang="en-US" sz="1600" dirty="0">
              <a:ln>
                <a:solidFill>
                  <a:srgbClr val="000000"/>
                </a:solidFill>
              </a:ln>
              <a:latin typeface="Times New Roman"/>
              <a:cs typeface="Times New Roman"/>
            </a:endParaRPr>
          </a:p>
        </p:txBody>
      </p:sp>
      <p:cxnSp>
        <p:nvCxnSpPr>
          <p:cNvPr id="64" name="Straight Arrow Connector 63"/>
          <p:cNvCxnSpPr>
            <a:endCxn id="63" idx="0"/>
          </p:cNvCxnSpPr>
          <p:nvPr/>
        </p:nvCxnSpPr>
        <p:spPr>
          <a:xfrm>
            <a:off x="3848093" y="6206489"/>
            <a:ext cx="17571" cy="26664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34" name="TextBox 3933"/>
          <p:cNvSpPr txBox="1"/>
          <p:nvPr/>
        </p:nvSpPr>
        <p:spPr>
          <a:xfrm>
            <a:off x="4165404" y="3038068"/>
            <a:ext cx="340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3936" name="TextBox 3935"/>
          <p:cNvSpPr txBox="1"/>
          <p:nvPr/>
        </p:nvSpPr>
        <p:spPr>
          <a:xfrm>
            <a:off x="3933198" y="4030752"/>
            <a:ext cx="340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3937" name="TextBox 3936"/>
          <p:cNvSpPr txBox="1"/>
          <p:nvPr/>
        </p:nvSpPr>
        <p:spPr>
          <a:xfrm>
            <a:off x="4867437" y="3239314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64" name="TextBox 3963"/>
          <p:cNvSpPr txBox="1"/>
          <p:nvPr/>
        </p:nvSpPr>
        <p:spPr>
          <a:xfrm>
            <a:off x="5555368" y="3115476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65" name="TextBox 3964"/>
          <p:cNvSpPr txBox="1"/>
          <p:nvPr/>
        </p:nvSpPr>
        <p:spPr>
          <a:xfrm>
            <a:off x="5726453" y="3694772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66" name="TextBox 3965"/>
          <p:cNvSpPr txBox="1"/>
          <p:nvPr/>
        </p:nvSpPr>
        <p:spPr>
          <a:xfrm>
            <a:off x="5290842" y="4030752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67" name="TextBox 3966"/>
          <p:cNvSpPr txBox="1"/>
          <p:nvPr/>
        </p:nvSpPr>
        <p:spPr>
          <a:xfrm>
            <a:off x="4453672" y="3937532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68" name="TextBox 3967"/>
          <p:cNvSpPr txBox="1"/>
          <p:nvPr/>
        </p:nvSpPr>
        <p:spPr>
          <a:xfrm>
            <a:off x="4813831" y="3470462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974" name="Straight Arrow Connector 3973"/>
          <p:cNvCxnSpPr>
            <a:stCxn id="28" idx="4"/>
            <a:endCxn id="60" idx="7"/>
          </p:cNvCxnSpPr>
          <p:nvPr/>
        </p:nvCxnSpPr>
        <p:spPr>
          <a:xfrm flipH="1">
            <a:off x="4565051" y="4022368"/>
            <a:ext cx="403287" cy="28259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77" name="TextBox 3976"/>
          <p:cNvSpPr txBox="1"/>
          <p:nvPr/>
        </p:nvSpPr>
        <p:spPr>
          <a:xfrm>
            <a:off x="4627815" y="4145954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978" name="Straight Arrow Connector 3977"/>
          <p:cNvCxnSpPr/>
          <p:nvPr/>
        </p:nvCxnSpPr>
        <p:spPr>
          <a:xfrm flipH="1">
            <a:off x="4084385" y="6393007"/>
            <a:ext cx="403287" cy="28259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79" name="TextBox 3978"/>
          <p:cNvSpPr txBox="1"/>
          <p:nvPr/>
        </p:nvSpPr>
        <p:spPr>
          <a:xfrm>
            <a:off x="4302988" y="6443279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80" name="TextBox 3979"/>
          <p:cNvSpPr txBox="1"/>
          <p:nvPr/>
        </p:nvSpPr>
        <p:spPr>
          <a:xfrm>
            <a:off x="4108373" y="5923166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81" name="TextBox 3980"/>
          <p:cNvSpPr txBox="1"/>
          <p:nvPr/>
        </p:nvSpPr>
        <p:spPr>
          <a:xfrm>
            <a:off x="4364421" y="5773050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82" name="TextBox 3981"/>
          <p:cNvSpPr txBox="1"/>
          <p:nvPr/>
        </p:nvSpPr>
        <p:spPr>
          <a:xfrm>
            <a:off x="6079252" y="5903855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83" name="TextBox 3982"/>
          <p:cNvSpPr txBox="1"/>
          <p:nvPr/>
        </p:nvSpPr>
        <p:spPr>
          <a:xfrm>
            <a:off x="6022338" y="5437479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84" name="TextBox 3983"/>
          <p:cNvSpPr txBox="1"/>
          <p:nvPr/>
        </p:nvSpPr>
        <p:spPr>
          <a:xfrm>
            <a:off x="5523836" y="5848406"/>
            <a:ext cx="326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sz="1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85" name="TextBox 3984"/>
          <p:cNvSpPr txBox="1"/>
          <p:nvPr/>
        </p:nvSpPr>
        <p:spPr>
          <a:xfrm>
            <a:off x="3739745" y="5393934"/>
            <a:ext cx="340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3986" name="TextBox 3985"/>
          <p:cNvSpPr txBox="1"/>
          <p:nvPr/>
        </p:nvSpPr>
        <p:spPr>
          <a:xfrm>
            <a:off x="3580442" y="6215515"/>
            <a:ext cx="340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grpSp>
        <p:nvGrpSpPr>
          <p:cNvPr id="2835" name="Group 2834"/>
          <p:cNvGrpSpPr/>
          <p:nvPr/>
        </p:nvGrpSpPr>
        <p:grpSpPr>
          <a:xfrm>
            <a:off x="7438142" y="2860514"/>
            <a:ext cx="1385818" cy="2598311"/>
            <a:chOff x="6401865" y="2967343"/>
            <a:chExt cx="1369960" cy="2598310"/>
          </a:xfrm>
        </p:grpSpPr>
        <p:sp>
          <p:nvSpPr>
            <p:cNvPr id="2836" name="Oval 2835"/>
            <p:cNvSpPr/>
            <p:nvPr/>
          </p:nvSpPr>
          <p:spPr>
            <a:xfrm>
              <a:off x="6401865" y="2973186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q6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2837" name="Oval 2836"/>
            <p:cNvSpPr/>
            <p:nvPr/>
          </p:nvSpPr>
          <p:spPr>
            <a:xfrm>
              <a:off x="6863414" y="2973702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q7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2838" name="Oval 2837"/>
            <p:cNvSpPr/>
            <p:nvPr/>
          </p:nvSpPr>
          <p:spPr>
            <a:xfrm>
              <a:off x="7302031" y="2967343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q3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2839" name="Oval 2838"/>
            <p:cNvSpPr/>
            <p:nvPr/>
          </p:nvSpPr>
          <p:spPr>
            <a:xfrm>
              <a:off x="6403851" y="4195182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q8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2840" name="Oval 2839"/>
            <p:cNvSpPr/>
            <p:nvPr/>
          </p:nvSpPr>
          <p:spPr>
            <a:xfrm>
              <a:off x="6848674" y="4188980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q5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2841" name="Oval 2840"/>
            <p:cNvSpPr/>
            <p:nvPr/>
          </p:nvSpPr>
          <p:spPr>
            <a:xfrm>
              <a:off x="7293610" y="4182504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q2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2842" name="Oval 2841"/>
            <p:cNvSpPr/>
            <p:nvPr/>
          </p:nvSpPr>
          <p:spPr>
            <a:xfrm>
              <a:off x="6418312" y="5378986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q4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2843" name="Oval 2842"/>
            <p:cNvSpPr/>
            <p:nvPr/>
          </p:nvSpPr>
          <p:spPr>
            <a:xfrm>
              <a:off x="6850766" y="5368791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q1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  <p:sp>
          <p:nvSpPr>
            <p:cNvPr id="2844" name="Oval 2843"/>
            <p:cNvSpPr/>
            <p:nvPr/>
          </p:nvSpPr>
          <p:spPr>
            <a:xfrm>
              <a:off x="7287108" y="5362758"/>
              <a:ext cx="469794" cy="1866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n>
                    <a:solidFill>
                      <a:srgbClr val="000000"/>
                    </a:solidFill>
                  </a:ln>
                  <a:latin typeface="Times New Roman"/>
                  <a:cs typeface="Times New Roman"/>
                </a:rPr>
                <a:t>q9</a:t>
              </a:r>
              <a:endParaRPr lang="en-US" sz="1200" dirty="0">
                <a:ln>
                  <a:solidFill>
                    <a:srgbClr val="000000"/>
                  </a:solidFill>
                </a:ln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2845" name="Chart 28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154977"/>
              </p:ext>
            </p:extLst>
          </p:nvPr>
        </p:nvGraphicFramePr>
        <p:xfrm>
          <a:off x="2368971" y="2575945"/>
          <a:ext cx="5202212" cy="418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2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4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Braid Scheduling using Network Routing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76139" y="3558060"/>
            <a:ext cx="6311885" cy="2151435"/>
            <a:chOff x="1714349" y="1060450"/>
            <a:chExt cx="9357063" cy="1930614"/>
          </a:xfrm>
        </p:grpSpPr>
        <p:pic>
          <p:nvPicPr>
            <p:cNvPr id="12547" name="Picture 1254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349" y="1060450"/>
              <a:ext cx="1482284" cy="190950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7957" y="1079254"/>
              <a:ext cx="1380752" cy="19118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5459" y="1072625"/>
              <a:ext cx="1374423" cy="1897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3961" y="1079169"/>
              <a:ext cx="1364901" cy="18907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5742" y="1088574"/>
              <a:ext cx="1379244" cy="19024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3549" y="1088575"/>
              <a:ext cx="1367863" cy="18921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48640" y="1280160"/>
            <a:ext cx="4468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+mj-lt"/>
              </a:rPr>
              <a:t>Map problem to network routing.</a:t>
            </a:r>
            <a:br>
              <a:rPr lang="en-US" sz="2000" u="sng" dirty="0" smtClean="0">
                <a:latin typeface="+mj-lt"/>
              </a:rPr>
            </a:br>
            <a:r>
              <a:rPr lang="en-US" sz="2000" u="sng" dirty="0" smtClean="0">
                <a:latin typeface="+mj-lt"/>
              </a:rPr>
              <a:t>Differences:</a:t>
            </a:r>
            <a:br>
              <a:rPr lang="en-US" sz="2000" u="sng" dirty="0" smtClean="0">
                <a:latin typeface="+mj-lt"/>
              </a:rPr>
            </a:br>
            <a:r>
              <a:rPr lang="en-US" sz="2000" dirty="0" smtClean="0"/>
              <a:t>1) braid travels n hops per cycle</a:t>
            </a:r>
            <a:br>
              <a:rPr lang="en-US" sz="2000" dirty="0" smtClean="0"/>
            </a:br>
            <a:r>
              <a:rPr lang="en-US" sz="2000" dirty="0" smtClean="0"/>
              <a:t>2) routers cannot buffer braids</a:t>
            </a:r>
            <a:br>
              <a:rPr lang="en-US" sz="2000" dirty="0" smtClean="0"/>
            </a:br>
            <a:r>
              <a:rPr lang="en-US" sz="2000" dirty="0" smtClean="0"/>
              <a:t>3) braids physically occupy one channel: no virtual channels.</a:t>
            </a:r>
          </a:p>
        </p:txBody>
      </p:sp>
    </p:spTree>
    <p:extLst>
      <p:ext uri="{BB962C8B-B14F-4D97-AF65-F5344CB8AC3E}">
        <p14:creationId xmlns:p14="http://schemas.microsoft.com/office/powerpoint/2010/main" val="10978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 bwMode="auto">
          <a:xfrm>
            <a:off x="137160" y="5715000"/>
            <a:ext cx="8869680" cy="86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80" y="273687"/>
            <a:ext cx="8668820" cy="640715"/>
          </a:xfrm>
        </p:spPr>
        <p:txBody>
          <a:bodyPr/>
          <a:lstStyle/>
          <a:p>
            <a:r>
              <a:rPr lang="en-US" sz="3600" dirty="0" smtClean="0"/>
              <a:t>Braiding Heuristics for Optimality &amp; Scalability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31076" y="1163461"/>
            <a:ext cx="5192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+mj-lt"/>
              </a:rPr>
              <a:t>Heuristics for optimization:</a:t>
            </a:r>
            <a:endParaRPr lang="en-US" sz="2000" dirty="0" smtClean="0"/>
          </a:p>
          <a:p>
            <a:r>
              <a:rPr lang="en-US" sz="2000" dirty="0" smtClean="0"/>
              <a:t>1) Prioritize most critical braids.</a:t>
            </a:r>
          </a:p>
          <a:p>
            <a:r>
              <a:rPr lang="en-US" sz="2000" dirty="0" smtClean="0"/>
              <a:t>2) Prioritize short braids for highest criticality.</a:t>
            </a:r>
          </a:p>
          <a:p>
            <a:r>
              <a:rPr lang="en-US" sz="2000" dirty="0"/>
              <a:t>3</a:t>
            </a:r>
            <a:r>
              <a:rPr lang="en-US" sz="2000" dirty="0" smtClean="0"/>
              <a:t>) Prioritize long braids for lower criticalities.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77440" y="2840484"/>
            <a:ext cx="6766560" cy="4074508"/>
            <a:chOff x="4085593" y="3029716"/>
            <a:chExt cx="8113059" cy="4074507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0428321"/>
                </p:ext>
              </p:extLst>
            </p:nvPr>
          </p:nvGraphicFramePr>
          <p:xfrm>
            <a:off x="4085593" y="3029716"/>
            <a:ext cx="8113059" cy="3888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878708" y="6519447"/>
              <a:ext cx="6192703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sz="1600" dirty="0" smtClean="0"/>
                <a:t>  GSE (serial)</a:t>
              </a:r>
              <a:r>
                <a:rPr lang="en-US" sz="1600" dirty="0"/>
                <a:t> </a:t>
              </a:r>
              <a:r>
                <a:rPr lang="en-US" sz="1600" dirty="0" smtClean="0"/>
                <a:t>                SQ (serial)             SHA-1 (parallel)          IM (parallel)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848086" y="5562923"/>
              <a:ext cx="62773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31639" y="1473307"/>
            <a:ext cx="29353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Operation Dependency Graph </a:t>
            </a:r>
            <a:endParaRPr lang="en-US" dirty="0">
              <a:latin typeface="+mj-lt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11480" y="2103120"/>
            <a:ext cx="1452673" cy="4532501"/>
            <a:chOff x="1308568" y="2211447"/>
            <a:chExt cx="1936897" cy="4532499"/>
          </a:xfrm>
        </p:grpSpPr>
        <p:grpSp>
          <p:nvGrpSpPr>
            <p:cNvPr id="9" name="Group 8"/>
            <p:cNvGrpSpPr/>
            <p:nvPr/>
          </p:nvGrpSpPr>
          <p:grpSpPr>
            <a:xfrm rot="5400000">
              <a:off x="10767" y="3509248"/>
              <a:ext cx="4532499" cy="1936897"/>
              <a:chOff x="1254261" y="1493173"/>
              <a:chExt cx="4742992" cy="1525527"/>
            </a:xfrm>
          </p:grpSpPr>
          <p:grpSp>
            <p:nvGrpSpPr>
              <p:cNvPr id="10" name="Group 9"/>
              <p:cNvGrpSpPr/>
              <p:nvPr/>
            </p:nvGrpSpPr>
            <p:grpSpPr>
              <a:xfrm rot="16200000">
                <a:off x="3209880" y="242963"/>
                <a:ext cx="1330661" cy="4220814"/>
                <a:chOff x="445616" y="1930809"/>
                <a:chExt cx="1330661" cy="4220814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505053" y="2180881"/>
                  <a:ext cx="1271224" cy="3970742"/>
                  <a:chOff x="505053" y="2180881"/>
                  <a:chExt cx="1271224" cy="3970742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505053" y="2180881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505053" y="2541858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505053" y="2902835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505053" y="3263812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505053" y="3624789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V="1">
                    <a:off x="505053" y="3985766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V="1">
                    <a:off x="505053" y="4346743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V="1">
                    <a:off x="505053" y="4707720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V="1">
                    <a:off x="505053" y="5068697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505053" y="5429674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flipV="1">
                    <a:off x="505053" y="5790651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flipV="1">
                    <a:off x="505053" y="6151623"/>
                    <a:ext cx="1271224" cy="0"/>
                  </a:xfrm>
                  <a:prstGeom prst="line">
                    <a:avLst/>
                  </a:prstGeom>
                  <a:ln w="3175" cmpd="sng">
                    <a:solidFill>
                      <a:schemeClr val="accent5">
                        <a:lumMod val="75000"/>
                      </a:schemeClr>
                    </a:solidFill>
                    <a:prstDash val="sysDash"/>
                    <a:headEnd type="none"/>
                    <a:tailEnd type="non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445616" y="1930809"/>
                  <a:ext cx="351550" cy="4219852"/>
                  <a:chOff x="445616" y="1930809"/>
                  <a:chExt cx="351550" cy="4219852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45616" y="1930809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445616" y="2291009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45616" y="2651209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3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5616" y="3011409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4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45616" y="3371608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45616" y="3731808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6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445616" y="4092007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7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45616" y="4452209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8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445616" y="4812409"/>
                    <a:ext cx="155371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9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45616" y="5172608"/>
                    <a:ext cx="351550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10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445616" y="5532809"/>
                    <a:ext cx="335283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11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45616" y="5893005"/>
                    <a:ext cx="341415" cy="257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12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1" name="Oval 10"/>
              <p:cNvSpPr/>
              <p:nvPr/>
            </p:nvSpPr>
            <p:spPr>
              <a:xfrm rot="16200000">
                <a:off x="1165815" y="2616044"/>
                <a:ext cx="495255" cy="310056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q1</a:t>
                </a:r>
                <a:endParaRPr 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 rot="16200000">
                <a:off x="1158066" y="2113039"/>
                <a:ext cx="510753" cy="310056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q2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 rot="16200000">
                <a:off x="1162448" y="1584986"/>
                <a:ext cx="498242" cy="314616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q3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1749430" y="156743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H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1749430" y="256960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H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2105782" y="230890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/>
                  <a:t>C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2110410" y="156743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/>
                  <a:t>X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2471388" y="256960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Z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2473673" y="2062855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/>
                  <a:t>C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2826181" y="256960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T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3193341" y="256960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S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3186380" y="1777149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C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3553540" y="1582091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X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3554318" y="256960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X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3913903" y="1965724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/>
                  <a:t>C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4266982" y="2308902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C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4634877" y="256960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H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4634877" y="206322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/>
                  <a:t>T</a:t>
                </a:r>
                <a:r>
                  <a:rPr lang="en-US" sz="1100" baseline="30000" dirty="0"/>
                  <a:t>†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4634877" y="1582090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/>
                  <a:t>T</a:t>
                </a:r>
                <a:r>
                  <a:rPr lang="en-US" sz="1100" baseline="30000" dirty="0"/>
                  <a:t>†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4987380" y="2063223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X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4987380" y="1582090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S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5362971" y="1582090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X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5719661" y="1746669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C</a:t>
                </a:r>
                <a:endParaRPr lang="en-US" dirty="0"/>
              </a:p>
            </p:txBody>
          </p:sp>
          <p:cxnSp>
            <p:nvCxnSpPr>
              <p:cNvPr id="34" name="Straight Arrow Connector 33"/>
              <p:cNvCxnSpPr>
                <a:stCxn id="15" idx="2"/>
              </p:cNvCxnSpPr>
              <p:nvPr/>
            </p:nvCxnSpPr>
            <p:spPr>
              <a:xfrm rot="16200000">
                <a:off x="1978607" y="2575476"/>
                <a:ext cx="179422" cy="825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14" idx="2"/>
                <a:endCxn id="17" idx="0"/>
              </p:cNvCxnSpPr>
              <p:nvPr/>
            </p:nvCxnSpPr>
            <p:spPr>
              <a:xfrm rot="16200000">
                <a:off x="2070633" y="1660701"/>
                <a:ext cx="0" cy="8722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19" idx="0"/>
              </p:cNvCxnSpPr>
              <p:nvPr/>
            </p:nvCxnSpPr>
            <p:spPr>
              <a:xfrm rot="16200000">
                <a:off x="2341981" y="2228976"/>
                <a:ext cx="164768" cy="1062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18" idx="0"/>
              </p:cNvCxnSpPr>
              <p:nvPr/>
            </p:nvCxnSpPr>
            <p:spPr>
              <a:xfrm rot="16200000" flipH="1">
                <a:off x="2333512" y="2564773"/>
                <a:ext cx="179423" cy="1039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17" idx="2"/>
                <a:endCxn id="22" idx="0"/>
              </p:cNvCxnSpPr>
              <p:nvPr/>
            </p:nvCxnSpPr>
            <p:spPr>
              <a:xfrm rot="16200000" flipH="1">
                <a:off x="2684249" y="1408065"/>
                <a:ext cx="209716" cy="8022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19" idx="2"/>
              </p:cNvCxnSpPr>
              <p:nvPr/>
            </p:nvCxnSpPr>
            <p:spPr>
              <a:xfrm rot="16200000">
                <a:off x="2873606" y="1883128"/>
                <a:ext cx="194267" cy="4389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18" idx="2"/>
                <a:endCxn id="20" idx="0"/>
              </p:cNvCxnSpPr>
              <p:nvPr/>
            </p:nvCxnSpPr>
            <p:spPr>
              <a:xfrm rot="16200000">
                <a:off x="2789497" y="2665965"/>
                <a:ext cx="0" cy="810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20" idx="2"/>
                <a:endCxn id="21" idx="0"/>
              </p:cNvCxnSpPr>
              <p:nvPr/>
            </p:nvCxnSpPr>
            <p:spPr>
              <a:xfrm rot="16200000">
                <a:off x="3150473" y="2659781"/>
                <a:ext cx="0" cy="934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21" idx="2"/>
                <a:endCxn id="24" idx="0"/>
              </p:cNvCxnSpPr>
              <p:nvPr/>
            </p:nvCxnSpPr>
            <p:spPr>
              <a:xfrm rot="16200000">
                <a:off x="3514542" y="2662873"/>
                <a:ext cx="0" cy="872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24" idx="2"/>
                <a:endCxn id="25" idx="0"/>
              </p:cNvCxnSpPr>
              <p:nvPr/>
            </p:nvCxnSpPr>
            <p:spPr>
              <a:xfrm rot="16200000">
                <a:off x="3572883" y="2361629"/>
                <a:ext cx="603879" cy="858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3" idx="2"/>
                <a:endCxn id="25" idx="0"/>
              </p:cNvCxnSpPr>
              <p:nvPr/>
            </p:nvCxnSpPr>
            <p:spPr>
              <a:xfrm rot="16200000" flipH="1">
                <a:off x="3682618" y="1867485"/>
                <a:ext cx="383633" cy="866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22" idx="2"/>
                <a:endCxn id="23" idx="0"/>
              </p:cNvCxnSpPr>
              <p:nvPr/>
            </p:nvCxnSpPr>
            <p:spPr>
              <a:xfrm rot="16200000">
                <a:off x="3413144" y="1769798"/>
                <a:ext cx="195058" cy="934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 flipH="1">
                <a:off x="3681804" y="1775490"/>
                <a:ext cx="359030" cy="8189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25" idx="2"/>
              </p:cNvCxnSpPr>
              <p:nvPr/>
            </p:nvCxnSpPr>
            <p:spPr>
              <a:xfrm rot="16200000" flipH="1">
                <a:off x="4100208" y="2193890"/>
                <a:ext cx="261893" cy="793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endCxn id="28" idx="0"/>
              </p:cNvCxnSpPr>
              <p:nvPr/>
            </p:nvCxnSpPr>
            <p:spPr>
              <a:xfrm rot="16200000">
                <a:off x="4503369" y="2229157"/>
                <a:ext cx="164396" cy="1062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endCxn id="27" idx="0"/>
              </p:cNvCxnSpPr>
              <p:nvPr/>
            </p:nvCxnSpPr>
            <p:spPr>
              <a:xfrm rot="16200000" flipH="1">
                <a:off x="4495856" y="2563628"/>
                <a:ext cx="179423" cy="106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28" idx="2"/>
                <a:endCxn id="30" idx="0"/>
              </p:cNvCxnSpPr>
              <p:nvPr/>
            </p:nvCxnSpPr>
            <p:spPr>
              <a:xfrm rot="16200000">
                <a:off x="4951841" y="2160730"/>
                <a:ext cx="0" cy="787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30" idx="2"/>
              </p:cNvCxnSpPr>
              <p:nvPr/>
            </p:nvCxnSpPr>
            <p:spPr>
              <a:xfrm rot="16200000">
                <a:off x="5396917" y="1873525"/>
                <a:ext cx="194633" cy="4585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29" idx="2"/>
                <a:endCxn id="31" idx="0"/>
              </p:cNvCxnSpPr>
              <p:nvPr/>
            </p:nvCxnSpPr>
            <p:spPr>
              <a:xfrm rot="16200000">
                <a:off x="4951841" y="1679597"/>
                <a:ext cx="0" cy="787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31" idx="2"/>
                <a:endCxn id="32" idx="0"/>
              </p:cNvCxnSpPr>
              <p:nvPr/>
            </p:nvCxnSpPr>
            <p:spPr>
              <a:xfrm rot="16200000">
                <a:off x="5315888" y="1668053"/>
                <a:ext cx="0" cy="1018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32" idx="2"/>
                <a:endCxn id="33" idx="0"/>
              </p:cNvCxnSpPr>
              <p:nvPr/>
            </p:nvCxnSpPr>
            <p:spPr>
              <a:xfrm rot="16200000" flipH="1">
                <a:off x="5599739" y="1759793"/>
                <a:ext cx="164579" cy="829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 rot="16200000">
                <a:off x="4282372" y="1582087"/>
                <a:ext cx="281425" cy="273759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100" dirty="0" smtClean="0"/>
                  <a:t>X</a:t>
                </a:r>
                <a:endParaRPr lang="en-US" dirty="0"/>
              </a:p>
            </p:txBody>
          </p:sp>
          <p:cxnSp>
            <p:nvCxnSpPr>
              <p:cNvPr id="56" name="Straight Arrow Connector 55"/>
              <p:cNvCxnSpPr>
                <a:stCxn id="25" idx="2"/>
                <a:endCxn id="55" idx="0"/>
              </p:cNvCxnSpPr>
              <p:nvPr/>
            </p:nvCxnSpPr>
            <p:spPr>
              <a:xfrm rot="16200000">
                <a:off x="4047032" y="1863430"/>
                <a:ext cx="383637" cy="9470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55" idx="2"/>
                <a:endCxn id="29" idx="0"/>
              </p:cNvCxnSpPr>
              <p:nvPr/>
            </p:nvCxnSpPr>
            <p:spPr>
              <a:xfrm rot="16200000" flipH="1">
                <a:off x="4599335" y="1679595"/>
                <a:ext cx="3" cy="787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15" idx="0"/>
              </p:cNvCxnSpPr>
              <p:nvPr/>
            </p:nvCxnSpPr>
            <p:spPr>
              <a:xfrm rot="16200000">
                <a:off x="1587932" y="2687021"/>
                <a:ext cx="145870" cy="1847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12" idx="4"/>
                <a:endCxn id="16" idx="0"/>
              </p:cNvCxnSpPr>
              <p:nvPr/>
            </p:nvCxnSpPr>
            <p:spPr>
              <a:xfrm rot="16200000" flipH="1">
                <a:off x="1750185" y="2086353"/>
                <a:ext cx="177715" cy="5411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13" idx="4"/>
                <a:endCxn id="14" idx="0"/>
              </p:cNvCxnSpPr>
              <p:nvPr/>
            </p:nvCxnSpPr>
            <p:spPr>
              <a:xfrm rot="16200000">
                <a:off x="1642080" y="1631110"/>
                <a:ext cx="37982" cy="184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87"/>
            <p:cNvCxnSpPr>
              <a:stCxn id="17" idx="2"/>
              <a:endCxn id="19" idx="0"/>
            </p:cNvCxnSpPr>
            <p:nvPr/>
          </p:nvCxnSpPr>
          <p:spPr>
            <a:xfrm flipH="1">
              <a:off x="2348373" y="3294873"/>
              <a:ext cx="629017" cy="8553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0240"/>
            <a:ext cx="7772400" cy="1874520"/>
          </a:xfrm>
        </p:spPr>
        <p:txBody>
          <a:bodyPr/>
          <a:lstStyle/>
          <a:p>
            <a:r>
              <a:rPr lang="en-US" dirty="0" err="1" smtClean="0"/>
              <a:t>Lession</a:t>
            </a:r>
            <a:r>
              <a:rPr lang="en-US" dirty="0" smtClean="0"/>
              <a:t> 1:</a:t>
            </a:r>
            <a:br>
              <a:rPr lang="en-US" dirty="0" smtClean="0"/>
            </a:br>
            <a:r>
              <a:rPr lang="en-US" dirty="0" smtClean="0"/>
              <a:t>Managing Compiler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1D66-A4F4-294A-959A-DB27ED059D0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0" y="3520440"/>
            <a:ext cx="254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37160" y="5715000"/>
            <a:ext cx="8869680" cy="8686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Dictates Code Favorability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241130"/>
            <a:ext cx="32629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+mj-lt"/>
              </a:rPr>
              <a:t>Cross-over point:</a:t>
            </a:r>
          </a:p>
          <a:p>
            <a:r>
              <a:rPr lang="en-US" sz="1600" dirty="0" smtClean="0"/>
              <a:t>The computation size at which hole-based has better (lower) </a:t>
            </a:r>
            <a:r>
              <a:rPr lang="en-US" sz="1600" i="1" dirty="0" smtClean="0"/>
              <a:t>space x time,</a:t>
            </a:r>
            <a:r>
              <a:rPr lang="en-US" sz="1600" dirty="0"/>
              <a:t> </a:t>
            </a:r>
            <a:r>
              <a:rPr lang="en-US" sz="1600" dirty="0" smtClean="0"/>
              <a:t>compared to plaquette-based.</a:t>
            </a:r>
          </a:p>
          <a:p>
            <a:endParaRPr lang="en-US" sz="1600" dirty="0"/>
          </a:p>
          <a:p>
            <a:r>
              <a:rPr lang="en-US" sz="1600" u="sng" dirty="0" smtClean="0">
                <a:latin typeface="+mj-lt"/>
              </a:rPr>
              <a:t>Cross-over point occurs much later for parallel apps:</a:t>
            </a:r>
          </a:p>
          <a:p>
            <a:r>
              <a:rPr lang="en-US" sz="1600" dirty="0" smtClean="0"/>
              <a:t>Plaquette-based code stays better for longer. Due to ability to schedule EPR pre-distribution around congestion.</a:t>
            </a:r>
          </a:p>
          <a:p>
            <a:endParaRPr lang="en-US" sz="1600" dirty="0"/>
          </a:p>
          <a:p>
            <a:r>
              <a:rPr lang="en-US" sz="1600" u="sng" dirty="0" smtClean="0">
                <a:latin typeface="+mj-lt"/>
              </a:rPr>
              <a:t>Tools are needed for these insights:</a:t>
            </a:r>
          </a:p>
          <a:p>
            <a:r>
              <a:rPr lang="en-US" sz="1600" dirty="0" smtClean="0"/>
              <a:t>Previous work had falsely assumed </a:t>
            </a:r>
          </a:p>
          <a:p>
            <a:r>
              <a:rPr lang="en-US" sz="1600" dirty="0" smtClean="0"/>
              <a:t>hole-based to be better by default.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78364" y="2377439"/>
            <a:ext cx="5782759" cy="4499845"/>
            <a:chOff x="4239422" y="1809468"/>
            <a:chExt cx="8087688" cy="5030466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39920059"/>
                </p:ext>
              </p:extLst>
            </p:nvPr>
          </p:nvGraphicFramePr>
          <p:xfrm>
            <a:off x="4350546" y="2115367"/>
            <a:ext cx="7976564" cy="21114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6842505"/>
                </p:ext>
              </p:extLst>
            </p:nvPr>
          </p:nvGraphicFramePr>
          <p:xfrm>
            <a:off x="4350546" y="4295455"/>
            <a:ext cx="7915963" cy="22996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5" name="Straight Connector 4"/>
            <p:cNvCxnSpPr/>
            <p:nvPr/>
          </p:nvCxnSpPr>
          <p:spPr>
            <a:xfrm>
              <a:off x="8805200" y="2079067"/>
              <a:ext cx="0" cy="1610199"/>
            </a:xfrm>
            <a:prstGeom prst="line">
              <a:avLst/>
            </a:prstGeom>
            <a:ln w="19050" cmpd="sng">
              <a:solidFill>
                <a:srgbClr val="6600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667812" y="1809469"/>
              <a:ext cx="119487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660066"/>
                  </a:solidFill>
                  <a:latin typeface="+mj-lt"/>
                </a:rPr>
                <a:t>cross-over point</a:t>
              </a:r>
              <a:endParaRPr lang="en-US" sz="1600" i="1" dirty="0">
                <a:solidFill>
                  <a:srgbClr val="660066"/>
                </a:solidFill>
                <a:latin typeface="+mj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03490" y="5956084"/>
              <a:ext cx="62481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625385" y="3575912"/>
              <a:ext cx="62481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368138" y="4485953"/>
              <a:ext cx="0" cy="1610199"/>
            </a:xfrm>
            <a:prstGeom prst="line">
              <a:avLst/>
            </a:prstGeom>
            <a:ln w="19050" cmpd="sng">
              <a:solidFill>
                <a:srgbClr val="6600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321889" y="4175495"/>
              <a:ext cx="119487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660066"/>
                  </a:solidFill>
                  <a:latin typeface="+mj-lt"/>
                </a:rPr>
                <a:t>cross-over point</a:t>
              </a:r>
              <a:endParaRPr lang="en-US" sz="1600" i="1" dirty="0">
                <a:solidFill>
                  <a:srgbClr val="660066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474577" y="3574313"/>
              <a:ext cx="4691911" cy="1162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Normalized Resource Usage</a:t>
              </a:r>
            </a:p>
            <a:p>
              <a:pPr algn="ctr"/>
              <a:r>
                <a:rPr lang="en-US" sz="1600" dirty="0" smtClean="0"/>
                <a:t>Hole- Relative to </a:t>
              </a:r>
              <a:r>
                <a:rPr lang="en-US" sz="1600" dirty="0" err="1" smtClean="0"/>
                <a:t>Plaquette</a:t>
              </a:r>
              <a:r>
                <a:rPr lang="en-US" sz="1600" dirty="0" smtClean="0"/>
                <a:t>-Based Baseline</a:t>
              </a:r>
            </a:p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62734" y="6501380"/>
              <a:ext cx="35572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Computation Size</a:t>
              </a:r>
              <a:endParaRPr lang="en-US" sz="16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429839" y="2597172"/>
              <a:ext cx="1756654" cy="858017"/>
              <a:chOff x="10769922" y="533926"/>
              <a:chExt cx="1844418" cy="858017"/>
            </a:xfrm>
          </p:grpSpPr>
          <p:sp>
            <p:nvSpPr>
              <p:cNvPr id="19" name="Cloud 18"/>
              <p:cNvSpPr/>
              <p:nvPr/>
            </p:nvSpPr>
            <p:spPr>
              <a:xfrm>
                <a:off x="10769922" y="533926"/>
                <a:ext cx="1844418" cy="701903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60335" y="560946"/>
                <a:ext cx="1668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Grover</a:t>
                </a:r>
                <a:r>
                  <a:rPr lang="en-US" sz="1600" b="1" dirty="0"/>
                  <a:t> </a:t>
                </a:r>
                <a:r>
                  <a:rPr lang="en-US" sz="1600" b="1" dirty="0" smtClean="0"/>
                  <a:t>App.</a:t>
                </a:r>
              </a:p>
              <a:p>
                <a:pPr algn="ctr"/>
                <a:r>
                  <a:rPr lang="en-US" sz="1600" b="1" dirty="0" smtClean="0"/>
                  <a:t>(serial)</a:t>
                </a:r>
                <a:endParaRPr lang="en-US" sz="1600" b="1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0465889" y="4401462"/>
              <a:ext cx="1753134" cy="928197"/>
              <a:chOff x="10699069" y="4740593"/>
              <a:chExt cx="1518589" cy="1102634"/>
            </a:xfrm>
          </p:grpSpPr>
          <p:sp>
            <p:nvSpPr>
              <p:cNvPr id="20" name="Cloud 19"/>
              <p:cNvSpPr/>
              <p:nvPr/>
            </p:nvSpPr>
            <p:spPr>
              <a:xfrm>
                <a:off x="10699069" y="4740593"/>
                <a:ext cx="1490411" cy="949279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750385" y="4856060"/>
                <a:ext cx="1467273" cy="987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Ising Model App.</a:t>
                </a:r>
              </a:p>
              <a:p>
                <a:pPr algn="ctr"/>
                <a:r>
                  <a:rPr lang="en-US" sz="1600" b="1" dirty="0" smtClean="0"/>
                  <a:t>(parallel)</a:t>
                </a:r>
                <a:endParaRPr lang="en-US" sz="1600" b="1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 flipH="1">
              <a:off x="6775863" y="2350747"/>
              <a:ext cx="69311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625384" y="2113253"/>
              <a:ext cx="1265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Plaquette-Based Favorable</a:t>
              </a:r>
              <a:endParaRPr lang="en-US" sz="1200" i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862684" y="2350747"/>
              <a:ext cx="674784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9284285" y="2119914"/>
              <a:ext cx="1352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rgbClr val="000000"/>
                  </a:solidFill>
                </a:rPr>
                <a:t>Hole-Based Favorable</a:t>
              </a:r>
              <a:endParaRPr lang="en-US" sz="1200" i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96382"/>
              </p:ext>
            </p:extLst>
          </p:nvPr>
        </p:nvGraphicFramePr>
        <p:xfrm>
          <a:off x="527316" y="902776"/>
          <a:ext cx="6833604" cy="1360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5544"/>
                <a:gridCol w="1615235"/>
                <a:gridCol w="921511"/>
                <a:gridCol w="1045761"/>
                <a:gridCol w="1525553"/>
              </a:tblGrid>
              <a:tr h="61000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Error Correction Type</a:t>
                      </a:r>
                      <a:endParaRPr lang="en-US" sz="15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Communication Method</a:t>
                      </a:r>
                      <a:endParaRPr lang="en-US" sz="15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Space</a:t>
                      </a:r>
                      <a:br>
                        <a:rPr lang="en-US" sz="1500" dirty="0" smtClean="0">
                          <a:solidFill>
                            <a:srgbClr val="FFFFFF"/>
                          </a:solidFill>
                          <a:latin typeface="+mj-lt"/>
                        </a:rPr>
                      </a:br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(Qubits)</a:t>
                      </a:r>
                      <a:endParaRPr lang="en-US" sz="15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Time</a:t>
                      </a:r>
                    </a:p>
                    <a:p>
                      <a:r>
                        <a:rPr lang="en-US" sz="15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(Latency)</a:t>
                      </a:r>
                      <a:endParaRPr lang="en-US" sz="15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+mj-lt"/>
                        </a:rPr>
                        <a:t>Pre-fetchable?</a:t>
                      </a:r>
                      <a:endParaRPr lang="en-US" sz="15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3059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+mj-lt"/>
                        </a:rPr>
                        <a:t>Plaquette-Based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Teleportations</a:t>
                      </a:r>
                      <a:endParaRPr lang="en-US" sz="15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8000"/>
                          </a:solidFill>
                        </a:rPr>
                        <a:t>Low</a:t>
                      </a:r>
                      <a:endParaRPr lang="en-US" sz="15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sz="15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+mj-lt"/>
                        </a:rPr>
                        <a:t>Hole-Based</a:t>
                      </a:r>
                      <a:endParaRPr lang="en-US" sz="1500" dirty="0">
                        <a:latin typeface="+mj-lt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Braids</a:t>
                      </a:r>
                      <a:endParaRPr lang="en-US" sz="1500" dirty="0"/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008000"/>
                          </a:solidFill>
                        </a:rPr>
                        <a:t>Low</a:t>
                      </a:r>
                      <a:endParaRPr lang="en-US" sz="1500" dirty="0">
                        <a:solidFill>
                          <a:srgbClr val="008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8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Sweeping the Design Space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71800" y="1311915"/>
            <a:ext cx="6188026" cy="5081557"/>
            <a:chOff x="4343314" y="1311913"/>
            <a:chExt cx="7462863" cy="5081557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52966"/>
                </p:ext>
              </p:extLst>
            </p:nvPr>
          </p:nvGraphicFramePr>
          <p:xfrm>
            <a:off x="4343314" y="1311913"/>
            <a:ext cx="7462863" cy="50815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Straight Arrow Connector 5"/>
            <p:cNvCxnSpPr/>
            <p:nvPr/>
          </p:nvCxnSpPr>
          <p:spPr>
            <a:xfrm flipH="1">
              <a:off x="6999299" y="4009568"/>
              <a:ext cx="550509" cy="3592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860581" y="4319470"/>
              <a:ext cx="1430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/>
                <a:t>Plaquette-Based Favorable</a:t>
              </a:r>
              <a:endParaRPr lang="en-US" sz="1400" i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794084" y="2222615"/>
              <a:ext cx="555392" cy="35198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978375" y="1717013"/>
              <a:ext cx="13529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0000"/>
                  </a:solidFill>
                </a:rPr>
                <a:t>Hole-Based Favorable</a:t>
              </a:r>
              <a:endParaRPr lang="en-US" sz="14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7318" y="1612352"/>
            <a:ext cx="2735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Goal:</a:t>
            </a:r>
          </a:p>
          <a:p>
            <a:r>
              <a:rPr lang="en-US" b="1" dirty="0" smtClean="0"/>
              <a:t>Anticipate </a:t>
            </a:r>
            <a:r>
              <a:rPr lang="en-US" b="1" dirty="0"/>
              <a:t>and </a:t>
            </a:r>
            <a:r>
              <a:rPr lang="en-US" b="1" dirty="0" smtClean="0"/>
              <a:t>guide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future developments</a:t>
            </a:r>
          </a:p>
          <a:p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Input:</a:t>
            </a:r>
          </a:p>
          <a:p>
            <a:r>
              <a:rPr lang="en-US" b="1" dirty="0" smtClean="0"/>
              <a:t>Application/device </a:t>
            </a:r>
            <a:r>
              <a:rPr lang="en-US" b="1" dirty="0"/>
              <a:t>c</a:t>
            </a:r>
            <a:r>
              <a:rPr lang="en-US" b="1" dirty="0" smtClean="0"/>
              <a:t>haracteristic</a:t>
            </a:r>
          </a:p>
          <a:p>
            <a:endParaRPr lang="en-US" b="1" dirty="0"/>
          </a:p>
          <a:p>
            <a:r>
              <a:rPr lang="en-US" b="1" dirty="0" smtClean="0">
                <a:latin typeface="+mj-lt"/>
              </a:rPr>
              <a:t>Output:</a:t>
            </a:r>
          </a:p>
          <a:p>
            <a:r>
              <a:rPr lang="en-US" b="1" dirty="0" smtClean="0"/>
              <a:t>Most efficient error correction type</a:t>
            </a:r>
          </a:p>
        </p:txBody>
      </p:sp>
    </p:spTree>
    <p:extLst>
      <p:ext uri="{BB962C8B-B14F-4D97-AF65-F5344CB8AC3E}">
        <p14:creationId xmlns:p14="http://schemas.microsoft.com/office/powerpoint/2010/main" val="5946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State Factories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B5B-8852-3B48-9793-A233E703533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097280"/>
            <a:ext cx="6949440" cy="235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20440"/>
            <a:ext cx="4413413" cy="27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20240"/>
            <a:ext cx="7772400" cy="1362075"/>
          </a:xfrm>
        </p:spPr>
        <p:txBody>
          <a:bodyPr/>
          <a:lstStyle/>
          <a:p>
            <a:r>
              <a:rPr lang="en-US" dirty="0" smtClean="0"/>
              <a:t>future work 1:</a:t>
            </a:r>
            <a:br>
              <a:rPr lang="en-US" dirty="0" smtClean="0"/>
            </a:br>
            <a:r>
              <a:rPr lang="en-US" dirty="0" smtClean="0"/>
              <a:t>Program Correctness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C63D-D1B8-9D42-90C2-0C8685AABCD9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1D66-A4F4-294A-959A-DB27ED059D0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4160520"/>
            <a:ext cx="3514547" cy="116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920" y="3566160"/>
            <a:ext cx="3503811" cy="25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know if my QC program is correct?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307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Need: Specification language for QC algorithms</a:t>
            </a:r>
          </a:p>
          <a:p>
            <a:r>
              <a:rPr lang="en-US" dirty="0" smtClean="0"/>
              <a:t>Check implementation against the specification</a:t>
            </a:r>
          </a:p>
          <a:p>
            <a:pPr lvl="1"/>
            <a:r>
              <a:rPr lang="en-US" dirty="0" smtClean="0"/>
              <a:t>Simulation for small problem sizes (~50 qubits)</a:t>
            </a:r>
          </a:p>
          <a:p>
            <a:pPr lvl="1"/>
            <a:r>
              <a:rPr lang="en-US" dirty="0" smtClean="0"/>
              <a:t>Symbolic execution for larger problems</a:t>
            </a:r>
          </a:p>
          <a:p>
            <a:pPr lvl="1"/>
            <a:r>
              <a:rPr lang="en-US" dirty="0" smtClean="0"/>
              <a:t>Type systems</a:t>
            </a:r>
          </a:p>
          <a:p>
            <a:pPr lvl="1"/>
            <a:r>
              <a:rPr lang="en-US" dirty="0" smtClean="0"/>
              <a:t>Model checking</a:t>
            </a:r>
          </a:p>
          <a:p>
            <a:pPr lvl="1"/>
            <a:r>
              <a:rPr lang="en-US" dirty="0" smtClean="0"/>
              <a:t>Certified compilation passes</a:t>
            </a:r>
          </a:p>
          <a:p>
            <a:r>
              <a:rPr lang="en-US" dirty="0" smtClean="0"/>
              <a:t>Program synthesis</a:t>
            </a:r>
          </a:p>
          <a:p>
            <a:r>
              <a:rPr lang="en-US" dirty="0" smtClean="0"/>
              <a:t>Compiler checks general quantum properties</a:t>
            </a:r>
          </a:p>
          <a:p>
            <a:pPr lvl="1"/>
            <a:r>
              <a:rPr lang="en-US" dirty="0" smtClean="0"/>
              <a:t>No-cloning, entanglement, </a:t>
            </a:r>
            <a:r>
              <a:rPr lang="en-US" dirty="0" err="1" smtClean="0"/>
              <a:t>uncomputation</a:t>
            </a:r>
            <a:endParaRPr lang="en-US" dirty="0" smtClean="0"/>
          </a:p>
          <a:p>
            <a:r>
              <a:rPr lang="en-US" dirty="0" smtClean="0"/>
              <a:t>Checks based on programmer assertions where possible</a:t>
            </a:r>
          </a:p>
          <a:p>
            <a:r>
              <a:rPr lang="en-US" dirty="0" smtClean="0"/>
              <a:t>Heuristic bug-finding systems (</a:t>
            </a:r>
            <a:r>
              <a:rPr lang="en-US" dirty="0" err="1" smtClean="0"/>
              <a:t>facebook</a:t>
            </a:r>
            <a:r>
              <a:rPr lang="en-US" dirty="0" smtClean="0"/>
              <a:t> infer)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we check useful properties in polynomial time for programs with quantum supremacy?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1737360"/>
            <a:ext cx="28882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1362075"/>
          </a:xfrm>
        </p:spPr>
        <p:txBody>
          <a:bodyPr/>
          <a:lstStyle/>
          <a:p>
            <a:r>
              <a:rPr lang="en-US" dirty="0" smtClean="0"/>
              <a:t>Future work 2:</a:t>
            </a:r>
            <a:br>
              <a:rPr lang="en-US" dirty="0" smtClean="0"/>
            </a:br>
            <a:r>
              <a:rPr lang="en-US" dirty="0" smtClean="0"/>
              <a:t>Enabling a practical-Scale quantum Computer (EPIQC)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4C63D-D1B8-9D42-90C2-0C8685AABCD9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1D66-A4F4-294A-959A-DB27ED059D0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640" y="4251960"/>
            <a:ext cx="217714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“Practical” Quantum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1604645"/>
          </a:xfrm>
        </p:spPr>
        <p:txBody>
          <a:bodyPr/>
          <a:lstStyle/>
          <a:p>
            <a:r>
              <a:rPr lang="en-US" sz="2400" dirty="0" smtClean="0"/>
              <a:t>Algorithms and Software for a 100- to 1000-qubit quantum computer</a:t>
            </a:r>
          </a:p>
          <a:p>
            <a:r>
              <a:rPr lang="en-US" sz="2400" dirty="0" smtClean="0"/>
              <a:t>Fill the gap between theory and experiment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B5B-8852-3B48-9793-A233E7035334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2920" y="2286000"/>
            <a:ext cx="8164209" cy="4012004"/>
            <a:chOff x="914400" y="2048436"/>
            <a:chExt cx="8164209" cy="401200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48436"/>
              <a:ext cx="8164209" cy="4012004"/>
              <a:chOff x="914400" y="2048436"/>
              <a:chExt cx="8164209" cy="4012004"/>
            </a:xfrm>
          </p:grpSpPr>
          <p:sp>
            <p:nvSpPr>
              <p:cNvPr id="20" name="Shape 266"/>
              <p:cNvSpPr/>
              <p:nvPr/>
            </p:nvSpPr>
            <p:spPr>
              <a:xfrm>
                <a:off x="8127042" y="2048436"/>
                <a:ext cx="951567" cy="768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600" b="1" i="0" u="none" strike="noStrike" cap="none" dirty="0">
                    <a:solidFill>
                      <a:srgbClr val="F7964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External</a:t>
                </a:r>
                <a:br>
                  <a:rPr lang="en-US" sz="1600" b="1" i="0" u="none" strike="noStrike" cap="none" dirty="0">
                    <a:solidFill>
                      <a:srgbClr val="F7964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 b="1" i="0" u="none" strike="noStrike" cap="none" dirty="0">
                    <a:solidFill>
                      <a:srgbClr val="F7964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Advisory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600" b="1" i="0" u="none" strike="noStrike" cap="none" dirty="0">
                    <a:solidFill>
                      <a:srgbClr val="F7964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Board</a:t>
                </a:r>
              </a:p>
            </p:txBody>
          </p:sp>
          <p:pic>
            <p:nvPicPr>
              <p:cNvPr id="21" name="Shape 268"/>
              <p:cNvPicPr preferRelativeResize="0"/>
              <p:nvPr/>
            </p:nvPicPr>
            <p:blipFill rotWithShape="1">
              <a:blip r:embed="rId2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21040" y="4297680"/>
                <a:ext cx="508396" cy="6818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Shape 269"/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75320" y="3108960"/>
                <a:ext cx="563886" cy="8456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71"/>
              <p:cNvSpPr/>
              <p:nvPr/>
            </p:nvSpPr>
            <p:spPr>
              <a:xfrm>
                <a:off x="7452360" y="4434840"/>
                <a:ext cx="759044" cy="505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000" i="0" u="none" strike="noStrike" cap="none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David</a:t>
                </a: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000" i="0" u="none" strike="noStrike" cap="none" dirty="0" err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DiVincenzo</a:t>
                </a:r>
                <a:endParaRPr lang="en-US" sz="1000" i="0" u="none" strike="noStrike" cap="none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000" i="0" u="none" strike="noStrike" cap="none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(U. Aachen)</a:t>
                </a:r>
              </a:p>
            </p:txBody>
          </p:sp>
          <p:sp>
            <p:nvSpPr>
              <p:cNvPr id="24" name="Shape 272"/>
              <p:cNvSpPr/>
              <p:nvPr/>
            </p:nvSpPr>
            <p:spPr>
              <a:xfrm>
                <a:off x="7498080" y="3337560"/>
                <a:ext cx="668322" cy="505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000" i="0" u="none" strike="noStrike" cap="none" dirty="0" err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Umesh</a:t>
                </a:r>
                <a:endParaRPr lang="en-US" sz="1000" i="0" u="none" strike="noStrike" cap="none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000" i="0" u="none" strike="noStrike" cap="none" dirty="0" err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Vazirani</a:t>
                </a:r>
                <a:endParaRPr lang="en-US" sz="1000" i="0" u="none" strike="noStrike" cap="none" dirty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000" i="0" u="none" strike="noStrike" cap="none" dirty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(Berkeley)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3291840" y="2834640"/>
                <a:ext cx="3017520" cy="3154680"/>
              </a:xfrm>
              <a:prstGeom prst="roundRect">
                <a:avLst/>
              </a:prstGeom>
              <a:solidFill>
                <a:schemeClr val="accent2">
                  <a:lumMod val="25000"/>
                  <a:lumOff val="75000"/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630168" y="3017520"/>
                <a:ext cx="3456432" cy="2240280"/>
              </a:xfrm>
              <a:prstGeom prst="ellipse">
                <a:avLst/>
              </a:prstGeom>
              <a:solidFill>
                <a:srgbClr val="A4D2FC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423160" y="3017520"/>
                <a:ext cx="3456432" cy="2240280"/>
              </a:xfrm>
              <a:prstGeom prst="ellipse">
                <a:avLst/>
              </a:prstGeom>
              <a:solidFill>
                <a:srgbClr val="FFFEAB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081528" y="2194560"/>
                <a:ext cx="3456432" cy="2240280"/>
              </a:xfrm>
              <a:prstGeom prst="ellipse">
                <a:avLst/>
              </a:prstGeom>
              <a:solidFill>
                <a:srgbClr val="BCFF75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pic>
            <p:nvPicPr>
              <p:cNvPr id="29" name="Picture 28" descr="Screen Shot 2016-11-16 at 10.49.31 AM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7720" y="3154680"/>
                <a:ext cx="291630" cy="393700"/>
              </a:xfrm>
              <a:prstGeom prst="rect">
                <a:avLst/>
              </a:prstGeom>
            </p:spPr>
          </p:pic>
          <p:pic>
            <p:nvPicPr>
              <p:cNvPr id="30" name="Picture 29" descr="Screen Shot 2016-11-16 at 10.51.15 AM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2914" y="4389120"/>
                <a:ext cx="298876" cy="411480"/>
              </a:xfrm>
              <a:prstGeom prst="rect">
                <a:avLst/>
              </a:prstGeom>
            </p:spPr>
          </p:pic>
          <p:pic>
            <p:nvPicPr>
              <p:cNvPr id="31" name="Picture 30" descr="Screen Shot 2016-11-16 at 10.52.39 AM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17720" y="5257800"/>
                <a:ext cx="320748" cy="383540"/>
              </a:xfrm>
              <a:prstGeom prst="rect">
                <a:avLst/>
              </a:prstGeom>
            </p:spPr>
          </p:pic>
          <p:pic>
            <p:nvPicPr>
              <p:cNvPr id="32" name="Picture 31" descr="Screen Shot 2016-11-16 at 10.53.50 AM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31920" y="4389120"/>
                <a:ext cx="274320" cy="393016"/>
              </a:xfrm>
              <a:prstGeom prst="rect">
                <a:avLst/>
              </a:prstGeom>
            </p:spPr>
          </p:pic>
          <p:pic>
            <p:nvPicPr>
              <p:cNvPr id="33" name="Picture 32" descr="Screen Shot 2016-11-16 at 10.55.30 AM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6320" y="3840480"/>
                <a:ext cx="320040" cy="380529"/>
              </a:xfrm>
              <a:prstGeom prst="rect">
                <a:avLst/>
              </a:prstGeom>
            </p:spPr>
          </p:pic>
          <p:pic>
            <p:nvPicPr>
              <p:cNvPr id="34" name="Picture 33" descr="Screen Shot 2016-11-16 at 10.55.08 AM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34840" y="3840480"/>
                <a:ext cx="274320" cy="382525"/>
              </a:xfrm>
              <a:prstGeom prst="rect">
                <a:avLst/>
              </a:prstGeom>
            </p:spPr>
          </p:pic>
          <p:pic>
            <p:nvPicPr>
              <p:cNvPr id="35" name="Picture 34" descr="Screen Shot 2016-11-16 at 10.57.29 AM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89120" y="4617720"/>
                <a:ext cx="320040" cy="40590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1960" y="3337560"/>
                <a:ext cx="286050" cy="414020"/>
              </a:xfrm>
              <a:prstGeom prst="rect">
                <a:avLst/>
              </a:prstGeom>
            </p:spPr>
          </p:pic>
          <p:pic>
            <p:nvPicPr>
              <p:cNvPr id="37" name="Picture 36" descr="Screen Shot 2016-11-16 at 10.59.57 AM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83480" y="3337560"/>
                <a:ext cx="320040" cy="417680"/>
              </a:xfrm>
              <a:prstGeom prst="rect">
                <a:avLst/>
              </a:prstGeom>
            </p:spPr>
          </p:pic>
          <p:pic>
            <p:nvPicPr>
              <p:cNvPr id="38" name="Picture 37" descr="Screen Shot 2016-11-16 at 11.01.59 AM.png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46320" y="4617720"/>
                <a:ext cx="307718" cy="411480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3749040" y="2423160"/>
                <a:ext cx="20879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Algorithms and Applications</a:t>
                </a:r>
                <a:endParaRPr lang="en-US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886200" y="5715000"/>
                <a:ext cx="18443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Education and Outreach</a:t>
                </a:r>
                <a:endParaRPr lang="en-US" sz="1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5400000">
                <a:off x="5453111" y="4056649"/>
                <a:ext cx="27210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Verification, Modeling and Simulation</a:t>
                </a:r>
                <a:endParaRPr lang="en-US" sz="12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5400000">
                <a:off x="1175534" y="4082266"/>
                <a:ext cx="33208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Technology-Aware Programming Environment</a:t>
                </a:r>
                <a:endParaRPr lang="en-US" sz="1200" dirty="0"/>
              </a:p>
            </p:txBody>
          </p:sp>
          <p:sp>
            <p:nvSpPr>
              <p:cNvPr id="43" name="Shape 266"/>
              <p:cNvSpPr/>
              <p:nvPr/>
            </p:nvSpPr>
            <p:spPr>
              <a:xfrm>
                <a:off x="1097280" y="2194560"/>
                <a:ext cx="951567" cy="7686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45700" tIns="45700" rIns="45700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600" b="1" dirty="0" smtClean="0">
                    <a:solidFill>
                      <a:srgbClr val="F7964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Industry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600" b="1" i="0" u="none" strike="noStrike" cap="none" dirty="0" smtClean="0">
                    <a:solidFill>
                      <a:srgbClr val="F7964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Partners</a:t>
                </a:r>
                <a:endParaRPr lang="en-US" sz="1600" b="1" i="0" u="none" strike="noStrike" cap="none" dirty="0">
                  <a:solidFill>
                    <a:srgbClr val="F7964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143001" y="2834640"/>
                <a:ext cx="868679" cy="960120"/>
                <a:chOff x="598169" y="2248601"/>
                <a:chExt cx="3333750" cy="3149639"/>
              </a:xfrm>
            </p:grpSpPr>
            <p:pic>
              <p:nvPicPr>
                <p:cNvPr id="50" name="Picture 2" descr="Image result for google"/>
                <p:cNvPicPr>
                  <a:picLocks noChangeAspect="1" noChangeArrowheads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1054" y="3375660"/>
                  <a:ext cx="2645492" cy="894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4" descr="Image result for ibm"/>
                <p:cNvPicPr>
                  <a:picLocks noChangeAspect="1" noChangeArrowheads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4395" y="2248601"/>
                  <a:ext cx="1741169" cy="9385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98169" y="4453359"/>
                  <a:ext cx="3333750" cy="944881"/>
                </a:xfrm>
                <a:prstGeom prst="rect">
                  <a:avLst/>
                </a:prstGeom>
              </p:spPr>
            </p:pic>
          </p:grp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4440" y="3677920"/>
                <a:ext cx="619760" cy="61976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88720" y="5349240"/>
                <a:ext cx="746834" cy="258068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0160" y="5577840"/>
                <a:ext cx="605564" cy="4826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4400" y="4023360"/>
                <a:ext cx="1315954" cy="74083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0" y="4480560"/>
                <a:ext cx="868680" cy="868680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4297680" y="4160520"/>
              <a:ext cx="5247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Chong</a:t>
              </a:r>
              <a:endParaRPr lang="en-US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54880" y="4160520"/>
              <a:ext cx="5118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Brown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37760" y="3154680"/>
              <a:ext cx="4284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Shor</a:t>
              </a:r>
              <a:endParaRPr lang="en-US" sz="9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60520" y="3154680"/>
              <a:ext cx="4476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Farhi</a:t>
              </a:r>
              <a:endParaRPr lang="en-US" sz="9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80560" y="2971800"/>
              <a:ext cx="5566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Harrow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49265" y="4983480"/>
              <a:ext cx="6914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Martonosi</a:t>
              </a:r>
              <a:endParaRPr lang="en-US" sz="900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06240" y="4983480"/>
              <a:ext cx="5951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Franklin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66360" y="4754880"/>
              <a:ext cx="6463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Schuster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94760" y="4752648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Reppy</a:t>
              </a:r>
              <a:endParaRPr lang="en-US" sz="900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6280" y="5577840"/>
              <a:ext cx="5438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Harlow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54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Algorithms to Machines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77240" y="1737360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965960" y="192024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965960" y="251460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965960" y="196596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247" y="2543175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65960" y="3108960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105159" y="38659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6180" y="5897880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5133" y="346543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#Qubits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53588" y="2217420"/>
            <a:ext cx="19415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#Qubits Needed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526280" y="4160520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526280" y="3667334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310409" y="374640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#Qubits Buildable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152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Algorithms to Machines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77240" y="1737360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965960" y="192024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965960" y="251460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965960" y="196596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247" y="2543175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65960" y="3108960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105159" y="38659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6180" y="5897880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5133" y="346543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#Qubits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53588" y="2217420"/>
            <a:ext cx="19415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#Qubits Needed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526280" y="4160520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526280" y="3667334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310409" y="374640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#Qubits Buildable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08960" y="3033503"/>
            <a:ext cx="168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Quantum Sim</a:t>
            </a:r>
            <a:r>
              <a:rPr lang="en-US" smtClean="0">
                <a:solidFill>
                  <a:srgbClr val="0070C0"/>
                </a:solidFill>
              </a:rPr>
              <a:t>, Q </a:t>
            </a:r>
            <a:r>
              <a:rPr lang="en-US" dirty="0" err="1" smtClean="0">
                <a:solidFill>
                  <a:srgbClr val="0070C0"/>
                </a:solidFill>
              </a:rPr>
              <a:t>Chem</a:t>
            </a:r>
            <a:r>
              <a:rPr lang="en-US" dirty="0" smtClean="0">
                <a:solidFill>
                  <a:srgbClr val="0070C0"/>
                </a:solidFill>
              </a:rPr>
              <a:t>, QAOA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800600" y="3063240"/>
            <a:ext cx="0" cy="7569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7336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937760" y="3108960"/>
            <a:ext cx="1372649" cy="1508760"/>
          </a:xfrm>
          <a:prstGeom prst="roundRect">
            <a:avLst/>
          </a:prstGeom>
          <a:solidFill>
            <a:srgbClr val="BCF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Algorithms to Machines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77240" y="1737360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965960" y="192024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965960" y="251460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965960" y="196596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247" y="2543175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965960" y="3108960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105159" y="38659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6180" y="5897880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5133" y="346543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#Qubits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53588" y="2217420"/>
            <a:ext cx="19415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#Qubits Needed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526280" y="4160520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4526280" y="3667335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310409" y="374640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#Qubits Buildable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08960" y="3033503"/>
            <a:ext cx="168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Quantum Sim</a:t>
            </a:r>
            <a:r>
              <a:rPr lang="en-US" smtClean="0">
                <a:solidFill>
                  <a:srgbClr val="0070C0"/>
                </a:solidFill>
              </a:rPr>
              <a:t>, Q </a:t>
            </a:r>
            <a:r>
              <a:rPr lang="en-US" dirty="0" err="1" smtClean="0">
                <a:solidFill>
                  <a:srgbClr val="0070C0"/>
                </a:solidFill>
              </a:rPr>
              <a:t>Chem</a:t>
            </a:r>
            <a:r>
              <a:rPr lang="en-US" dirty="0" smtClean="0">
                <a:solidFill>
                  <a:srgbClr val="0070C0"/>
                </a:solidFill>
              </a:rPr>
              <a:t>, QAOA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4226" y="3347337"/>
            <a:ext cx="123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work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800600" y="3063240"/>
            <a:ext cx="0" cy="7569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02170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Optimization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QC similar to circuit synthesis for ASICs</a:t>
            </a:r>
          </a:p>
          <a:p>
            <a:r>
              <a:rPr lang="en-US" dirty="0" smtClean="0"/>
              <a:t>Program inputs known at compile time</a:t>
            </a:r>
          </a:p>
          <a:p>
            <a:pPr lvl="1"/>
            <a:r>
              <a:rPr lang="en-US" dirty="0" smtClean="0"/>
              <a:t>Enables compiler optimizations</a:t>
            </a:r>
          </a:p>
          <a:p>
            <a:pPr lvl="2"/>
            <a:r>
              <a:rPr lang="en-US" dirty="0" smtClean="0"/>
              <a:t>Constant propagation</a:t>
            </a:r>
          </a:p>
          <a:p>
            <a:pPr lvl="2"/>
            <a:r>
              <a:rPr lang="en-US" dirty="0" smtClean="0"/>
              <a:t>Loop unrolling</a:t>
            </a:r>
          </a:p>
          <a:p>
            <a:r>
              <a:rPr lang="en-US" dirty="0" smtClean="0"/>
              <a:t>Scarce resources</a:t>
            </a:r>
          </a:p>
          <a:p>
            <a:pPr lvl="1"/>
            <a:r>
              <a:rPr lang="en-US" dirty="0" smtClean="0"/>
              <a:t>Every </a:t>
            </a:r>
            <a:r>
              <a:rPr lang="en-US" dirty="0" err="1" smtClean="0"/>
              <a:t>qubit</a:t>
            </a:r>
            <a:r>
              <a:rPr lang="en-US" dirty="0" smtClean="0"/>
              <a:t> and gate is important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  <a:prstGeom prst="rect">
            <a:avLst/>
          </a:prstGeom>
        </p:spPr>
        <p:txBody>
          <a:bodyPr/>
          <a:lstStyle/>
          <a:p>
            <a:fld id="{AC24C63D-D1B8-9D42-90C2-0C8685AABCD9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1D66-A4F4-294A-959A-DB27ED059D0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4297680"/>
            <a:ext cx="2159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60520" y="3108960"/>
            <a:ext cx="1372649" cy="1508760"/>
          </a:xfrm>
          <a:prstGeom prst="roundRect">
            <a:avLst/>
          </a:prstGeom>
          <a:solidFill>
            <a:srgbClr val="BCF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686800" cy="1139825"/>
          </a:xfrm>
        </p:spPr>
        <p:txBody>
          <a:bodyPr/>
          <a:lstStyle/>
          <a:p>
            <a:r>
              <a:rPr lang="en-US" dirty="0" smtClean="0"/>
              <a:t>Closing the Gap: </a:t>
            </a:r>
            <a:r>
              <a:rPr lang="en-US" smtClean="0"/>
              <a:t>Cross-Layer Optimization, Interdisciplinary </a:t>
            </a:r>
            <a:r>
              <a:rPr lang="en-US" dirty="0" smtClean="0"/>
              <a:t>Research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026972"/>
              </p:ext>
            </p:extLst>
          </p:nvPr>
        </p:nvGraphicFramePr>
        <p:xfrm>
          <a:off x="0" y="1737360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188720" y="192024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188720" y="251460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88720" y="196596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3007" y="2543175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188720" y="3108960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327919" y="38659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8940" y="5897880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49040" y="4160520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749040" y="3667335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331720" y="3033503"/>
            <a:ext cx="168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Quantum Sim</a:t>
            </a:r>
            <a:r>
              <a:rPr lang="en-US" smtClean="0">
                <a:solidFill>
                  <a:srgbClr val="0070C0"/>
                </a:solidFill>
              </a:rPr>
              <a:t>, Q </a:t>
            </a:r>
            <a:r>
              <a:rPr lang="en-US" dirty="0" err="1" smtClean="0">
                <a:solidFill>
                  <a:srgbClr val="0070C0"/>
                </a:solidFill>
              </a:rPr>
              <a:t>Chem</a:t>
            </a:r>
            <a:r>
              <a:rPr lang="en-US" dirty="0" smtClean="0">
                <a:solidFill>
                  <a:srgbClr val="0070C0"/>
                </a:solidFill>
              </a:rPr>
              <a:t>, QAOA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986" y="3347337"/>
            <a:ext cx="123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work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52160" y="2011680"/>
            <a:ext cx="1737360" cy="2880360"/>
            <a:chOff x="5989320" y="1691640"/>
            <a:chExt cx="2867125" cy="3657600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 bwMode="auto">
          <a:xfrm>
            <a:off x="3977640" y="3063240"/>
            <a:ext cx="0" cy="7569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7782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60520" y="3108960"/>
            <a:ext cx="1372649" cy="1508760"/>
          </a:xfrm>
          <a:prstGeom prst="roundRect">
            <a:avLst/>
          </a:prstGeom>
          <a:solidFill>
            <a:srgbClr val="BCF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686800" cy="1139825"/>
          </a:xfrm>
        </p:spPr>
        <p:txBody>
          <a:bodyPr/>
          <a:lstStyle/>
          <a:p>
            <a:r>
              <a:rPr lang="en-US" dirty="0" smtClean="0"/>
              <a:t>Closing the Gap: </a:t>
            </a:r>
            <a:r>
              <a:rPr lang="en-US" smtClean="0"/>
              <a:t>Cross-Layer Optimization, Interdisciplinary </a:t>
            </a:r>
            <a:r>
              <a:rPr lang="en-US" dirty="0" smtClean="0"/>
              <a:t>Research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74774"/>
              </p:ext>
            </p:extLst>
          </p:nvPr>
        </p:nvGraphicFramePr>
        <p:xfrm>
          <a:off x="0" y="1737360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188720" y="192024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188720" y="251460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88720" y="196596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3007" y="2543175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188720" y="3108960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327919" y="38659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8940" y="5897880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49040" y="4160520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749040" y="3667335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331720" y="3033503"/>
            <a:ext cx="168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Quantum Sim</a:t>
            </a:r>
            <a:r>
              <a:rPr lang="en-US" smtClean="0">
                <a:solidFill>
                  <a:srgbClr val="0070C0"/>
                </a:solidFill>
              </a:rPr>
              <a:t>, Q </a:t>
            </a:r>
            <a:r>
              <a:rPr lang="en-US" dirty="0" err="1" smtClean="0">
                <a:solidFill>
                  <a:srgbClr val="0070C0"/>
                </a:solidFill>
              </a:rPr>
              <a:t>Chem</a:t>
            </a:r>
            <a:r>
              <a:rPr lang="en-US" dirty="0" smtClean="0">
                <a:solidFill>
                  <a:srgbClr val="0070C0"/>
                </a:solidFill>
              </a:rPr>
              <a:t>, QAOA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986" y="3347337"/>
            <a:ext cx="123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work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52160" y="2011680"/>
            <a:ext cx="1737360" cy="2880360"/>
            <a:chOff x="5989320" y="1691640"/>
            <a:chExt cx="2867125" cy="3657600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35240" y="16002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2" name="Up-Down Arrow 31"/>
          <p:cNvSpPr/>
          <p:nvPr/>
        </p:nvSpPr>
        <p:spPr bwMode="auto">
          <a:xfrm>
            <a:off x="7635240" y="2011680"/>
            <a:ext cx="640079" cy="2880360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Device-Tailored QAOA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977640" y="3063240"/>
            <a:ext cx="0" cy="7569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4350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60520" y="3108960"/>
            <a:ext cx="1372649" cy="1508760"/>
          </a:xfrm>
          <a:prstGeom prst="roundRect">
            <a:avLst/>
          </a:prstGeom>
          <a:solidFill>
            <a:srgbClr val="BCF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686800" cy="1139825"/>
          </a:xfrm>
        </p:spPr>
        <p:txBody>
          <a:bodyPr/>
          <a:lstStyle/>
          <a:p>
            <a:r>
              <a:rPr lang="en-US" dirty="0" smtClean="0"/>
              <a:t>Closing the Gap: </a:t>
            </a:r>
            <a:br>
              <a:rPr lang="en-US" dirty="0" smtClean="0"/>
            </a:br>
            <a:r>
              <a:rPr lang="en-US" dirty="0" smtClean="0"/>
              <a:t>Prioritizing ECC on Critical Paths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572374"/>
              </p:ext>
            </p:extLst>
          </p:nvPr>
        </p:nvGraphicFramePr>
        <p:xfrm>
          <a:off x="0" y="1737360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188720" y="192024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188720" y="251460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88720" y="196596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3007" y="2543175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188720" y="3108960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327919" y="38659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8940" y="5897880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49040" y="4160520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749040" y="3667335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331720" y="3033503"/>
            <a:ext cx="168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Quantum Sim</a:t>
            </a:r>
            <a:r>
              <a:rPr lang="en-US" smtClean="0">
                <a:solidFill>
                  <a:srgbClr val="0070C0"/>
                </a:solidFill>
              </a:rPr>
              <a:t>, Q </a:t>
            </a:r>
            <a:r>
              <a:rPr lang="en-US" dirty="0" err="1" smtClean="0">
                <a:solidFill>
                  <a:srgbClr val="0070C0"/>
                </a:solidFill>
              </a:rPr>
              <a:t>Chem</a:t>
            </a:r>
            <a:r>
              <a:rPr lang="en-US" dirty="0" smtClean="0">
                <a:solidFill>
                  <a:srgbClr val="0070C0"/>
                </a:solidFill>
              </a:rPr>
              <a:t>, QAOA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986" y="3347337"/>
            <a:ext cx="123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work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52160" y="2011680"/>
            <a:ext cx="1737360" cy="2880360"/>
            <a:chOff x="5989320" y="1691640"/>
            <a:chExt cx="2867125" cy="3657600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35240" y="16002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2" name="Up-Down Arrow 31"/>
          <p:cNvSpPr/>
          <p:nvPr/>
        </p:nvSpPr>
        <p:spPr bwMode="auto">
          <a:xfrm>
            <a:off x="7635240" y="2011680"/>
            <a:ext cx="640079" cy="2880360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Device-Tailored QAOA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9993" y="245801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4" name="Up-Down Arrow 33"/>
          <p:cNvSpPr/>
          <p:nvPr/>
        </p:nvSpPr>
        <p:spPr bwMode="auto">
          <a:xfrm>
            <a:off x="8138159" y="2912507"/>
            <a:ext cx="640079" cy="1966408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Crit</a:t>
            </a:r>
            <a:r>
              <a:rPr lang="en-US" dirty="0" smtClean="0"/>
              <a:t> Path ECC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977640" y="3063240"/>
            <a:ext cx="0" cy="7569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112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60520" y="3108960"/>
            <a:ext cx="1372649" cy="1508760"/>
          </a:xfrm>
          <a:prstGeom prst="roundRect">
            <a:avLst/>
          </a:prstGeom>
          <a:solidFill>
            <a:srgbClr val="BCF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686800" cy="1139825"/>
          </a:xfrm>
        </p:spPr>
        <p:txBody>
          <a:bodyPr/>
          <a:lstStyle/>
          <a:p>
            <a:r>
              <a:rPr lang="en-US" dirty="0" smtClean="0"/>
              <a:t>Closing the Gap: </a:t>
            </a:r>
            <a:br>
              <a:rPr lang="en-US" dirty="0" smtClean="0"/>
            </a:br>
            <a:r>
              <a:rPr lang="en-US" dirty="0" smtClean="0"/>
              <a:t>Targeting Multi-Qubit Gates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737360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188720" y="192024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188720" y="251460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88720" y="196596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3007" y="2543175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188720" y="3108960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327919" y="38659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8940" y="5897880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49040" y="4160520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749040" y="3667335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977640" y="3063240"/>
            <a:ext cx="0" cy="7569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331720" y="3033503"/>
            <a:ext cx="168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Quantum Sim</a:t>
            </a:r>
            <a:r>
              <a:rPr lang="en-US" smtClean="0">
                <a:solidFill>
                  <a:srgbClr val="0070C0"/>
                </a:solidFill>
              </a:rPr>
              <a:t>, Q </a:t>
            </a:r>
            <a:r>
              <a:rPr lang="en-US" dirty="0" err="1" smtClean="0">
                <a:solidFill>
                  <a:srgbClr val="0070C0"/>
                </a:solidFill>
              </a:rPr>
              <a:t>Chem</a:t>
            </a:r>
            <a:r>
              <a:rPr lang="en-US" dirty="0" smtClean="0">
                <a:solidFill>
                  <a:srgbClr val="0070C0"/>
                </a:solidFill>
              </a:rPr>
              <a:t>, QAOA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986" y="3347337"/>
            <a:ext cx="123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work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52160" y="2011680"/>
            <a:ext cx="1737360" cy="2880360"/>
            <a:chOff x="5989320" y="1691640"/>
            <a:chExt cx="2867125" cy="3657600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35240" y="16002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2" name="Up-Down Arrow 31"/>
          <p:cNvSpPr/>
          <p:nvPr/>
        </p:nvSpPr>
        <p:spPr bwMode="auto">
          <a:xfrm>
            <a:off x="7635240" y="2011680"/>
            <a:ext cx="640079" cy="2880360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Device-Tailored QAOA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9993" y="245801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4" name="Up-Down Arrow 33"/>
          <p:cNvSpPr/>
          <p:nvPr/>
        </p:nvSpPr>
        <p:spPr bwMode="auto">
          <a:xfrm>
            <a:off x="8138159" y="2912507"/>
            <a:ext cx="640079" cy="1966408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Crit</a:t>
            </a:r>
            <a:r>
              <a:rPr lang="en-US" dirty="0" smtClean="0"/>
              <a:t> Path ECC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4335" y="1642348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6" name="Up-Down Arrow 35"/>
          <p:cNvSpPr/>
          <p:nvPr/>
        </p:nvSpPr>
        <p:spPr bwMode="auto">
          <a:xfrm>
            <a:off x="8595361" y="2011680"/>
            <a:ext cx="640079" cy="2880360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Multi-</a:t>
            </a:r>
            <a:r>
              <a:rPr lang="en-US" dirty="0" err="1" smtClean="0"/>
              <a:t>Qubit</a:t>
            </a:r>
            <a:r>
              <a:rPr lang="en-US" dirty="0" smtClean="0"/>
              <a:t> Gates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28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160520" y="3108960"/>
            <a:ext cx="1372649" cy="1508760"/>
          </a:xfrm>
          <a:prstGeom prst="roundRect">
            <a:avLst/>
          </a:prstGeom>
          <a:solidFill>
            <a:srgbClr val="BCF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686800" cy="1139825"/>
          </a:xfrm>
        </p:spPr>
        <p:txBody>
          <a:bodyPr/>
          <a:lstStyle/>
          <a:p>
            <a:r>
              <a:rPr lang="en-US" dirty="0" smtClean="0"/>
              <a:t>Closing the Gap: </a:t>
            </a:r>
            <a:br>
              <a:rPr lang="en-US" dirty="0" smtClean="0"/>
            </a:br>
            <a:r>
              <a:rPr lang="en-US" dirty="0" smtClean="0"/>
              <a:t>Debugging &amp; Verification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737360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188720" y="192024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188720" y="2514600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88720" y="1965960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3007" y="2543175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188720" y="3108960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327919" y="3865900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8940" y="5897880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49040" y="4160520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749040" y="3667335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331720" y="3033503"/>
            <a:ext cx="168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Quantum Sim</a:t>
            </a:r>
            <a:r>
              <a:rPr lang="en-US" smtClean="0">
                <a:solidFill>
                  <a:srgbClr val="0070C0"/>
                </a:solidFill>
              </a:rPr>
              <a:t>, Q </a:t>
            </a:r>
            <a:r>
              <a:rPr lang="en-US" dirty="0" err="1" smtClean="0">
                <a:solidFill>
                  <a:srgbClr val="0070C0"/>
                </a:solidFill>
              </a:rPr>
              <a:t>Chem</a:t>
            </a:r>
            <a:r>
              <a:rPr lang="en-US" dirty="0" smtClean="0">
                <a:solidFill>
                  <a:srgbClr val="0070C0"/>
                </a:solidFill>
              </a:rPr>
              <a:t>, QAOA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986" y="3347337"/>
            <a:ext cx="123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Our work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52160" y="2011680"/>
            <a:ext cx="1737360" cy="2880360"/>
            <a:chOff x="5989320" y="1691640"/>
            <a:chExt cx="2867125" cy="3657600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35240" y="160020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2" name="Up-Down Arrow 31"/>
          <p:cNvSpPr/>
          <p:nvPr/>
        </p:nvSpPr>
        <p:spPr bwMode="auto">
          <a:xfrm>
            <a:off x="7635240" y="2011680"/>
            <a:ext cx="640079" cy="2880360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Device-Tailored QAOA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9993" y="2458010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4" name="Up-Down Arrow 33"/>
          <p:cNvSpPr/>
          <p:nvPr/>
        </p:nvSpPr>
        <p:spPr bwMode="auto">
          <a:xfrm>
            <a:off x="8138159" y="2912507"/>
            <a:ext cx="640079" cy="1966408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Crit</a:t>
            </a:r>
            <a:r>
              <a:rPr lang="en-US" dirty="0" smtClean="0"/>
              <a:t> Path ECC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4335" y="1642348"/>
            <a:ext cx="59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10X</a:t>
            </a:r>
            <a:endParaRPr lang="en-US" b="1" dirty="0"/>
          </a:p>
        </p:txBody>
      </p:sp>
      <p:sp>
        <p:nvSpPr>
          <p:cNvPr id="36" name="Up-Down Arrow 35"/>
          <p:cNvSpPr/>
          <p:nvPr/>
        </p:nvSpPr>
        <p:spPr bwMode="auto">
          <a:xfrm>
            <a:off x="8595361" y="2011680"/>
            <a:ext cx="640079" cy="2880360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Multi-</a:t>
            </a:r>
            <a:r>
              <a:rPr lang="en-US" dirty="0" err="1" smtClean="0"/>
              <a:t>Qubit</a:t>
            </a:r>
            <a:r>
              <a:rPr lang="en-US" dirty="0" smtClean="0"/>
              <a:t> Gates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Up-Down Arrow 36"/>
          <p:cNvSpPr/>
          <p:nvPr/>
        </p:nvSpPr>
        <p:spPr bwMode="auto">
          <a:xfrm>
            <a:off x="5303520" y="1920240"/>
            <a:ext cx="822959" cy="2971800"/>
          </a:xfrm>
          <a:prstGeom prst="upDownArrow">
            <a:avLst/>
          </a:prstGeom>
          <a:solidFill>
            <a:schemeClr val="accent2">
              <a:lumMod val="10000"/>
              <a:lumOff val="90000"/>
            </a:schemeClr>
          </a:solidFill>
          <a:ln w="9525" cap="flat" cmpd="sng" algn="ctr">
            <a:solidFill>
              <a:schemeClr val="accent2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Debugging, Verification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040" y="5212080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Correct System behavior: </a:t>
            </a:r>
          </a:p>
          <a:p>
            <a:r>
              <a:rPr lang="en-US" b="1" dirty="0" smtClean="0"/>
              <a:t>Priceless!</a:t>
            </a:r>
            <a:endParaRPr lang="en-US" b="1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3977640" y="3063240"/>
            <a:ext cx="0" cy="7569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78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>
            <a:spLocks/>
          </p:cNvSpPr>
          <p:nvPr/>
        </p:nvSpPr>
        <p:spPr bwMode="auto">
          <a:xfrm>
            <a:off x="492452" y="19693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Closing the Gap: Example 1</a:t>
            </a:r>
            <a:endParaRPr 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5" y="1012950"/>
            <a:ext cx="8823960" cy="125372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QAOA for Modular </a:t>
            </a:r>
            <a:r>
              <a:rPr lang="en-US" sz="2800" i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</a:t>
            </a:r>
            <a:r>
              <a:rPr lang="en-US" sz="28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uperconductors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517233" y="2561981"/>
            <a:ext cx="3003207" cy="230985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Screen Shot 2016-11-16 at 10.51.15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60" y="5169431"/>
            <a:ext cx="669655" cy="822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60520" y="599239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Schuster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1939" y="5048973"/>
            <a:ext cx="2846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available Hamiltonians for</a:t>
            </a:r>
          </a:p>
          <a:p>
            <a:r>
              <a:rPr lang="en-US" dirty="0"/>
              <a:t>s</a:t>
            </a:r>
            <a:r>
              <a:rPr lang="en-US" dirty="0" smtClean="0"/>
              <a:t>uperconducting modules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41937" y="4012679"/>
            <a:ext cx="284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 of performance to determine module size</a:t>
            </a:r>
            <a:endParaRPr lang="en-US" dirty="0"/>
          </a:p>
        </p:txBody>
      </p:sp>
      <p:pic>
        <p:nvPicPr>
          <p:cNvPr id="24" name="Picture 23" descr="Screen Shot 2016-11-16 at 10.55.08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67" y="2821648"/>
            <a:ext cx="669550" cy="9289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30442" y="3704902"/>
            <a:ext cx="7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Chong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977731" y="2881924"/>
            <a:ext cx="284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Language that captures Hamiltonians and controls time evolution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97680" y="2481143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Farhi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886" y="1662159"/>
            <a:ext cx="685800" cy="8229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927649" y="1699979"/>
            <a:ext cx="312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QAOA algorithm optimized </a:t>
            </a:r>
            <a:r>
              <a:rPr lang="en-US" smtClean="0"/>
              <a:t>for superconducting modules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05840" y="1920240"/>
            <a:ext cx="1600199" cy="3657600"/>
            <a:chOff x="5989320" y="1691640"/>
            <a:chExt cx="2867125" cy="3657600"/>
          </a:xfrm>
        </p:grpSpPr>
        <p:sp>
          <p:nvSpPr>
            <p:cNvPr id="28" name="Rectangle 27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06240" y="4004776"/>
            <a:ext cx="821059" cy="1161584"/>
            <a:chOff x="4195083" y="4021007"/>
            <a:chExt cx="821059" cy="1161584"/>
          </a:xfrm>
        </p:grpSpPr>
        <p:sp>
          <p:nvSpPr>
            <p:cNvPr id="38" name="TextBox 37"/>
            <p:cNvSpPr txBox="1"/>
            <p:nvPr/>
          </p:nvSpPr>
          <p:spPr>
            <a:xfrm>
              <a:off x="4195083" y="4874814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Franklin</a:t>
              </a:r>
              <a:endParaRPr lang="en-US" sz="1400" dirty="0"/>
            </a:p>
          </p:txBody>
        </p:sp>
        <p:pic>
          <p:nvPicPr>
            <p:cNvPr id="39" name="Picture 38" descr="Screen Shot 2016-11-16 at 10.57.29 A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1376" y="4021007"/>
              <a:ext cx="692394" cy="871033"/>
            </a:xfrm>
            <a:prstGeom prst="rect">
              <a:avLst/>
            </a:prstGeom>
          </p:spPr>
        </p:pic>
      </p:grpSp>
      <p:sp>
        <p:nvSpPr>
          <p:cNvPr id="41" name="Up-Down Arrow 40"/>
          <p:cNvSpPr/>
          <p:nvPr/>
        </p:nvSpPr>
        <p:spPr bwMode="auto">
          <a:xfrm>
            <a:off x="2926080" y="2057400"/>
            <a:ext cx="1133969" cy="3611880"/>
          </a:xfrm>
          <a:prstGeom prst="upDownArrow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10X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" name="Picture 39" descr="Screen Shot 2016-11-16 at 10.59.57 A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107" y="1659012"/>
            <a:ext cx="729613" cy="83534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096037" y="246888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Shor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816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fill="hold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>
            <a:spLocks/>
          </p:cNvSpPr>
          <p:nvPr/>
        </p:nvSpPr>
        <p:spPr bwMode="auto">
          <a:xfrm>
            <a:off x="492452" y="19693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Closing the Gap: Example 2</a:t>
            </a:r>
            <a:endParaRPr 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5" y="1012950"/>
            <a:ext cx="8823960" cy="125372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Variational</a:t>
            </a:r>
            <a:r>
              <a:rPr lang="en-US" sz="28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Eigensolver</a:t>
            </a:r>
            <a:r>
              <a:rPr lang="en-US" sz="28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for Quantum Chemistry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058969" y="5229093"/>
            <a:ext cx="28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physical errors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50395" y="2788487"/>
            <a:ext cx="284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 of probabilistic language to stochastic quantum algorithm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58969" y="1699979"/>
            <a:ext cx="312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sampling from chemistry energies</a:t>
            </a:r>
            <a:endParaRPr lang="en-US" dirty="0"/>
          </a:p>
        </p:txBody>
      </p:sp>
      <p:pic>
        <p:nvPicPr>
          <p:cNvPr id="26" name="Picture 25" descr="Screen Shot 2016-11-16 at 10.55.30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263" y="5186161"/>
            <a:ext cx="715274" cy="8476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231377" y="6001583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Brown</a:t>
            </a:r>
          </a:p>
        </p:txBody>
      </p:sp>
      <p:pic>
        <p:nvPicPr>
          <p:cNvPr id="32" name="Picture 31" descr="Screen Shot 2016-11-16 at 10.49.31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18" y="1645920"/>
            <a:ext cx="691170" cy="850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160520" y="2489368"/>
            <a:ext cx="76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Harrow</a:t>
            </a:r>
          </a:p>
        </p:txBody>
      </p:sp>
      <p:pic>
        <p:nvPicPr>
          <p:cNvPr id="34" name="Picture 33" descr="Screen Shot 2016-11-16 at 10.53.50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377" y="2805980"/>
            <a:ext cx="640080" cy="82394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231376" y="3648394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Reppy</a:t>
            </a:r>
            <a:endParaRPr lang="en-US" sz="1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5063332" y="4069080"/>
            <a:ext cx="284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ECC along critical path for relevant measurements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05840" y="1920240"/>
            <a:ext cx="1600199" cy="3657600"/>
            <a:chOff x="5989320" y="1691640"/>
            <a:chExt cx="2867125" cy="3657600"/>
          </a:xfrm>
        </p:grpSpPr>
        <p:sp>
          <p:nvSpPr>
            <p:cNvPr id="25" name="Rectangle 24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00315" y="4012679"/>
            <a:ext cx="972943" cy="1144667"/>
            <a:chOff x="4100315" y="4012679"/>
            <a:chExt cx="972943" cy="1144667"/>
          </a:xfrm>
        </p:grpSpPr>
        <p:pic>
          <p:nvPicPr>
            <p:cNvPr id="41" name="Picture 40" descr="Screen Shot 2016-11-16 at 11.01.59 A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096" y="4012679"/>
              <a:ext cx="731521" cy="86570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100315" y="4849569"/>
              <a:ext cx="972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Martonosi</a:t>
              </a:r>
              <a:endParaRPr lang="en-US" sz="1400" dirty="0" smtClean="0"/>
            </a:p>
          </p:txBody>
        </p:sp>
      </p:grpSp>
      <p:sp>
        <p:nvSpPr>
          <p:cNvPr id="37" name="Up-Down Arrow 36"/>
          <p:cNvSpPr/>
          <p:nvPr/>
        </p:nvSpPr>
        <p:spPr bwMode="auto">
          <a:xfrm>
            <a:off x="2926080" y="2057400"/>
            <a:ext cx="1133969" cy="3611880"/>
          </a:xfrm>
          <a:prstGeom prst="upDownArrow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10-50X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23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fill="hold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452"/>
            <a:ext cx="8229600" cy="1139825"/>
          </a:xfrm>
        </p:spPr>
        <p:txBody>
          <a:bodyPr/>
          <a:lstStyle/>
          <a:p>
            <a:r>
              <a:rPr lang="en-US" dirty="0" smtClean="0"/>
              <a:t>Closing the Gap:  Example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B5B-8852-3B48-9793-A233E703533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58969" y="5241356"/>
            <a:ext cx="284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Specification of native gate set for trapped 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58969" y="1712242"/>
            <a:ext cx="312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Algorithm development with multi-</a:t>
            </a:r>
            <a:r>
              <a:rPr lang="en-US" dirty="0" err="1" smtClean="0"/>
              <a:t>qubit</a:t>
            </a:r>
            <a:r>
              <a:rPr lang="en-US" dirty="0" smtClean="0"/>
              <a:t> gates in mind</a:t>
            </a:r>
            <a:endParaRPr lang="en-US" dirty="0"/>
          </a:p>
        </p:txBody>
      </p:sp>
      <p:pic>
        <p:nvPicPr>
          <p:cNvPr id="19" name="Picture 18" descr="Screen Shot 2016-11-16 at 10.55.30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776" y="5135036"/>
            <a:ext cx="768761" cy="9110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31377" y="6001583"/>
            <a:ext cx="693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Brown</a:t>
            </a:r>
          </a:p>
        </p:txBody>
      </p:sp>
      <p:pic>
        <p:nvPicPr>
          <p:cNvPr id="28" name="Picture 27" descr="Screen Shot 2016-11-16 at 10.59.57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3" y="1659012"/>
            <a:ext cx="729613" cy="8353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76933" y="2435423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Shor</a:t>
            </a:r>
            <a:endParaRPr lang="en-US" sz="14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073257" y="4024942"/>
            <a:ext cx="284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 for operation versus noise compensation tradeoff</a:t>
            </a:r>
            <a:endParaRPr lang="en-US" dirty="0"/>
          </a:p>
        </p:txBody>
      </p:sp>
      <p:pic>
        <p:nvPicPr>
          <p:cNvPr id="33" name="Picture 32" descr="Screen Shot 2016-11-16 at 10.55.08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96" y="2747933"/>
            <a:ext cx="731521" cy="10149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30442" y="3717165"/>
            <a:ext cx="7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Chong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109051" y="2894187"/>
            <a:ext cx="284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 candidate multi-</a:t>
            </a:r>
            <a:r>
              <a:rPr lang="en-US" dirty="0" err="1" smtClean="0"/>
              <a:t>qubit</a:t>
            </a:r>
            <a:r>
              <a:rPr lang="en-US" dirty="0" smtClean="0"/>
              <a:t> operations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51561" y="1874520"/>
            <a:ext cx="1600199" cy="3657600"/>
            <a:chOff x="5989320" y="1691640"/>
            <a:chExt cx="2867125" cy="3657600"/>
          </a:xfrm>
        </p:grpSpPr>
        <p:sp>
          <p:nvSpPr>
            <p:cNvPr id="27" name="Rectangle 26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45665" y="1012950"/>
            <a:ext cx="8823960" cy="125372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Adapting Algorithms to Multi-</a:t>
            </a:r>
            <a:r>
              <a:rPr lang="en-US" sz="2800" i="1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Qubit</a:t>
            </a:r>
            <a:r>
              <a:rPr lang="en-US" sz="28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Gates</a:t>
            </a:r>
            <a:endParaRPr lang="en-US" sz="2800" dirty="0"/>
          </a:p>
        </p:txBody>
      </p:sp>
      <p:sp>
        <p:nvSpPr>
          <p:cNvPr id="42" name="Up-Down Arrow 41"/>
          <p:cNvSpPr/>
          <p:nvPr/>
        </p:nvSpPr>
        <p:spPr bwMode="auto">
          <a:xfrm>
            <a:off x="2926080" y="2057400"/>
            <a:ext cx="1133969" cy="3611880"/>
          </a:xfrm>
          <a:prstGeom prst="upDownArrow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10X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206240" y="4004776"/>
            <a:ext cx="821059" cy="1161584"/>
            <a:chOff x="4195083" y="4021007"/>
            <a:chExt cx="821059" cy="1161584"/>
          </a:xfrm>
        </p:grpSpPr>
        <p:sp>
          <p:nvSpPr>
            <p:cNvPr id="45" name="TextBox 44"/>
            <p:cNvSpPr txBox="1"/>
            <p:nvPr/>
          </p:nvSpPr>
          <p:spPr>
            <a:xfrm>
              <a:off x="4195083" y="4874814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Franklin</a:t>
              </a:r>
              <a:endParaRPr lang="en-US" sz="1400" dirty="0"/>
            </a:p>
          </p:txBody>
        </p:sp>
        <p:pic>
          <p:nvPicPr>
            <p:cNvPr id="46" name="Picture 45" descr="Screen Shot 2016-11-16 at 10.57.29 A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1376" y="4021007"/>
              <a:ext cx="692394" cy="871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5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452"/>
            <a:ext cx="8229600" cy="1139825"/>
          </a:xfrm>
        </p:spPr>
        <p:txBody>
          <a:bodyPr/>
          <a:lstStyle/>
          <a:p>
            <a:r>
              <a:rPr lang="en-US" dirty="0" smtClean="0"/>
              <a:t>Closing the Gap:  Example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B5B-8852-3B48-9793-A233E703533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58969" y="5241356"/>
            <a:ext cx="28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models to simulate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58969" y="1712242"/>
            <a:ext cx="312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Quantum Assertions</a:t>
            </a:r>
            <a:r>
              <a:rPr lang="en-US" dirty="0"/>
              <a:t> </a:t>
            </a:r>
            <a:r>
              <a:rPr lang="en-US" dirty="0" smtClean="0"/>
              <a:t>into Algorithms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3257" y="4024942"/>
            <a:ext cx="284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techniques </a:t>
            </a:r>
          </a:p>
          <a:p>
            <a:r>
              <a:rPr lang="en-US" dirty="0" smtClean="0"/>
              <a:t>for assertion checking</a:t>
            </a:r>
            <a:endParaRPr lang="en-US" dirty="0"/>
          </a:p>
        </p:txBody>
      </p:sp>
      <p:pic>
        <p:nvPicPr>
          <p:cNvPr id="33" name="Picture 32" descr="Screen Shot 2016-11-16 at 10.55.08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96" y="2747933"/>
            <a:ext cx="731521" cy="10149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30442" y="3717165"/>
            <a:ext cx="7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Chong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109051" y="2894187"/>
            <a:ext cx="284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Characterization of quantum programming </a:t>
            </a:r>
          </a:p>
          <a:p>
            <a:r>
              <a:rPr lang="en-US" dirty="0" smtClean="0"/>
              <a:t>bugs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51561" y="1874520"/>
            <a:ext cx="1600199" cy="3657600"/>
            <a:chOff x="5989320" y="1691640"/>
            <a:chExt cx="2867125" cy="3657600"/>
          </a:xfrm>
        </p:grpSpPr>
        <p:sp>
          <p:nvSpPr>
            <p:cNvPr id="27" name="Rectangle 26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45665" y="1012950"/>
            <a:ext cx="8823960" cy="125372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Debugging with Assertion Checking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120" y="3703320"/>
            <a:ext cx="463103" cy="274319"/>
          </a:xfrm>
          <a:prstGeom prst="rect">
            <a:avLst/>
          </a:prstGeom>
        </p:spPr>
      </p:pic>
      <p:pic>
        <p:nvPicPr>
          <p:cNvPr id="46" name="Picture 45" descr="Screen Shot 2016-11-16 at 10.51.15 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60" y="5169431"/>
            <a:ext cx="669655" cy="82296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160520" y="599239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Schuster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100315" y="4012679"/>
            <a:ext cx="972943" cy="1144667"/>
            <a:chOff x="4100315" y="4012679"/>
            <a:chExt cx="972943" cy="1144667"/>
          </a:xfrm>
        </p:grpSpPr>
        <p:pic>
          <p:nvPicPr>
            <p:cNvPr id="49" name="Picture 48" descr="Screen Shot 2016-11-16 at 11.01.59 A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0096" y="4012679"/>
              <a:ext cx="731521" cy="86570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100315" y="4849569"/>
              <a:ext cx="972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Martonosi</a:t>
              </a:r>
              <a:endParaRPr lang="en-US" sz="1400" dirty="0" smtClean="0"/>
            </a:p>
          </p:txBody>
        </p:sp>
      </p:grpSp>
      <p:pic>
        <p:nvPicPr>
          <p:cNvPr id="51" name="Picture 50" descr="Screen Shot 2016-11-16 at 10.49.31 A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18" y="1645920"/>
            <a:ext cx="691170" cy="8509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160520" y="2489368"/>
            <a:ext cx="763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Harrow</a:t>
            </a:r>
          </a:p>
        </p:txBody>
      </p:sp>
      <p:sp>
        <p:nvSpPr>
          <p:cNvPr id="28" name="Up-Down Arrow 27"/>
          <p:cNvSpPr/>
          <p:nvPr/>
        </p:nvSpPr>
        <p:spPr bwMode="auto">
          <a:xfrm>
            <a:off x="2926080" y="2057400"/>
            <a:ext cx="1133969" cy="3611880"/>
          </a:xfrm>
          <a:prstGeom prst="upDownArrow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Priceless!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3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4320" y="6080760"/>
            <a:ext cx="8595360" cy="4114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160520" y="3461563"/>
            <a:ext cx="1372649" cy="1508760"/>
          </a:xfrm>
          <a:prstGeom prst="roundRect">
            <a:avLst/>
          </a:prstGeom>
          <a:solidFill>
            <a:srgbClr val="BCFF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7569"/>
            <a:ext cx="8686800" cy="836831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254484"/>
              </p:ext>
            </p:extLst>
          </p:nvPr>
        </p:nvGraphicFramePr>
        <p:xfrm>
          <a:off x="0" y="2360711"/>
          <a:ext cx="5897880" cy="416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>
            <a:off x="1188720" y="2543591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188720" y="3137951"/>
            <a:ext cx="0" cy="5943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188720" y="2589311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Grovers</a:t>
            </a:r>
            <a:r>
              <a:rPr lang="en-US" dirty="0" smtClean="0">
                <a:solidFill>
                  <a:srgbClr val="0070C0"/>
                </a:solidFill>
              </a:rPr>
              <a:t> Algorithm (Database search)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3007" y="3166526"/>
            <a:ext cx="321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Shor’s Factoring Alg. (Crypto)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188720" y="3732311"/>
            <a:ext cx="0" cy="210312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327919" y="4489251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8940" y="6521231"/>
            <a:ext cx="67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49040" y="4783871"/>
            <a:ext cx="1827308" cy="59686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749040" y="4290686"/>
            <a:ext cx="1787663" cy="10704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021322" y="3732311"/>
            <a:ext cx="0" cy="60770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331720" y="3656854"/>
            <a:ext cx="168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Quantum Sim</a:t>
            </a:r>
            <a:r>
              <a:rPr lang="en-US" smtClean="0">
                <a:solidFill>
                  <a:srgbClr val="0070C0"/>
                </a:solidFill>
              </a:rPr>
              <a:t>, Q </a:t>
            </a:r>
            <a:r>
              <a:rPr lang="en-US" dirty="0" err="1" smtClean="0">
                <a:solidFill>
                  <a:srgbClr val="0070C0"/>
                </a:solidFill>
              </a:rPr>
              <a:t>Chem</a:t>
            </a:r>
            <a:r>
              <a:rPr lang="en-US" dirty="0" smtClean="0">
                <a:solidFill>
                  <a:srgbClr val="0070C0"/>
                </a:solidFill>
              </a:rPr>
              <a:t>, QAOA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986" y="3602295"/>
            <a:ext cx="123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Result: Crossover by 2023!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52160" y="2635031"/>
            <a:ext cx="1737360" cy="2880360"/>
            <a:chOff x="5989320" y="1691640"/>
            <a:chExt cx="2867125" cy="3657600"/>
          </a:xfrm>
          <a:effectLst/>
        </p:grpSpPr>
        <p:sp>
          <p:nvSpPr>
            <p:cNvPr id="25" name="Rectangle 24"/>
            <p:cNvSpPr/>
            <p:nvPr/>
          </p:nvSpPr>
          <p:spPr>
            <a:xfrm>
              <a:off x="5989320" y="4191801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Modeling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89320" y="3623277"/>
              <a:ext cx="2867125" cy="493419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89320" y="3019678"/>
              <a:ext cx="2867125" cy="52849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Compiler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89320" y="2355659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Prog</a:t>
              </a:r>
              <a:r>
                <a:rPr lang="en-US" dirty="0" smtClean="0">
                  <a:solidFill>
                    <a:schemeClr val="tx1"/>
                  </a:solidFill>
                </a:rPr>
                <a:t> Lang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89320" y="1691640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Algorithms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89320" y="4760326"/>
              <a:ext cx="2867125" cy="58891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Devices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502920" y="822960"/>
            <a:ext cx="8549640" cy="144988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800" i="1" kern="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Develop co-designed algorithms, SW, and HW to close the gap between algorithms and devices by 100-1000X, accelerating QC by 10-20 years.</a:t>
            </a:r>
            <a:endParaRPr lang="en-US" sz="2800" kern="0" dirty="0"/>
          </a:p>
        </p:txBody>
      </p:sp>
      <p:sp>
        <p:nvSpPr>
          <p:cNvPr id="32" name="Up-Down Arrow 31"/>
          <p:cNvSpPr/>
          <p:nvPr/>
        </p:nvSpPr>
        <p:spPr bwMode="auto">
          <a:xfrm>
            <a:off x="7818120" y="2455723"/>
            <a:ext cx="1133969" cy="3108960"/>
          </a:xfrm>
          <a:prstGeom prst="up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Co-Design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5394960" y="3461563"/>
            <a:ext cx="0" cy="150876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4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EF20-13DA-BF41-8A10-BDB76EAF1968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69203" y="2060100"/>
            <a:ext cx="1244159" cy="8295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 w="0">
            <a:solidFill>
              <a:srgbClr val="00000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Scaffold</a:t>
            </a:r>
          </a:p>
        </p:txBody>
      </p:sp>
      <p:sp>
        <p:nvSpPr>
          <p:cNvPr id="6" name="Freeform 5"/>
          <p:cNvSpPr/>
          <p:nvPr/>
        </p:nvSpPr>
        <p:spPr>
          <a:xfrm>
            <a:off x="3784075" y="2060100"/>
            <a:ext cx="1244159" cy="82952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FFF66"/>
              </a:gs>
              <a:gs pos="100000">
                <a:srgbClr val="996633"/>
              </a:gs>
            </a:gsLst>
            <a:lin ang="2700000"/>
          </a:gradFill>
          <a:ln w="0">
            <a:solidFill>
              <a:srgbClr val="00000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QASM</a:t>
            </a:r>
          </a:p>
        </p:txBody>
      </p:sp>
      <p:sp>
        <p:nvSpPr>
          <p:cNvPr id="7" name="Freeform 6"/>
          <p:cNvSpPr/>
          <p:nvPr/>
        </p:nvSpPr>
        <p:spPr>
          <a:xfrm>
            <a:off x="2213364" y="2267483"/>
            <a:ext cx="1570710" cy="414764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28234" y="2267483"/>
            <a:ext cx="1407435" cy="414764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35670" y="2060100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Classical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Processor</a:t>
            </a:r>
          </a:p>
        </p:txBody>
      </p:sp>
      <p:sp>
        <p:nvSpPr>
          <p:cNvPr id="10" name="Freeform 9"/>
          <p:cNvSpPr/>
          <p:nvPr/>
        </p:nvSpPr>
        <p:spPr>
          <a:xfrm>
            <a:off x="6435670" y="3559593"/>
            <a:ext cx="1658880" cy="8295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solidFill>
              <a:srgbClr val="80808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Quantum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Liberation Sans" pitchFamily="18"/>
                <a:ea typeface="WenQuanYi Micro Hei" pitchFamily="2"/>
                <a:cs typeface="Lohit Hindi" pitchFamily="2"/>
              </a:rPr>
              <a:t>Co-processor</a:t>
            </a:r>
          </a:p>
        </p:txBody>
      </p:sp>
      <p:sp>
        <p:nvSpPr>
          <p:cNvPr id="12" name="Freeform 11"/>
          <p:cNvSpPr/>
          <p:nvPr/>
        </p:nvSpPr>
        <p:spPr>
          <a:xfrm rot="5400000">
            <a:off x="6451454" y="3019170"/>
            <a:ext cx="679216" cy="414764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3" name="Freeform 12"/>
          <p:cNvSpPr/>
          <p:nvPr/>
        </p:nvSpPr>
        <p:spPr>
          <a:xfrm rot="16200000" flipV="1">
            <a:off x="7362570" y="3019170"/>
            <a:ext cx="679216" cy="414764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54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52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617720"/>
            <a:ext cx="8229600" cy="12388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hlinkClick r:id="rId2"/>
              </a:rPr>
              <a:t>https</a:t>
            </a: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2"/>
              </a:rPr>
              <a:t>://github.com/epiqc/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hlinkClick r:id="rId2"/>
              </a:rPr>
              <a:t>ScaffCC</a:t>
            </a:r>
            <a:endParaRPr lang="en-US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hlinkClick r:id="rId3"/>
              </a:rPr>
              <a:t>http</a:t>
            </a: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3"/>
              </a:rPr>
              <a:t>://people.cs.uchicago.edu/~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hlinkClick r:id="rId3"/>
              </a:rPr>
              <a:t>ftchong</a:t>
            </a:r>
            <a:endParaRPr lang="en-US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  <a:prstGeom prst="rect">
            <a:avLst/>
          </a:prstGeom>
        </p:spPr>
        <p:txBody>
          <a:bodyPr/>
          <a:lstStyle/>
          <a:p>
            <a:fld id="{409EEF20-13DA-BF41-8A10-BDB76EAF1968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50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4360" y="3154680"/>
            <a:ext cx="79095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868680" y="2286000"/>
            <a:ext cx="17108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Short-term SW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7920" y="2286000"/>
            <a:ext cx="16726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Long-term SW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63040" y="324612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97480" y="324612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6320" y="3246120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49440" y="3246120"/>
            <a:ext cx="95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23360" y="3657600"/>
            <a:ext cx="80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qubits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200400" y="2468880"/>
            <a:ext cx="2697480" cy="1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4069080" y="1874520"/>
            <a:ext cx="1102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Gap?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Flow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EF20-13DA-BF41-8A10-BDB76EAF1968}" type="datetime10">
              <a:rPr lang="en-US" smtClean="0"/>
              <a:pPr/>
              <a:t>11:06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15A8-C9ED-284E-B54B-E70A47A06F1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" y="1627387"/>
            <a:ext cx="8690882" cy="3264653"/>
            <a:chOff x="76201" y="2142604"/>
            <a:chExt cx="9028569" cy="3267596"/>
          </a:xfrm>
        </p:grpSpPr>
        <p:sp>
          <p:nvSpPr>
            <p:cNvPr id="6" name="Rounded Rectangle 5"/>
            <p:cNvSpPr/>
            <p:nvPr/>
          </p:nvSpPr>
          <p:spPr>
            <a:xfrm>
              <a:off x="427756" y="4967969"/>
              <a:ext cx="4333614" cy="44223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LLVM Infrastructure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16200000">
              <a:off x="-377046" y="3489821"/>
              <a:ext cx="1983741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Modified Clang Parser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16200000">
              <a:off x="48253" y="3489821"/>
              <a:ext cx="1983741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Conversion to Reversible Circuit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16200000">
              <a:off x="479528" y="3489821"/>
              <a:ext cx="1983741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Classical Control Resolution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 rot="16200000">
              <a:off x="1051096" y="3306729"/>
              <a:ext cx="2579165" cy="250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rgbClr val="000000"/>
                  </a:solidFill>
                </a:rPr>
                <a:t>LLVM Intermediate Representation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6200000">
              <a:off x="1776598" y="3489821"/>
              <a:ext cx="2008314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Resource Estimation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16200000">
              <a:off x="2220162" y="3489821"/>
              <a:ext cx="1983742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Module Inlinining and Flattening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16200000">
              <a:off x="2642632" y="3489821"/>
              <a:ext cx="1983743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No-Cloning Verification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16200000">
              <a:off x="4520578" y="3489821"/>
              <a:ext cx="1983743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Qubit Redundancy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7755" y="2167172"/>
              <a:ext cx="1653255" cy="2542829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Compilation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02488" y="2171095"/>
              <a:ext cx="1210281" cy="2542829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Program Checks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16200000">
              <a:off x="4961757" y="3489821"/>
              <a:ext cx="1983741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Fault-Tolerant Gate Conversion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12590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029086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460361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778517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3209793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3619362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523370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980570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40283" y="3590405"/>
              <a:ext cx="1743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165582" y="3590405"/>
              <a:ext cx="1743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030154" y="3590405"/>
              <a:ext cx="1743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480914" y="3590405"/>
              <a:ext cx="1743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912190" y="3590405"/>
              <a:ext cx="1743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337490" y="3590405"/>
              <a:ext cx="1743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637907" y="3590405"/>
              <a:ext cx="190263" cy="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 rot="16200000">
              <a:off x="-1087924" y="3343065"/>
              <a:ext cx="2579165" cy="250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Scaffold Quantum Program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27115" y="3590405"/>
              <a:ext cx="192024" cy="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 rot="16200000">
              <a:off x="901372" y="3489821"/>
              <a:ext cx="1983741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Decomposing to Standard Gates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593401" y="3590405"/>
              <a:ext cx="1743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1888716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 rot="16200000">
              <a:off x="5418956" y="3489821"/>
              <a:ext cx="1983743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Zero States for ECC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94770" y="2174318"/>
              <a:ext cx="2209800" cy="2542829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Fault-Tolerant Redundancies 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6200000">
              <a:off x="5867642" y="3489821"/>
              <a:ext cx="1983741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Magic States for </a:t>
              </a:r>
              <a:r>
                <a:rPr lang="en-US" sz="900" smtClean="0">
                  <a:solidFill>
                    <a:srgbClr val="000000"/>
                  </a:solidFill>
                </a:rPr>
                <a:t>T Gates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6872104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7320790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536284" y="3590405"/>
              <a:ext cx="197771" cy="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 rot="16200000">
              <a:off x="6316328" y="3489821"/>
              <a:ext cx="1983741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EPR states for Teleportation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984970" y="3590405"/>
              <a:ext cx="197771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079085" y="3590405"/>
              <a:ext cx="206285" cy="339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/>
            <p:cNvSpPr/>
            <p:nvPr/>
          </p:nvSpPr>
          <p:spPr>
            <a:xfrm>
              <a:off x="5304555" y="4965026"/>
              <a:ext cx="3428999" cy="442231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Architectural Simulator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 rot="16200000">
              <a:off x="3097280" y="3489821"/>
              <a:ext cx="2008314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Logical QASM Generation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 rot="16200000">
              <a:off x="3540844" y="3489821"/>
              <a:ext cx="1983742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LPFS Scheduler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23170" y="2174318"/>
              <a:ext cx="833274" cy="2542829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Logical Backend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232872" y="3590405"/>
              <a:ext cx="1743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759961" y="3590405"/>
              <a:ext cx="216019" cy="172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4073333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4530533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 rot="16200000">
              <a:off x="3749645" y="3306730"/>
              <a:ext cx="2579165" cy="250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Logical Schedule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4663186" y="3590405"/>
              <a:ext cx="25058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 rot="16200000">
              <a:off x="7689730" y="3306730"/>
              <a:ext cx="2579165" cy="250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rgbClr val="000000"/>
                  </a:solidFill>
                </a:rPr>
                <a:t>Physical Schedule</a:t>
              </a:r>
              <a:endParaRPr 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6435533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 rot="16200000">
              <a:off x="6800482" y="3489821"/>
              <a:ext cx="2008314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Physical QASM </a:t>
              </a:r>
              <a:r>
                <a:rPr lang="en-US" sz="900" dirty="0">
                  <a:solidFill>
                    <a:srgbClr val="000000"/>
                  </a:solidFill>
                </a:rPr>
                <a:t>Generation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580770" y="2173085"/>
              <a:ext cx="1143000" cy="2542829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Physical Backend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7742955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7431417" y="3590405"/>
              <a:ext cx="23774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916050" y="3590405"/>
              <a:ext cx="137160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/>
            <p:cNvSpPr/>
            <p:nvPr/>
          </p:nvSpPr>
          <p:spPr>
            <a:xfrm rot="16200000">
              <a:off x="7159271" y="3489821"/>
              <a:ext cx="2008314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Physical Scheduler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 rot="16200000">
              <a:off x="7540271" y="3489821"/>
              <a:ext cx="2008314" cy="25091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Communication Optimizer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8657355" y="3590405"/>
              <a:ext cx="21945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8291595" y="3590405"/>
              <a:ext cx="137160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8123955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>
              <a:off x="8502718" y="4614533"/>
              <a:ext cx="2237" cy="36254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2801003" y="6351508"/>
            <a:ext cx="354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2"/>
              </a:rPr>
              <a:t>https://github.com/epiqc/ScaffCC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520" y="182880"/>
            <a:ext cx="7772400" cy="685800"/>
          </a:xfrm>
        </p:spPr>
        <p:txBody>
          <a:bodyPr/>
          <a:lstStyle/>
          <a:p>
            <a:r>
              <a:rPr lang="en-US" dirty="0" smtClean="0"/>
              <a:t>Algorithms in Scaffold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B69E-2DFF-46BA-8EC2-82AFFB6494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1" name="Table Placeholder 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46391600"/>
              </p:ext>
            </p:extLst>
          </p:nvPr>
        </p:nvGraphicFramePr>
        <p:xfrm>
          <a:off x="1783080" y="1234440"/>
          <a:ext cx="5562600" cy="432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800"/>
                <a:gridCol w="9398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Arial"/>
                        </a:rPr>
                        <a:t>Algorithm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Lines of Code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Boolean Formula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Arial"/>
                        </a:rPr>
                        <a:t>Linear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Systems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1741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Binary Welded Tree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608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Class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Triangle Finding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1231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atin typeface="Arial"/>
                        </a:rPr>
                        <a:t>Shortest Vector Problem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latin typeface="Arial"/>
                        </a:rPr>
                        <a:t>Ground State Estimation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Arial"/>
                        </a:rPr>
                        <a:t>554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latin typeface="Arial"/>
                        </a:rPr>
                        <a:t>Shor’s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 Algorithm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1055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latin typeface="Arial"/>
                        </a:rPr>
                        <a:t>Grover’s Algorithm (invert SHA-1)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388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latin typeface="Arial"/>
                        </a:rPr>
                        <a:t>Ising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 Model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113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Remodularization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" y="1234440"/>
            <a:ext cx="35661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Based on resource analysis, flatten modules with size less than a threshold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Limited by memory on compilation machine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  <p:pic>
        <p:nvPicPr>
          <p:cNvPr id="4" name="Picture 3" descr="PastedGraphic-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0" y="1188719"/>
            <a:ext cx="5029200" cy="459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</a:t>
            </a:r>
            <a:r>
              <a:rPr lang="en-US" dirty="0" err="1" smtClean="0"/>
              <a:t>vs</a:t>
            </a:r>
            <a:r>
              <a:rPr lang="en-US" dirty="0" smtClean="0"/>
              <a:t> MIMD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08725"/>
            <a:ext cx="2133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B5B-8852-3B48-9793-A233E70353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1005840"/>
            <a:ext cx="8275320" cy="4165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4440" y="5394960"/>
            <a:ext cx="7027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Is MIMD control complexity worthwhile?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17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tso's Presentation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Setso's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etso's Presentation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tso's Presentation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tso's Presentation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tso's Presentation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tso's Presentation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tso's Presentation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tso's Presentation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tso's Presentation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tso's Presentation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137956</TotalTime>
  <Words>2461</Words>
  <Application>Microsoft Macintosh PowerPoint</Application>
  <PresentationFormat>On-screen Show (4:3)</PresentationFormat>
  <Paragraphs>752</Paragraphs>
  <Slides>50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Albany</vt:lpstr>
      <vt:lpstr>Andale Sans UI</vt:lpstr>
      <vt:lpstr>Arial</vt:lpstr>
      <vt:lpstr>Garamond</vt:lpstr>
      <vt:lpstr>Helvetica</vt:lpstr>
      <vt:lpstr>Liberation Sans</vt:lpstr>
      <vt:lpstr>Lohit Hindi</vt:lpstr>
      <vt:lpstr>ＭＳ Ｐゴシック</vt:lpstr>
      <vt:lpstr>StarSymbol</vt:lpstr>
      <vt:lpstr>Tahoma</vt:lpstr>
      <vt:lpstr>Times New Roman</vt:lpstr>
      <vt:lpstr>WenQuanYi Micro Hei</vt:lpstr>
      <vt:lpstr>Wingdings</vt:lpstr>
      <vt:lpstr>Setso's Presentation</vt:lpstr>
      <vt:lpstr>Software for Large-Scale and  Near-Term Quantum Computing </vt:lpstr>
      <vt:lpstr>Outline</vt:lpstr>
      <vt:lpstr>Lession 1: Managing Compiler resources</vt:lpstr>
      <vt:lpstr>Deep Optimization</vt:lpstr>
      <vt:lpstr>Execution Model</vt:lpstr>
      <vt:lpstr>Tool Flow</vt:lpstr>
      <vt:lpstr>Algorithms in Scaffold</vt:lpstr>
      <vt:lpstr>Effect of Remodularization</vt:lpstr>
      <vt:lpstr>SIMD vs MIMD</vt:lpstr>
      <vt:lpstr>Sequence Alignment for SIMD</vt:lpstr>
      <vt:lpstr>Mapping Qubits</vt:lpstr>
      <vt:lpstr>Logical Speedup Estimates</vt:lpstr>
      <vt:lpstr>Lesson 2:   Dynamic code generation</vt:lpstr>
      <vt:lpstr>Quantum Code Generation for Arbitrary Rotations</vt:lpstr>
      <vt:lpstr>Dynamic Code Generation</vt:lpstr>
      <vt:lpstr>Rotation Decomposition</vt:lpstr>
      <vt:lpstr>Precomputed Library</vt:lpstr>
      <vt:lpstr>Results – Compilation Time</vt:lpstr>
      <vt:lpstr>Results – Compilation Time</vt:lpstr>
      <vt:lpstr>Dynamic Compilation Summary</vt:lpstr>
      <vt:lpstr>Lesson 3: managing Communication  for Surface  codes [Javadi-abhari et al micro17]</vt:lpstr>
      <vt:lpstr>Surface Codes</vt:lpstr>
      <vt:lpstr>Data Placement Reduces Crossings</vt:lpstr>
      <vt:lpstr>Space Overhead of Error Correction</vt:lpstr>
      <vt:lpstr>Time Overhead of Error Correction</vt:lpstr>
      <vt:lpstr>PowerPoint Presentation</vt:lpstr>
      <vt:lpstr>Optimized Initial Qubit Mapping</vt:lpstr>
      <vt:lpstr>Braid Scheduling using Network Routing</vt:lpstr>
      <vt:lpstr>Braiding Heuristics for Optimality &amp; Scalability</vt:lpstr>
      <vt:lpstr>Application Dictates Code Favorability</vt:lpstr>
      <vt:lpstr>Sweeping the Design Space</vt:lpstr>
      <vt:lpstr>Magic State Factories</vt:lpstr>
      <vt:lpstr>future work 1: Program Correctness</vt:lpstr>
      <vt:lpstr>How do I know if my QC program is correct?</vt:lpstr>
      <vt:lpstr>Future work 2: Enabling a practical-Scale quantum Computer (EPIQC)</vt:lpstr>
      <vt:lpstr>“Practical” Quantum Computing</vt:lpstr>
      <vt:lpstr>The Algorithms to Machines Gap</vt:lpstr>
      <vt:lpstr>The Algorithms to Machines Gap</vt:lpstr>
      <vt:lpstr>The Algorithms to Machines Gap</vt:lpstr>
      <vt:lpstr>Closing the Gap: Cross-Layer Optimization, Interdisciplinary Research</vt:lpstr>
      <vt:lpstr>Closing the Gap: Cross-Layer Optimization, Interdisciplinary Research</vt:lpstr>
      <vt:lpstr>Closing the Gap:  Prioritizing ECC on Critical Paths</vt:lpstr>
      <vt:lpstr>Closing the Gap:  Targeting Multi-Qubit Gates</vt:lpstr>
      <vt:lpstr>Closing the Gap:  Debugging &amp; Verification</vt:lpstr>
      <vt:lpstr>PowerPoint Presentation</vt:lpstr>
      <vt:lpstr>PowerPoint Presentation</vt:lpstr>
      <vt:lpstr>Closing the Gap:  Example 3</vt:lpstr>
      <vt:lpstr>Closing the Gap:  Example 4</vt:lpstr>
      <vt:lpstr>Impact</vt:lpstr>
      <vt:lpstr>Discussion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setso</dc:creator>
  <cp:lastModifiedBy>Microsoft Office User</cp:lastModifiedBy>
  <cp:revision>958</cp:revision>
  <dcterms:created xsi:type="dcterms:W3CDTF">2004-09-24T14:03:34Z</dcterms:created>
  <dcterms:modified xsi:type="dcterms:W3CDTF">2017-12-06T17:45:33Z</dcterms:modified>
</cp:coreProperties>
</file>