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298" r:id="rId3"/>
    <p:sldId id="304" r:id="rId4"/>
    <p:sldId id="275" r:id="rId5"/>
    <p:sldId id="303" r:id="rId6"/>
    <p:sldId id="301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07"/>
  </p:normalViewPr>
  <p:slideViewPr>
    <p:cSldViewPr snapToGrid="0" snapToObjects="1" showGuides="1">
      <p:cViewPr>
        <p:scale>
          <a:sx n="118" d="100"/>
          <a:sy n="118" d="100"/>
        </p:scale>
        <p:origin x="2024" y="32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Marty Murphy</a:t>
            </a:r>
          </a:p>
          <a:p>
            <a:r>
              <a:rPr lang="en-US" dirty="0" smtClean="0"/>
              <a:t>AD 09:00 Scheduling Meeting</a:t>
            </a:r>
          </a:p>
          <a:p>
            <a:r>
              <a:rPr lang="en-US" dirty="0" smtClean="0"/>
              <a:t>8 September 2017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NuMI</a:t>
            </a:r>
            <a:r>
              <a:rPr lang="en-US" dirty="0" smtClean="0"/>
              <a:t> Shutdown Activities – </a:t>
            </a:r>
            <a:r>
              <a:rPr lang="en-US" smtClean="0"/>
              <a:t>Week </a:t>
            </a:r>
            <a:r>
              <a:rPr lang="en-US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Prepared dead target MET-01 for move to C0</a:t>
            </a:r>
          </a:p>
          <a:p>
            <a:r>
              <a:rPr lang="en-US" dirty="0" smtClean="0"/>
              <a:t>Completed As-found on Horn-2</a:t>
            </a:r>
          </a:p>
          <a:p>
            <a:r>
              <a:rPr lang="en-US" dirty="0" smtClean="0"/>
              <a:t>Terminated wires for target pile</a:t>
            </a:r>
            <a:endParaRPr lang="en-US" dirty="0"/>
          </a:p>
          <a:p>
            <a:r>
              <a:rPr lang="en-US" dirty="0" smtClean="0"/>
              <a:t>Fitters installing HX on </a:t>
            </a:r>
            <a:r>
              <a:rPr lang="en-US" dirty="0" err="1"/>
              <a:t>m</a:t>
            </a:r>
            <a:r>
              <a:rPr lang="en-US" dirty="0" err="1" smtClean="0"/>
              <a:t>ultistack</a:t>
            </a:r>
            <a:r>
              <a:rPr lang="en-US" dirty="0" smtClean="0"/>
              <a:t> chiller (three weeks).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Saturday 06:00 </a:t>
            </a:r>
            <a:r>
              <a:rPr lang="en-US" dirty="0" smtClean="0"/>
              <a:t>– Move MET-01 to C0 for intermediate term storage.  Specific details at end of presentation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Week-9 Jobs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6827" y="1287234"/>
            <a:ext cx="2762395" cy="1717222"/>
          </a:xfrm>
        </p:spPr>
        <p:txBody>
          <a:bodyPr/>
          <a:lstStyle/>
          <a:p>
            <a:r>
              <a:rPr lang="en-US" smtClean="0"/>
              <a:t>Remote Handling</a:t>
            </a:r>
            <a:br>
              <a:rPr lang="en-US" smtClean="0"/>
            </a:br>
            <a:r>
              <a:rPr lang="en-US" smtClean="0"/>
              <a:t>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09" y="242207"/>
            <a:ext cx="3853019" cy="5780063"/>
          </a:xfrm>
        </p:spPr>
      </p:pic>
    </p:spTree>
    <p:extLst>
      <p:ext uri="{BB962C8B-B14F-4D97-AF65-F5344CB8AC3E}">
        <p14:creationId xmlns:p14="http://schemas.microsoft.com/office/powerpoint/2010/main" val="103827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Week-10</a:t>
            </a:r>
          </a:p>
          <a:p>
            <a:pPr lvl="1"/>
            <a:r>
              <a:rPr lang="en-US" dirty="0" smtClean="0"/>
              <a:t>MI-65:  </a:t>
            </a:r>
          </a:p>
          <a:p>
            <a:pPr lvl="2"/>
            <a:r>
              <a:rPr lang="en-US" u="sng" dirty="0" smtClean="0"/>
              <a:t>Complete</a:t>
            </a:r>
            <a:r>
              <a:rPr lang="en-US" dirty="0" smtClean="0"/>
              <a:t> installation of heat </a:t>
            </a:r>
            <a:r>
              <a:rPr lang="en-US" dirty="0"/>
              <a:t>e</a:t>
            </a:r>
            <a:r>
              <a:rPr lang="en-US" dirty="0" smtClean="0"/>
              <a:t>xchanger for Multistack Chiller system. (3 week job)</a:t>
            </a:r>
          </a:p>
          <a:p>
            <a:pPr lvl="1"/>
            <a:r>
              <a:rPr lang="en-US" dirty="0" smtClean="0"/>
              <a:t>Target Hall:</a:t>
            </a:r>
          </a:p>
          <a:p>
            <a:pPr lvl="2"/>
            <a:r>
              <a:rPr lang="en-US" dirty="0"/>
              <a:t>Fix thermocouples atop Target module in work cell.</a:t>
            </a:r>
          </a:p>
          <a:p>
            <a:pPr lvl="2"/>
            <a:r>
              <a:rPr lang="en-US" dirty="0"/>
              <a:t>Complete termination of newly installed wires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Continue Horn-1 RAW leak hunt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Week-10 Jobs: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Multistack chiller heat exchanger (3-weeks)</a:t>
            </a:r>
          </a:p>
          <a:p>
            <a:r>
              <a:rPr lang="en-US" dirty="0" smtClean="0"/>
              <a:t>Target thermocouple repair (2 days)</a:t>
            </a:r>
          </a:p>
          <a:p>
            <a:r>
              <a:rPr lang="en-US" dirty="0" smtClean="0"/>
              <a:t>Get PBTC &amp; Hydrogen Peroxide systems operational</a:t>
            </a:r>
          </a:p>
          <a:p>
            <a:r>
              <a:rPr lang="en-US" dirty="0" smtClean="0"/>
              <a:t>Replace TH chiller coil (fitters; 2-3 days)</a:t>
            </a:r>
          </a:p>
          <a:p>
            <a:r>
              <a:rPr lang="en-US" dirty="0" smtClean="0"/>
              <a:t>PM of </a:t>
            </a:r>
            <a:r>
              <a:rPr lang="en-US" dirty="0" err="1" smtClean="0"/>
              <a:t>multistack</a:t>
            </a:r>
            <a:r>
              <a:rPr lang="en-US" dirty="0" smtClean="0"/>
              <a:t> chiller (Prism techs; one week)</a:t>
            </a:r>
          </a:p>
          <a:p>
            <a:r>
              <a:rPr lang="en-US" dirty="0" smtClean="0"/>
              <a:t>Continue construction of C0 storage facility</a:t>
            </a:r>
          </a:p>
          <a:p>
            <a:r>
              <a:rPr lang="en-US" dirty="0" smtClean="0"/>
              <a:t>pH test of Decay Pipe under drains</a:t>
            </a:r>
          </a:p>
          <a:p>
            <a:r>
              <a:rPr lang="en-US" dirty="0" smtClean="0"/>
              <a:t>Clean drains in Pre-target; TH; &amp; Decay Pipe (two weeks)</a:t>
            </a:r>
          </a:p>
          <a:p>
            <a:r>
              <a:rPr lang="en-US" dirty="0" smtClean="0"/>
              <a:t>Continue Horn-1 leak hunt.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Goal is to close up TH by middle of Week-11 (Sept. 20)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To-do List: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4918"/>
            <a:ext cx="8686800" cy="427877"/>
          </a:xfrm>
        </p:spPr>
        <p:txBody>
          <a:bodyPr/>
          <a:lstStyle/>
          <a:p>
            <a:pPr algn="ctr"/>
            <a:r>
              <a:rPr lang="en-US" sz="2400" dirty="0" smtClean="0"/>
              <a:t>MET-01 Route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3" y="496241"/>
            <a:ext cx="8586435" cy="5534673"/>
          </a:xfrm>
        </p:spPr>
      </p:pic>
    </p:spTree>
    <p:extLst>
      <p:ext uri="{BB962C8B-B14F-4D97-AF65-F5344CB8AC3E}">
        <p14:creationId xmlns:p14="http://schemas.microsoft.com/office/powerpoint/2010/main" val="71980245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 Template</Template>
  <TotalTime>137</TotalTime>
  <Words>250</Words>
  <Application>Microsoft Macintosh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Week-9 Jobs</vt:lpstr>
      <vt:lpstr>Remote Handling Operation</vt:lpstr>
      <vt:lpstr>Week-10 Jobs:</vt:lpstr>
      <vt:lpstr>To-do List:</vt:lpstr>
      <vt:lpstr>MET-01 Route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Murphy</dc:creator>
  <cp:lastModifiedBy>Martin Murphy</cp:lastModifiedBy>
  <cp:revision>19</cp:revision>
  <cp:lastPrinted>2014-01-20T19:40:21Z</cp:lastPrinted>
  <dcterms:created xsi:type="dcterms:W3CDTF">2017-07-21T13:14:46Z</dcterms:created>
  <dcterms:modified xsi:type="dcterms:W3CDTF">2017-09-08T13:50:31Z</dcterms:modified>
</cp:coreProperties>
</file>