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2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9/8/2017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9/8/2017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9/8/2017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9/8/2017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9/8/2017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9/8/2017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9/8/2017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9/8/2017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9/8/2017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9/8/2017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9/8/2017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9/8/2017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2370462"/>
          </a:xfrm>
        </p:spPr>
        <p:txBody>
          <a:bodyPr/>
          <a:lstStyle/>
          <a:p>
            <a:r>
              <a:rPr lang="en-US" dirty="0"/>
              <a:t>Work Week #9.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Ongoing work.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867497"/>
            <a:ext cx="8672513" cy="53949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r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z="1800" b="1" dirty="0">
              <a:latin typeface="Helvetica" panose="020B0604020202020204" pitchFamily="34" charset="0"/>
              <a:ea typeface="Geneva" pitchFamily="121" charset="-128"/>
            </a:endParaRPr>
          </a:p>
          <a:p>
            <a:pPr lvl="0"/>
            <a:r>
              <a:rPr lang="en-US" altLang="en-US" sz="1800" b="1" dirty="0">
                <a:latin typeface="Helvetica" panose="020B0604020202020204" pitchFamily="34" charset="0"/>
                <a:ea typeface="Geneva" pitchFamily="121" charset="-128"/>
              </a:rPr>
              <a:t>Recycler</a:t>
            </a:r>
          </a:p>
          <a:p>
            <a:pPr lvl="0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1. 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Completed working on the Beampipe, Lambertson flange, and BPMs  in the CB521 and CB522 region. </a:t>
            </a:r>
          </a:p>
          <a:p>
            <a:pPr lvl="0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2. 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Set roll of pipe coming out of upstream end of MLAW002.</a:t>
            </a: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sz="1800" b="1" dirty="0">
                <a:latin typeface="Helvetica" panose="020B0604020202020204" pitchFamily="34" charset="0"/>
                <a:ea typeface="Geneva" pitchFamily="121" charset="-128"/>
              </a:rPr>
              <a:t>SBN Far Detector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1. 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Completed the measurements for all  four sets of pads when loaded. 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</a:t>
            </a:r>
            <a:r>
              <a:rPr lang="en-US" altLang="en-US" sz="1800" b="1" dirty="0">
                <a:latin typeface="Helvetica" panose="020B0604020202020204" pitchFamily="34" charset="0"/>
                <a:ea typeface="Geneva" pitchFamily="121" charset="-128"/>
              </a:rPr>
              <a:t>LCLS-II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1. 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Completed as found survey of CM04 on CMTF test stand. </a:t>
            </a:r>
          </a:p>
          <a:p>
            <a:r>
              <a:rPr lang="en-US" altLang="en-US" sz="1800" b="1" dirty="0">
                <a:latin typeface="Helvetica" panose="020B0604020202020204" pitchFamily="34" charset="0"/>
                <a:ea typeface="Geneva" pitchFamily="121" charset="-128"/>
              </a:rPr>
              <a:t>G-2 </a:t>
            </a:r>
          </a:p>
          <a:p>
            <a:pPr marL="0" indent="0">
              <a:buNone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      1. 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Finished the complete as-found of the vacuum chambers (VC01 thru VC12),including collimators</a:t>
            </a:r>
          </a:p>
          <a:p>
            <a:pPr marL="0" indent="0">
              <a:buNone/>
            </a:pPr>
            <a:r>
              <a:rPr lang="en-US" altLang="en-US" sz="1800" b="1">
                <a:latin typeface="Helvetica" panose="020B0604020202020204" pitchFamily="34" charset="0"/>
                <a:ea typeface="Geneva" pitchFamily="121" charset="-128"/>
              </a:rPr>
              <a:t>    NuMi  </a:t>
            </a:r>
            <a:endParaRPr lang="en-US" altLang="en-US" sz="1800" b="1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      1. 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Completed the hidden point rod as founds of the PH2-03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. 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9/8/2017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90</TotalTime>
  <Words>116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Work Week #9. </vt:lpstr>
      <vt:lpstr>Ongoing work.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related to shut down. Week #2 </dc:title>
  <dc:creator>Gary H Coppola</dc:creator>
  <cp:lastModifiedBy>Gary H Coppola</cp:lastModifiedBy>
  <cp:revision>17</cp:revision>
  <cp:lastPrinted>2014-01-20T19:40:21Z</cp:lastPrinted>
  <dcterms:created xsi:type="dcterms:W3CDTF">2017-07-21T12:49:27Z</dcterms:created>
  <dcterms:modified xsi:type="dcterms:W3CDTF">2017-09-08T11:34:40Z</dcterms:modified>
</cp:coreProperties>
</file>