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26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Proton Source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Week 9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Joe Compton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9am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9/8/2017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RIL/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RIL</a:t>
            </a:r>
          </a:p>
          <a:p>
            <a:pPr lvl="1"/>
            <a:r>
              <a:rPr lang="en-US" dirty="0"/>
              <a:t>Source A left off due to the holiday and power outage</a:t>
            </a:r>
          </a:p>
          <a:p>
            <a:pPr lvl="1"/>
            <a:r>
              <a:rPr lang="en-US" dirty="0"/>
              <a:t>Testing the gas valve </a:t>
            </a:r>
            <a:r>
              <a:rPr lang="en-US" dirty="0" err="1"/>
              <a:t>pulser</a:t>
            </a:r>
            <a:endParaRPr lang="en-US" dirty="0"/>
          </a:p>
          <a:p>
            <a:pPr lvl="2"/>
            <a:r>
              <a:rPr lang="en-US" dirty="0"/>
              <a:t>Previous </a:t>
            </a:r>
            <a:r>
              <a:rPr lang="en-US" dirty="0" err="1"/>
              <a:t>pulser</a:t>
            </a:r>
            <a:r>
              <a:rPr lang="en-US" dirty="0"/>
              <a:t> chassis was reason for poor regulation</a:t>
            </a:r>
          </a:p>
          <a:p>
            <a:pPr lvl="2"/>
            <a:r>
              <a:rPr lang="en-US" dirty="0"/>
              <a:t>Still looking into the cause of the poor regulation</a:t>
            </a:r>
          </a:p>
          <a:p>
            <a:pPr lvl="2"/>
            <a:r>
              <a:rPr lang="en-US" dirty="0"/>
              <a:t>New chassis regulating well</a:t>
            </a:r>
          </a:p>
          <a:p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LRF2 Marx power testing in dummy load this week</a:t>
            </a:r>
          </a:p>
          <a:p>
            <a:pPr lvl="2"/>
            <a:r>
              <a:rPr lang="en-US" dirty="0"/>
              <a:t>Looking good</a:t>
            </a:r>
          </a:p>
          <a:p>
            <a:pPr lvl="1"/>
            <a:r>
              <a:rPr lang="en-US" dirty="0"/>
              <a:t>P1 Marx installation in LRF5 continues</a:t>
            </a:r>
          </a:p>
          <a:p>
            <a:pPr lvl="1"/>
            <a:r>
              <a:rPr lang="en-US" dirty="0"/>
              <a:t>LE maintenance continues</a:t>
            </a:r>
          </a:p>
          <a:p>
            <a:pPr lvl="1"/>
            <a:r>
              <a:rPr lang="en-US" dirty="0"/>
              <a:t>L1, L2, &amp; L3 power outage today for maintenance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4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LRF2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71" y="1068481"/>
            <a:ext cx="3207123" cy="42761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38" y="1034863"/>
            <a:ext cx="325755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450" y="5615284"/>
            <a:ext cx="189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Power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9275" y="5603527"/>
            <a:ext cx="182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Spark Testing</a:t>
            </a:r>
          </a:p>
        </p:txBody>
      </p:sp>
    </p:spTree>
    <p:extLst>
      <p:ext uri="{BB962C8B-B14F-4D97-AF65-F5344CB8AC3E}">
        <p14:creationId xmlns:p14="http://schemas.microsoft.com/office/powerpoint/2010/main" val="380935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BRF22 installation continues</a:t>
            </a:r>
          </a:p>
          <a:p>
            <a:r>
              <a:rPr lang="en-US" dirty="0"/>
              <a:t>BRF22 PS room prep continues</a:t>
            </a:r>
          </a:p>
          <a:p>
            <a:r>
              <a:rPr lang="en-US" dirty="0"/>
              <a:t>Shielding tests for CHG0 continues</a:t>
            </a:r>
          </a:p>
          <a:p>
            <a:r>
              <a:rPr lang="en-US" dirty="0"/>
              <a:t>General RF maintenance continues</a:t>
            </a:r>
          </a:p>
          <a:p>
            <a:r>
              <a:rPr lang="en-US" dirty="0"/>
              <a:t>Corrector maintenance</a:t>
            </a:r>
          </a:p>
          <a:p>
            <a:r>
              <a:rPr lang="en-US" dirty="0"/>
              <a:t>IP PS maintenance</a:t>
            </a:r>
          </a:p>
          <a:p>
            <a:r>
              <a:rPr lang="en-US" dirty="0"/>
              <a:t>In planning stage for mode damper resistor install</a:t>
            </a:r>
          </a:p>
          <a:p>
            <a:r>
              <a:rPr lang="en-US" dirty="0"/>
              <a:t>Sump pump maintenance</a:t>
            </a:r>
          </a:p>
          <a:p>
            <a:pPr lvl="1"/>
            <a:r>
              <a:rPr lang="en-US" dirty="0"/>
              <a:t>Eye bolts installed</a:t>
            </a:r>
          </a:p>
          <a:p>
            <a:pPr lvl="1"/>
            <a:r>
              <a:rPr lang="en-US" dirty="0"/>
              <a:t>Floats adjusted</a:t>
            </a:r>
          </a:p>
          <a:p>
            <a:r>
              <a:rPr lang="en-US" dirty="0"/>
              <a:t>Preparing for short outage on Monday</a:t>
            </a:r>
          </a:p>
          <a:p>
            <a:r>
              <a:rPr lang="en-US" dirty="0"/>
              <a:t>General maintenance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99023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1338</TotalTime>
  <Words>138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Proton Source Week 9</vt:lpstr>
      <vt:lpstr>RIL/Linac</vt:lpstr>
      <vt:lpstr>LRF2</vt:lpstr>
      <vt:lpstr>Booster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Source Week 1</dc:title>
  <dc:creator>Joe D. Compton x3721,4977 13467N</dc:creator>
  <cp:lastModifiedBy>Joe D. Compton x3721,4977 13467N</cp:lastModifiedBy>
  <cp:revision>67</cp:revision>
  <cp:lastPrinted>2014-01-20T19:40:21Z</cp:lastPrinted>
  <dcterms:created xsi:type="dcterms:W3CDTF">2016-08-04T18:06:40Z</dcterms:created>
  <dcterms:modified xsi:type="dcterms:W3CDTF">2017-09-08T12:41:17Z</dcterms:modified>
</cp:coreProperties>
</file>