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311" r:id="rId4"/>
    <p:sldId id="319" r:id="rId5"/>
    <p:sldId id="318" r:id="rId6"/>
    <p:sldId id="312" r:id="rId7"/>
    <p:sldId id="314" r:id="rId8"/>
    <p:sldId id="327" r:id="rId9"/>
    <p:sldId id="326" r:id="rId10"/>
    <p:sldId id="31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9/8/2017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2017 Main Injector/Recycler Shutdown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D. Morris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0900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September 8,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Tunnel Work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MI/RR-52 section</a:t>
            </a:r>
          </a:p>
          <a:p>
            <a:r>
              <a:rPr lang="en-US" dirty="0"/>
              <a:t>Recycler 52 </a:t>
            </a:r>
            <a:r>
              <a:rPr lang="en-US" dirty="0" err="1"/>
              <a:t>Lamberston</a:t>
            </a:r>
            <a:r>
              <a:rPr lang="en-US" dirty="0"/>
              <a:t> aperture upgrade</a:t>
            </a:r>
          </a:p>
          <a:p>
            <a:pPr lvl="1"/>
            <a:r>
              <a:rPr lang="en-US" dirty="0"/>
              <a:t>New beam pipe and flange have been installed</a:t>
            </a:r>
          </a:p>
          <a:p>
            <a:pPr lvl="1"/>
            <a:r>
              <a:rPr lang="en-US" dirty="0"/>
              <a:t>Alignment assisting in getting pipe deviations removed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052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Tunnel Work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MI-Instrumentation/RF section</a:t>
            </a:r>
          </a:p>
          <a:p>
            <a:r>
              <a:rPr lang="en-US" dirty="0"/>
              <a:t>Located vacuum leak inside RF #7</a:t>
            </a:r>
          </a:p>
          <a:p>
            <a:r>
              <a:rPr lang="en-US" dirty="0"/>
              <a:t>Leak check of instrumentation/damper region </a:t>
            </a:r>
          </a:p>
          <a:p>
            <a:pPr lvl="1"/>
            <a:r>
              <a:rPr lang="en-US" dirty="0"/>
              <a:t>Final leak check complete but…</a:t>
            </a:r>
          </a:p>
          <a:p>
            <a:pPr lvl="1"/>
            <a:r>
              <a:rPr lang="en-US" dirty="0"/>
              <a:t>I:IP601 failed and has been replaced</a:t>
            </a:r>
          </a:p>
          <a:p>
            <a:pPr lvl="2"/>
            <a:r>
              <a:rPr lang="en-US" dirty="0"/>
              <a:t>Needs leak checking after stand fabrication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825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Tunnel Work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Installation of modified Recycler </a:t>
            </a:r>
            <a:r>
              <a:rPr lang="en-US" dirty="0" err="1"/>
              <a:t>sextupole</a:t>
            </a:r>
            <a:r>
              <a:rPr lang="en-US" dirty="0"/>
              <a:t> stands complete</a:t>
            </a:r>
          </a:p>
          <a:p>
            <a:pPr marL="0" indent="0">
              <a:buNone/>
            </a:pPr>
            <a:r>
              <a:rPr lang="en-US" dirty="0"/>
              <a:t>		Need aligning</a:t>
            </a:r>
          </a:p>
          <a:p>
            <a:pPr marL="457200" lvl="1" indent="0">
              <a:buNone/>
            </a:pPr>
            <a:r>
              <a:rPr lang="en-US" dirty="0"/>
              <a:t>	Crew is removing more transfer line magnets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02" y="2815579"/>
            <a:ext cx="5838825" cy="32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MI-8 Line Vacuum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Crew is working on ion pump replacement in MI-8GeV line</a:t>
            </a:r>
          </a:p>
          <a:p>
            <a:pPr lvl="1"/>
            <a:r>
              <a:rPr lang="en-US" dirty="0"/>
              <a:t>826 through 846 roughing down </a:t>
            </a:r>
          </a:p>
          <a:p>
            <a:pPr lvl="2"/>
            <a:r>
              <a:rPr lang="en-US" dirty="0"/>
              <a:t>One failed pump has been replaced</a:t>
            </a:r>
          </a:p>
          <a:p>
            <a:pPr lvl="2"/>
            <a:r>
              <a:rPr lang="en-US" dirty="0"/>
              <a:t>New leak located near collimators</a:t>
            </a:r>
          </a:p>
          <a:p>
            <a:pPr lvl="1"/>
            <a:r>
              <a:rPr lang="en-US" dirty="0"/>
              <a:t>Leak check complete for 846 - 852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4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Miscellaneous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MI-52 tunnel sump discharge line repair nearing completion</a:t>
            </a:r>
          </a:p>
          <a:p>
            <a:pPr marL="0" indent="0">
              <a:buNone/>
            </a:pPr>
            <a:r>
              <a:rPr lang="en-US" dirty="0"/>
              <a:t>	MI pond from MI-10 to MI-60 has been lowered for MI-62 			sprayer repairs which are nearing completion</a:t>
            </a:r>
          </a:p>
          <a:p>
            <a:pPr marL="0" indent="0">
              <a:buNone/>
            </a:pPr>
            <a:r>
              <a:rPr lang="en-US" dirty="0"/>
              <a:t>	Water group is fixing leaks on the compressed air system</a:t>
            </a:r>
          </a:p>
          <a:p>
            <a:pPr marL="0" indent="0">
              <a:buNone/>
            </a:pPr>
            <a:r>
              <a:rPr lang="en-US" dirty="0"/>
              <a:t>		Installing two new compressors</a:t>
            </a:r>
          </a:p>
          <a:p>
            <a:pPr marL="0" indent="0">
              <a:buNone/>
            </a:pPr>
            <a:r>
              <a:rPr lang="en-US" dirty="0"/>
              <a:t>	Multiple LCW valve leaks to address</a:t>
            </a:r>
          </a:p>
        </p:txBody>
      </p:sp>
    </p:spTree>
    <p:extLst>
      <p:ext uri="{BB962C8B-B14F-4D97-AF65-F5344CB8AC3E}">
        <p14:creationId xmlns:p14="http://schemas.microsoft.com/office/powerpoint/2010/main" val="3425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MI-52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210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MI-62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</p:spTree>
    <p:extLst>
      <p:ext uri="{BB962C8B-B14F-4D97-AF65-F5344CB8AC3E}">
        <p14:creationId xmlns:p14="http://schemas.microsoft.com/office/powerpoint/2010/main" val="268139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Going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Jobs still on the schedule: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MI RF cavity #4  (~Sept.15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400050" lvl="1" indent="0">
              <a:buNone/>
            </a:pPr>
            <a:r>
              <a:rPr lang="en-US" dirty="0"/>
              <a:t>MI e-beam scanner (?)</a:t>
            </a:r>
          </a:p>
          <a:p>
            <a:pPr marL="400050" lvl="1" indent="0">
              <a:buNone/>
            </a:pPr>
            <a:r>
              <a:rPr lang="en-US" dirty="0"/>
              <a:t>R40 abort </a:t>
            </a:r>
            <a:r>
              <a:rPr lang="en-US" dirty="0" err="1"/>
              <a:t>lamberston</a:t>
            </a:r>
            <a:r>
              <a:rPr lang="en-US" dirty="0"/>
              <a:t> (MLAW) installation</a:t>
            </a:r>
          </a:p>
          <a:p>
            <a:pPr marL="400050" lvl="1" indent="0">
              <a:buNone/>
            </a:pPr>
            <a:r>
              <a:rPr lang="en-US" dirty="0"/>
              <a:t>RR abort toroid replacement</a:t>
            </a:r>
          </a:p>
          <a:p>
            <a:pPr marL="400050" lvl="1" indent="0">
              <a:buNone/>
            </a:pPr>
            <a:r>
              <a:rPr lang="en-US" dirty="0"/>
              <a:t>RR 104 HIPM MCP</a:t>
            </a:r>
          </a:p>
          <a:p>
            <a:pPr marL="400050" lvl="1" indent="0">
              <a:buNone/>
            </a:pPr>
            <a:r>
              <a:rPr lang="en-US" dirty="0"/>
              <a:t>R-103 </a:t>
            </a:r>
            <a:r>
              <a:rPr lang="en-US" dirty="0" err="1"/>
              <a:t>pinger</a:t>
            </a:r>
            <a:r>
              <a:rPr lang="en-US" dirty="0"/>
              <a:t> kicker</a:t>
            </a:r>
          </a:p>
          <a:p>
            <a:pPr marL="400050" lvl="1" indent="0">
              <a:buNone/>
            </a:pPr>
            <a:r>
              <a:rPr lang="en-US" dirty="0"/>
              <a:t>SEY sample change</a:t>
            </a:r>
          </a:p>
          <a:p>
            <a:pPr marL="400050" lvl="1" indent="0">
              <a:buNone/>
            </a:pPr>
            <a:r>
              <a:rPr lang="en-US" dirty="0"/>
              <a:t>Investigate MI vacuum at MI-301</a:t>
            </a:r>
          </a:p>
          <a:p>
            <a:pPr marL="400050" lvl="1" indent="0">
              <a:buNone/>
            </a:pPr>
            <a:r>
              <a:rPr lang="en-US" dirty="0"/>
              <a:t>Tunnel cleaning</a:t>
            </a:r>
          </a:p>
        </p:txBody>
      </p:sp>
    </p:spTree>
    <p:extLst>
      <p:ext uri="{BB962C8B-B14F-4D97-AF65-F5344CB8AC3E}">
        <p14:creationId xmlns:p14="http://schemas.microsoft.com/office/powerpoint/2010/main" val="359018585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17484</TotalTime>
  <Words>124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2017 Main Injector/Recycler Shutdown  </vt:lpstr>
      <vt:lpstr>Tunnel Work</vt:lpstr>
      <vt:lpstr>Tunnel Work</vt:lpstr>
      <vt:lpstr>Tunnel Work</vt:lpstr>
      <vt:lpstr>MI-8 Line Vacuum Work</vt:lpstr>
      <vt:lpstr>Miscellaneous</vt:lpstr>
      <vt:lpstr>MI-52</vt:lpstr>
      <vt:lpstr>MI-62</vt:lpstr>
      <vt:lpstr>Going Forward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Main Injector/Recycler Shutdown</dc:title>
  <dc:creator>Denton K. Morris x2465,3721 08194N</dc:creator>
  <cp:lastModifiedBy>Denton K Morris</cp:lastModifiedBy>
  <cp:revision>154</cp:revision>
  <cp:lastPrinted>2014-01-20T19:40:21Z</cp:lastPrinted>
  <dcterms:created xsi:type="dcterms:W3CDTF">2016-08-02T21:08:44Z</dcterms:created>
  <dcterms:modified xsi:type="dcterms:W3CDTF">2017-09-08T13:29:56Z</dcterms:modified>
</cp:coreProperties>
</file>