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3"/>
  </p:notesMasterIdLst>
  <p:handoutMasterIdLst>
    <p:handoutMasterId r:id="rId14"/>
  </p:handoutMasterIdLst>
  <p:sldIdLst>
    <p:sldId id="265" r:id="rId3"/>
    <p:sldId id="311" r:id="rId4"/>
    <p:sldId id="319" r:id="rId5"/>
    <p:sldId id="318" r:id="rId6"/>
    <p:sldId id="312" r:id="rId7"/>
    <p:sldId id="328" r:id="rId8"/>
    <p:sldId id="330" r:id="rId9"/>
    <p:sldId id="331" r:id="rId10"/>
    <p:sldId id="314" r:id="rId11"/>
    <p:sldId id="315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9/14/2017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2017 Main Injector/Recycler Shutdown</a:t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	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D. Morris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0900 Meeting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September 15, 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Going Forward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June 30,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14400"/>
            <a:ext cx="8672513" cy="52646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Jobs still on the schedule: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MI RF cavity #4  (Expected to start next week)</a:t>
            </a:r>
          </a:p>
          <a:p>
            <a:pPr marL="400050" lvl="1" indent="0">
              <a:buNone/>
            </a:pPr>
            <a:r>
              <a:rPr lang="en-US" dirty="0"/>
              <a:t>MI e-beam scanner (?)</a:t>
            </a:r>
          </a:p>
          <a:p>
            <a:pPr marL="400050" lvl="1" indent="0">
              <a:buNone/>
            </a:pPr>
            <a:r>
              <a:rPr lang="en-US" dirty="0"/>
              <a:t>R40 abort </a:t>
            </a:r>
            <a:r>
              <a:rPr lang="en-US" dirty="0" err="1"/>
              <a:t>lamberston</a:t>
            </a:r>
            <a:r>
              <a:rPr lang="en-US" dirty="0"/>
              <a:t> (MLAW) installation (Purging Monday)</a:t>
            </a:r>
          </a:p>
          <a:p>
            <a:pPr marL="400050" lvl="1" indent="0">
              <a:buNone/>
            </a:pPr>
            <a:r>
              <a:rPr lang="en-US" dirty="0"/>
              <a:t>RR abort toroid replacement (Purging Monday)</a:t>
            </a:r>
          </a:p>
          <a:p>
            <a:pPr marL="400050" lvl="1" indent="0">
              <a:buNone/>
            </a:pPr>
            <a:r>
              <a:rPr lang="en-US" dirty="0"/>
              <a:t>RR 104 HIPM MCP (Next week)</a:t>
            </a:r>
          </a:p>
          <a:p>
            <a:pPr marL="400050" lvl="1" indent="0">
              <a:buNone/>
            </a:pPr>
            <a:r>
              <a:rPr lang="en-US" dirty="0"/>
              <a:t>SEY sample change (Next week)</a:t>
            </a:r>
          </a:p>
          <a:p>
            <a:pPr marL="400050" lvl="1" indent="0">
              <a:buNone/>
            </a:pPr>
            <a:r>
              <a:rPr lang="en-US" dirty="0"/>
              <a:t>Investigate MI vacuum at MI-30</a:t>
            </a:r>
          </a:p>
          <a:p>
            <a:pPr marL="400050" lvl="1" indent="0">
              <a:buNone/>
            </a:pPr>
            <a:r>
              <a:rPr lang="en-US" dirty="0"/>
              <a:t>Tunnel cleaning</a:t>
            </a:r>
          </a:p>
        </p:txBody>
      </p:sp>
    </p:spTree>
    <p:extLst>
      <p:ext uri="{BB962C8B-B14F-4D97-AF65-F5344CB8AC3E}">
        <p14:creationId xmlns:p14="http://schemas.microsoft.com/office/powerpoint/2010/main" val="359018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Tunnel Work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869680" cy="53170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MI/RR-52 section</a:t>
            </a:r>
          </a:p>
          <a:p>
            <a:r>
              <a:rPr lang="en-US" dirty="0"/>
              <a:t>Recycler 52 </a:t>
            </a:r>
            <a:r>
              <a:rPr lang="en-US" dirty="0" err="1"/>
              <a:t>Lamberston</a:t>
            </a:r>
            <a:r>
              <a:rPr lang="en-US" dirty="0"/>
              <a:t> aperture upgrade</a:t>
            </a:r>
          </a:p>
          <a:p>
            <a:pPr lvl="1"/>
            <a:r>
              <a:rPr lang="en-US" dirty="0"/>
              <a:t>New flange and beam pipe is installed, welded and aligned</a:t>
            </a:r>
          </a:p>
          <a:p>
            <a:pPr lvl="1"/>
            <a:r>
              <a:rPr lang="en-US" dirty="0"/>
              <a:t>Roughing down for leak check today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8052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Tunnel Work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869680" cy="518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MI-Instrumentation/RF section</a:t>
            </a:r>
          </a:p>
          <a:p>
            <a:pPr marL="0" indent="0">
              <a:buNone/>
            </a:pPr>
            <a:r>
              <a:rPr lang="en-US" dirty="0"/>
              <a:t>	- 601 final leak check complete</a:t>
            </a:r>
          </a:p>
          <a:p>
            <a:pPr marL="0" indent="0">
              <a:buNone/>
            </a:pPr>
            <a:r>
              <a:rPr lang="en-US" dirty="0"/>
              <a:t>	- 606 area RF cavity leaks patched</a:t>
            </a:r>
          </a:p>
          <a:p>
            <a:pPr marL="0" indent="0">
              <a:buNone/>
            </a:pPr>
            <a:r>
              <a:rPr lang="en-US" dirty="0"/>
              <a:t>		Final leak check today</a:t>
            </a:r>
          </a:p>
          <a:p>
            <a:pPr marL="0" indent="0">
              <a:buNone/>
            </a:pPr>
            <a:r>
              <a:rPr lang="en-US" dirty="0"/>
              <a:t>	- 605 area leak check underway.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1825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Tunnel Work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869680" cy="5317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Installation of modified Recycler </a:t>
            </a:r>
            <a:r>
              <a:rPr lang="en-US" dirty="0" err="1"/>
              <a:t>sextupole</a:t>
            </a:r>
            <a:r>
              <a:rPr lang="en-US" dirty="0"/>
              <a:t> stands complete</a:t>
            </a:r>
          </a:p>
          <a:p>
            <a:pPr marL="0" indent="0">
              <a:buNone/>
            </a:pPr>
            <a:r>
              <a:rPr lang="en-US" dirty="0"/>
              <a:t>		Alignment in progress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2</a:t>
            </a: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502" y="2348854"/>
            <a:ext cx="5838825" cy="328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MI-8 Line Vacuum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June 30,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14400"/>
            <a:ext cx="8672513" cy="52646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US" dirty="0"/>
              <a:t>Vacuum work is complete</a:t>
            </a:r>
          </a:p>
          <a:p>
            <a:pPr lvl="1"/>
            <a:r>
              <a:rPr lang="en-US" dirty="0"/>
              <a:t>One issue with a potential cable fault at 835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4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RR-10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June 30,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14400"/>
            <a:ext cx="8672513" cy="52646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US" dirty="0"/>
              <a:t>Crews are starting work to install a new Recycler </a:t>
            </a:r>
            <a:r>
              <a:rPr lang="en-US" dirty="0" err="1"/>
              <a:t>pinger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807963"/>
            <a:ext cx="7770770" cy="43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2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RR-40/Abort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869680" cy="53170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7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RR-40/Abort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28600" y="914401"/>
            <a:ext cx="8869680" cy="53170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5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Miscellaneous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June 30,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14400"/>
            <a:ext cx="8672513" cy="52646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MI-52 tunnel sump discharge line repair nearing completion</a:t>
            </a:r>
          </a:p>
          <a:p>
            <a:pPr marL="0" indent="0">
              <a:buNone/>
            </a:pPr>
            <a:r>
              <a:rPr lang="en-US" dirty="0"/>
              <a:t>		- After it’s operational we need to pull hose from tunnel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Water group is performing LCW pump vibration measurements, balancing and maintenance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257019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18628</TotalTime>
  <Words>102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2017 Main Injector/Recycler Shutdown  </vt:lpstr>
      <vt:lpstr>Tunnel Work</vt:lpstr>
      <vt:lpstr>Tunnel Work</vt:lpstr>
      <vt:lpstr>Tunnel Work</vt:lpstr>
      <vt:lpstr>MI-8 Line Vacuum Work</vt:lpstr>
      <vt:lpstr>RR-10</vt:lpstr>
      <vt:lpstr>RR-40/Abort</vt:lpstr>
      <vt:lpstr>RR-40/Abort</vt:lpstr>
      <vt:lpstr>Miscellaneous</vt:lpstr>
      <vt:lpstr>Going Forward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Main Injector/Recycler Shutdown</dc:title>
  <dc:creator>Denton K. Morris x2465,3721 08194N</dc:creator>
  <cp:lastModifiedBy>Denton K Morris</cp:lastModifiedBy>
  <cp:revision>159</cp:revision>
  <cp:lastPrinted>2014-01-20T19:40:21Z</cp:lastPrinted>
  <dcterms:created xsi:type="dcterms:W3CDTF">2016-08-02T21:08:44Z</dcterms:created>
  <dcterms:modified xsi:type="dcterms:W3CDTF">2017-09-15T13:41:12Z</dcterms:modified>
</cp:coreProperties>
</file>