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1" r:id="rId4"/>
    <p:sldId id="26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51" autoAdjust="0"/>
  </p:normalViewPr>
  <p:slideViewPr>
    <p:cSldViewPr>
      <p:cViewPr>
        <p:scale>
          <a:sx n="66" d="100"/>
          <a:sy n="66" d="100"/>
        </p:scale>
        <p:origin x="-193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A137-8F3E-43B1-86EE-3AA777ED73C7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17BB2-8B81-4B7D-AFAE-74E2BE48FD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20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3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X9.3 in</a:t>
            </a:r>
            <a:r>
              <a:rPr lang="en-US" altLang="zh-CN" baseline="0" dirty="0" smtClean="0"/>
              <a:t> active region AR2673 on 2017/9/6 20:02 (Beijing).</a:t>
            </a:r>
          </a:p>
          <a:p>
            <a:r>
              <a:rPr lang="en-US" altLang="zh-CN" baseline="0" dirty="0" smtClean="0"/>
              <a:t>Cross-correlation 7-17.</a:t>
            </a:r>
          </a:p>
          <a:p>
            <a:r>
              <a:rPr lang="en-US" altLang="zh-CN" baseline="0" dirty="0" smtClean="0"/>
              <a:t>Amplitude </a:t>
            </a:r>
            <a:r>
              <a:rPr lang="en-US" altLang="zh-CN" baseline="0" dirty="0" err="1" smtClean="0"/>
              <a:t>vs</a:t>
            </a:r>
            <a:r>
              <a:rPr lang="en-US" altLang="zh-CN" baseline="0" dirty="0" smtClean="0"/>
              <a:t> Time with all frequencies accumulated.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X9.3 in</a:t>
            </a:r>
            <a:r>
              <a:rPr lang="en-US" altLang="zh-CN" baseline="0" dirty="0" smtClean="0"/>
              <a:t> active region AR2673 on 2017/9/6 20:02 (Beijing).</a:t>
            </a:r>
          </a:p>
          <a:p>
            <a:r>
              <a:rPr lang="en-US" altLang="zh-CN" baseline="0" dirty="0" smtClean="0"/>
              <a:t>Cross-correlation 7-17.</a:t>
            </a:r>
          </a:p>
          <a:p>
            <a:r>
              <a:rPr lang="en-US" altLang="zh-CN" baseline="0" dirty="0" smtClean="0"/>
              <a:t>2D phase.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X9.3 in</a:t>
            </a:r>
            <a:r>
              <a:rPr lang="en-US" altLang="zh-CN" baseline="0" dirty="0" smtClean="0"/>
              <a:t> active region AR2673 on 2017/9/6 20:02 (Beijing).</a:t>
            </a:r>
          </a:p>
          <a:p>
            <a:r>
              <a:rPr lang="en-US" altLang="zh-CN" baseline="0" dirty="0" smtClean="0"/>
              <a:t>Cross-correlation 3-11.</a:t>
            </a:r>
          </a:p>
          <a:p>
            <a:r>
              <a:rPr lang="en-US" altLang="zh-CN" baseline="0" dirty="0" smtClean="0"/>
              <a:t>Amplitude </a:t>
            </a:r>
            <a:r>
              <a:rPr lang="en-US" altLang="zh-CN" baseline="0" dirty="0" err="1" smtClean="0"/>
              <a:t>vs</a:t>
            </a:r>
            <a:r>
              <a:rPr lang="en-US" altLang="zh-CN" baseline="0" dirty="0" smtClean="0"/>
              <a:t> Time with all frequencies accumulated.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X9.3 in</a:t>
            </a:r>
            <a:r>
              <a:rPr lang="en-US" altLang="zh-CN" baseline="0" dirty="0" smtClean="0"/>
              <a:t> active region AR2673 on 2017/9/6 20:02 (Beijing).</a:t>
            </a:r>
          </a:p>
          <a:p>
            <a:r>
              <a:rPr lang="en-US" altLang="zh-CN" baseline="0" dirty="0" smtClean="0"/>
              <a:t>Cross-correlation 3-11.</a:t>
            </a:r>
          </a:p>
          <a:p>
            <a:r>
              <a:rPr lang="en-US" altLang="zh-CN" baseline="0" dirty="0" smtClean="0"/>
              <a:t>2D phase.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M7.3 in</a:t>
            </a:r>
            <a:r>
              <a:rPr lang="en-US" altLang="zh-CN" baseline="0" dirty="0" smtClean="0"/>
              <a:t> active region AR2673 on 2017/9/7 18:15 (Beijing).</a:t>
            </a:r>
          </a:p>
          <a:p>
            <a:r>
              <a:rPr lang="en-US" altLang="zh-CN" baseline="0" dirty="0" smtClean="0"/>
              <a:t>Cross-correlation 7-17.</a:t>
            </a:r>
          </a:p>
          <a:p>
            <a:r>
              <a:rPr lang="en-US" altLang="zh-CN" baseline="0" dirty="0" smtClean="0"/>
              <a:t>Amplitude </a:t>
            </a:r>
            <a:r>
              <a:rPr lang="en-US" altLang="zh-CN" baseline="0" dirty="0" err="1" smtClean="0"/>
              <a:t>vs</a:t>
            </a:r>
            <a:r>
              <a:rPr lang="en-US" altLang="zh-CN" baseline="0" dirty="0" smtClean="0"/>
              <a:t> Time with all frequencies accumulated.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M7.3 in</a:t>
            </a:r>
            <a:r>
              <a:rPr lang="en-US" altLang="zh-CN" baseline="0" dirty="0" smtClean="0"/>
              <a:t> active region AR2673 on 2017/9/7 18:15 (Beijing).</a:t>
            </a:r>
          </a:p>
          <a:p>
            <a:r>
              <a:rPr lang="en-US" altLang="zh-CN" baseline="0" dirty="0" smtClean="0"/>
              <a:t>Cross-correlation 3-11.</a:t>
            </a:r>
          </a:p>
          <a:p>
            <a:r>
              <a:rPr lang="en-US" altLang="zh-CN" baseline="0" dirty="0" smtClean="0"/>
              <a:t>2D phase.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M7.3 in</a:t>
            </a:r>
            <a:r>
              <a:rPr lang="en-US" altLang="zh-CN" baseline="0" dirty="0" smtClean="0"/>
              <a:t> active region AR2673 on 2017/9/7 18:15 (Beijing).</a:t>
            </a:r>
          </a:p>
          <a:p>
            <a:r>
              <a:rPr lang="en-US" altLang="zh-CN" baseline="0" dirty="0" smtClean="0"/>
              <a:t>Cross-correlation 3-11.</a:t>
            </a:r>
          </a:p>
          <a:p>
            <a:r>
              <a:rPr lang="en-US" altLang="zh-CN" baseline="0" dirty="0" smtClean="0"/>
              <a:t>Amplitude </a:t>
            </a:r>
            <a:r>
              <a:rPr lang="en-US" altLang="zh-CN" baseline="0" dirty="0" err="1" smtClean="0"/>
              <a:t>vs</a:t>
            </a:r>
            <a:r>
              <a:rPr lang="en-US" altLang="zh-CN" baseline="0" dirty="0" smtClean="0"/>
              <a:t> Time with all frequencies accumulated.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Solar burst of level M7.3 in</a:t>
            </a:r>
            <a:r>
              <a:rPr lang="en-US" altLang="zh-CN" baseline="0" dirty="0" smtClean="0"/>
              <a:t> active region AR2673 on 2017/9/7 18:15 (Beijing).</a:t>
            </a:r>
          </a:p>
          <a:p>
            <a:r>
              <a:rPr lang="en-US" altLang="zh-CN" baseline="0" dirty="0" smtClean="0"/>
              <a:t>Cross-correlation 3-11.</a:t>
            </a:r>
          </a:p>
          <a:p>
            <a:r>
              <a:rPr lang="en-US" altLang="zh-CN" baseline="0" dirty="0" smtClean="0"/>
              <a:t>2D phase.</a:t>
            </a:r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17BB2-8B81-4B7D-AFAE-74E2BE48FD3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14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42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59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24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6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26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75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2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42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802-DA7A-4B5C-A1B4-3806C8F03601}" type="datetimeFigureOut">
              <a:rPr lang="zh-CN" altLang="en-US" smtClean="0"/>
              <a:t>2017/09/14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454D7-A4FF-4834-9E39-D575730F8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5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Recent Observations</a:t>
            </a:r>
            <a:r>
              <a:rPr lang="en-US" altLang="zh-CN" dirty="0"/>
              <a:t> 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M7.3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2017/9/7 18:15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556792"/>
            <a:ext cx="7704854" cy="46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7-17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74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M7.3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2017/9/7 18:15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556792"/>
            <a:ext cx="7704854" cy="46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3-11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060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M7.3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2017/9/7 18:15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556792"/>
            <a:ext cx="7704853" cy="46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3-11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53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X-ray Flux by GOES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00808"/>
            <a:ext cx="4876800" cy="3657600"/>
          </a:xfrm>
        </p:spPr>
      </p:pic>
      <p:sp>
        <p:nvSpPr>
          <p:cNvPr id="3" name="TextBox 2"/>
          <p:cNvSpPr txBox="1"/>
          <p:nvPr/>
        </p:nvSpPr>
        <p:spPr>
          <a:xfrm>
            <a:off x="2267744" y="5694475"/>
            <a:ext cx="500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M8.1 burst at 2017/9/8 07:49 UTC was not seen???</a:t>
            </a:r>
            <a:endParaRPr lang="zh-CN" altLang="en-US" dirty="0"/>
          </a:p>
        </p:txBody>
      </p:sp>
      <p:sp>
        <p:nvSpPr>
          <p:cNvPr id="5" name="下箭头 4"/>
          <p:cNvSpPr/>
          <p:nvPr/>
        </p:nvSpPr>
        <p:spPr>
          <a:xfrm>
            <a:off x="5436096" y="2132856"/>
            <a:ext cx="288032" cy="57606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6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GW170817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Suggested by Albert </a:t>
            </a:r>
          </a:p>
          <a:p>
            <a:pPr lvl="1"/>
            <a:r>
              <a:rPr lang="en-US" altLang="zh-CN" dirty="0" smtClean="0"/>
              <a:t>2017-08-17</a:t>
            </a:r>
            <a:r>
              <a:rPr lang="en-US" altLang="zh-CN" dirty="0"/>
              <a:t> </a:t>
            </a:r>
            <a:r>
              <a:rPr lang="en-US" altLang="zh-CN" dirty="0" smtClean="0"/>
              <a:t>12:41:04.450 (UTC)</a:t>
            </a:r>
          </a:p>
          <a:p>
            <a:pPr lvl="1"/>
            <a:r>
              <a:rPr lang="en-US" altLang="zh-CN" dirty="0" smtClean="0"/>
              <a:t>NGC4993 (Az225.5, Alt8.3)</a:t>
            </a:r>
          </a:p>
          <a:p>
            <a:pPr lvl="1"/>
            <a:r>
              <a:rPr lang="en-US" altLang="zh-CN" dirty="0" smtClean="0"/>
              <a:t>Dish </a:t>
            </a:r>
            <a:r>
              <a:rPr lang="en-US" altLang="zh-CN" dirty="0"/>
              <a:t>pointed to </a:t>
            </a:r>
            <a:r>
              <a:rPr lang="en-US" altLang="zh-CN" dirty="0" smtClean="0"/>
              <a:t>(210, 50), no accurate record!</a:t>
            </a:r>
            <a:endParaRPr lang="en-US" altLang="zh-CN" dirty="0"/>
          </a:p>
          <a:p>
            <a:pPr lvl="1"/>
            <a:r>
              <a:rPr lang="en-US" altLang="zh-CN" dirty="0" err="1" smtClean="0"/>
              <a:t>Fengquan</a:t>
            </a:r>
            <a:r>
              <a:rPr lang="en-US" altLang="zh-CN" dirty="0" smtClean="0"/>
              <a:t> was adjusting the noise source</a:t>
            </a:r>
          </a:p>
          <a:p>
            <a:pPr lvl="1"/>
            <a:r>
              <a:rPr lang="en-US" altLang="zh-CN" dirty="0" smtClean="0"/>
              <a:t>Noise source signal too strong, system saturated?</a:t>
            </a:r>
          </a:p>
          <a:p>
            <a:pPr lvl="1"/>
            <a:r>
              <a:rPr lang="en-US" altLang="zh-CN" dirty="0" smtClean="0"/>
              <a:t>No </a:t>
            </a:r>
            <a:r>
              <a:rPr lang="en-US" altLang="zh-CN" dirty="0"/>
              <a:t>cylinder </a:t>
            </a:r>
            <a:r>
              <a:rPr lang="en-US" altLang="zh-CN" dirty="0" smtClean="0"/>
              <a:t>data</a:t>
            </a:r>
            <a:endParaRPr lang="en-US" altLang="zh-CN" dirty="0"/>
          </a:p>
          <a:p>
            <a:r>
              <a:rPr lang="en-US" altLang="zh-CN" dirty="0" smtClean="0"/>
              <a:t>Observe NGC4993 since Sept.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17 days later.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86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X-ray </a:t>
            </a:r>
            <a:r>
              <a:rPr lang="en-US" altLang="zh-CN" dirty="0" smtClean="0"/>
              <a:t>Flux by GOES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00808"/>
            <a:ext cx="4876800" cy="3657600"/>
          </a:xfrm>
        </p:spPr>
      </p:pic>
      <p:sp>
        <p:nvSpPr>
          <p:cNvPr id="3" name="TextBox 2"/>
          <p:cNvSpPr txBox="1"/>
          <p:nvPr/>
        </p:nvSpPr>
        <p:spPr>
          <a:xfrm>
            <a:off x="2641823" y="5949280"/>
            <a:ext cx="394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Solar bursts from Active Region AR2673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6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Solar X-ray </a:t>
            </a:r>
            <a:r>
              <a:rPr lang="en-US" altLang="zh-CN" dirty="0" smtClean="0"/>
              <a:t>Flux by GOES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00808"/>
            <a:ext cx="4876800" cy="3657600"/>
          </a:xfrm>
        </p:spPr>
      </p:pic>
      <p:sp>
        <p:nvSpPr>
          <p:cNvPr id="5" name="TextBox 4"/>
          <p:cNvSpPr txBox="1"/>
          <p:nvPr/>
        </p:nvSpPr>
        <p:spPr>
          <a:xfrm>
            <a:off x="2641823" y="5949280"/>
            <a:ext cx="394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Solar bursts from Active Region AR2673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67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X9.3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2017/9/6 20:02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7704856" cy="46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7-17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23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X9.3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2017/9/6 20:02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7704856" cy="46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7-17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40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X9.3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2017/9/6 20:02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56792"/>
            <a:ext cx="7704856" cy="46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3-11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844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X9.3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2017/9/6 20:02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556792"/>
            <a:ext cx="7704854" cy="46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3-11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0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M7.3 Solar Burst by </a:t>
            </a:r>
            <a:r>
              <a:rPr lang="en-US" altLang="zh-CN" baseline="0" dirty="0" smtClean="0"/>
              <a:t>AR2673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baseline="0" dirty="0" smtClean="0"/>
              <a:t>2017/9/7 18:15 (Beijing)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556792"/>
            <a:ext cx="7704854" cy="46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Cross 7-17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4725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296</Words>
  <Application>Microsoft Office PowerPoint</Application>
  <PresentationFormat>全屏显示(4:3)</PresentationFormat>
  <Paragraphs>66</Paragraphs>
  <Slides>13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Recent Observations </vt:lpstr>
      <vt:lpstr>GW170817</vt:lpstr>
      <vt:lpstr>Solar X-ray Flux by GOES</vt:lpstr>
      <vt:lpstr>Solar X-ray Flux by GOES</vt:lpstr>
      <vt:lpstr>X9.3 Solar Burst by AR2673 2017/9/6 20:02 (Beijing)</vt:lpstr>
      <vt:lpstr>X9.3 Solar Burst by AR2673 2017/9/6 20:02 (Beijing)</vt:lpstr>
      <vt:lpstr>X9.3 Solar Burst by AR2673 2017/9/6 20:02 (Beijing)</vt:lpstr>
      <vt:lpstr>X9.3 Solar Burst by AR2673 2017/9/6 20:02 (Beijing)</vt:lpstr>
      <vt:lpstr>M7.3 Solar Burst by AR2673 2017/9/7 18:15 (Beijing)</vt:lpstr>
      <vt:lpstr>M7.3 Solar Burst by AR2673 2017/9/7 18:15 (Beijing)</vt:lpstr>
      <vt:lpstr>M7.3 Solar Burst by AR2673 2017/9/7 18:15 (Beijing)</vt:lpstr>
      <vt:lpstr>M7.3 Solar Burst by AR2673 2017/9/7 18:15 (Beijing)</vt:lpstr>
      <vt:lpstr>X-ray Flux by GOES</vt:lpstr>
    </vt:vector>
  </TitlesOfParts>
  <Company>NAOC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Observations</dc:title>
  <dc:creator>Lijixia</dc:creator>
  <cp:lastModifiedBy>Libai</cp:lastModifiedBy>
  <cp:revision>53</cp:revision>
  <dcterms:created xsi:type="dcterms:W3CDTF">2017-09-14T08:01:03Z</dcterms:created>
  <dcterms:modified xsi:type="dcterms:W3CDTF">2017-09-14T10:25:31Z</dcterms:modified>
  <cp:category>Tianlai Teleconf</cp:category>
</cp:coreProperties>
</file>