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9" r:id="rId4"/>
    <p:sldMasterId id="2147484032" r:id="rId5"/>
    <p:sldMasterId id="2147484042" r:id="rId6"/>
    <p:sldMasterId id="2147484052" r:id="rId7"/>
    <p:sldMasterId id="2147484062" r:id="rId8"/>
    <p:sldMasterId id="2147484070" r:id="rId9"/>
  </p:sldMasterIdLst>
  <p:notesMasterIdLst>
    <p:notesMasterId r:id="rId24"/>
  </p:notesMasterIdLst>
  <p:handoutMasterIdLst>
    <p:handoutMasterId r:id="rId25"/>
  </p:handoutMasterIdLst>
  <p:sldIdLst>
    <p:sldId id="662" r:id="rId10"/>
    <p:sldId id="1040" r:id="rId11"/>
    <p:sldId id="1046" r:id="rId12"/>
    <p:sldId id="1048" r:id="rId13"/>
    <p:sldId id="1049" r:id="rId14"/>
    <p:sldId id="1041" r:id="rId15"/>
    <p:sldId id="1047" r:id="rId16"/>
    <p:sldId id="1042" r:id="rId17"/>
    <p:sldId id="1054" r:id="rId18"/>
    <p:sldId id="1045" r:id="rId19"/>
    <p:sldId id="1050" r:id="rId20"/>
    <p:sldId id="1051" r:id="rId21"/>
    <p:sldId id="1052" r:id="rId22"/>
    <p:sldId id="1053" r:id="rId23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  <p15:guide id="3" orient="horz" pos="2932">
          <p15:clr>
            <a:srgbClr val="A4A3A4"/>
          </p15:clr>
        </p15:guide>
        <p15:guide id="4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A4001D"/>
    <a:srgbClr val="669900"/>
    <a:srgbClr val="FF0000"/>
    <a:srgbClr val="9A0000"/>
    <a:srgbClr val="FFCC99"/>
    <a:srgbClr val="9D3431"/>
    <a:srgbClr val="FFFFC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43" autoAdjust="0"/>
    <p:restoredTop sz="89680" autoAdjust="0"/>
  </p:normalViewPr>
  <p:slideViewPr>
    <p:cSldViewPr snapToGrid="0">
      <p:cViewPr>
        <p:scale>
          <a:sx n="113" d="100"/>
          <a:sy n="113" d="100"/>
        </p:scale>
        <p:origin x="-1500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498" y="-78"/>
      </p:cViewPr>
      <p:guideLst>
        <p:guide orient="horz" pos="2924"/>
        <p:guide orient="horz" pos="2932"/>
        <p:guide pos="2200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gf\12GeV\MagShield\Permeabilities\Permeabilitie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13670112751798"/>
          <c:y val="2.2879999350931209E-2"/>
          <c:w val="0.83775330650905799"/>
          <c:h val="0.86648444060412078"/>
        </c:manualLayout>
      </c:layout>
      <c:scatterChart>
        <c:scatterStyle val="smoothMarker"/>
        <c:varyColors val="0"/>
        <c:ser>
          <c:idx val="4"/>
          <c:order val="0"/>
          <c:tx>
            <c:v>Amumetal(AMI QF107)</c:v>
          </c:tx>
          <c:xVal>
            <c:numRef>
              <c:f>'Amumetal(3heats)'!$A$5:$A$43</c:f>
              <c:numCache>
                <c:formatCode>0.0000</c:formatCode>
                <c:ptCount val="39"/>
                <c:pt idx="0">
                  <c:v>9.0000000000000008E-4</c:v>
                </c:pt>
                <c:pt idx="1">
                  <c:v>1.1000000000000001E-3</c:v>
                </c:pt>
                <c:pt idx="2">
                  <c:v>1.3000000000000002E-3</c:v>
                </c:pt>
                <c:pt idx="3">
                  <c:v>1.5E-3</c:v>
                </c:pt>
                <c:pt idx="4">
                  <c:v>1.6000000000000001E-3</c:v>
                </c:pt>
                <c:pt idx="5">
                  <c:v>1.8000000000000002E-3</c:v>
                </c:pt>
                <c:pt idx="6">
                  <c:v>2.2000000000000001E-3</c:v>
                </c:pt>
                <c:pt idx="7">
                  <c:v>2.6000000000000003E-3</c:v>
                </c:pt>
                <c:pt idx="8">
                  <c:v>2.8999999999999998E-3</c:v>
                </c:pt>
                <c:pt idx="9">
                  <c:v>3.3E-3</c:v>
                </c:pt>
                <c:pt idx="10">
                  <c:v>3.8E-3</c:v>
                </c:pt>
                <c:pt idx="11">
                  <c:v>4.4000000000000003E-3</c:v>
                </c:pt>
                <c:pt idx="12">
                  <c:v>4.9000000000000007E-3</c:v>
                </c:pt>
                <c:pt idx="13">
                  <c:v>5.5999999999999999E-3</c:v>
                </c:pt>
                <c:pt idx="14">
                  <c:v>6.5000000000000006E-3</c:v>
                </c:pt>
                <c:pt idx="15">
                  <c:v>7.6E-3</c:v>
                </c:pt>
                <c:pt idx="16">
                  <c:v>8.6999999999999994E-3</c:v>
                </c:pt>
                <c:pt idx="17">
                  <c:v>1.0199999999999999E-2</c:v>
                </c:pt>
                <c:pt idx="18">
                  <c:v>1.1599999999999999E-2</c:v>
                </c:pt>
                <c:pt idx="19">
                  <c:v>1.35E-2</c:v>
                </c:pt>
                <c:pt idx="20">
                  <c:v>1.5300000000000001E-2</c:v>
                </c:pt>
                <c:pt idx="21">
                  <c:v>1.7899999999999999E-2</c:v>
                </c:pt>
                <c:pt idx="22">
                  <c:v>2.0399999999999998E-2</c:v>
                </c:pt>
                <c:pt idx="23">
                  <c:v>2.35E-2</c:v>
                </c:pt>
                <c:pt idx="24">
                  <c:v>2.7199999999999998E-2</c:v>
                </c:pt>
                <c:pt idx="25">
                  <c:v>3.1199999999999999E-2</c:v>
                </c:pt>
                <c:pt idx="26">
                  <c:v>3.6200000000000003E-2</c:v>
                </c:pt>
                <c:pt idx="27" formatCode="General">
                  <c:v>4.1500000000000002E-2</c:v>
                </c:pt>
                <c:pt idx="28" formatCode="General">
                  <c:v>4.8000000000000001E-2</c:v>
                </c:pt>
                <c:pt idx="29" formatCode="General">
                  <c:v>5.5299999999999995E-2</c:v>
                </c:pt>
                <c:pt idx="30" formatCode="General">
                  <c:v>6.3899999999999998E-2</c:v>
                </c:pt>
                <c:pt idx="31" formatCode="General">
                  <c:v>7.3700000000000002E-2</c:v>
                </c:pt>
                <c:pt idx="32" formatCode="General">
                  <c:v>8.48E-2</c:v>
                </c:pt>
                <c:pt idx="33" formatCode="General">
                  <c:v>9.7900000000000001E-2</c:v>
                </c:pt>
                <c:pt idx="34" formatCode="General">
                  <c:v>0.113</c:v>
                </c:pt>
                <c:pt idx="35" formatCode="General">
                  <c:v>0.13040000000000002</c:v>
                </c:pt>
                <c:pt idx="36" formatCode="General">
                  <c:v>0.15040000000000001</c:v>
                </c:pt>
                <c:pt idx="37" formatCode="General">
                  <c:v>0.17330000000000001</c:v>
                </c:pt>
                <c:pt idx="38" formatCode="General">
                  <c:v>0.2</c:v>
                </c:pt>
              </c:numCache>
            </c:numRef>
          </c:xVal>
          <c:yVal>
            <c:numRef>
              <c:f>'Amumetal(3heats)'!$D$5:$D$43</c:f>
              <c:numCache>
                <c:formatCode>#,##0</c:formatCode>
                <c:ptCount val="39"/>
                <c:pt idx="0">
                  <c:v>222222.22222207609</c:v>
                </c:pt>
                <c:pt idx="1">
                  <c:v>245454.545454384</c:v>
                </c:pt>
                <c:pt idx="2">
                  <c:v>261538.46153828956</c:v>
                </c:pt>
                <c:pt idx="3">
                  <c:v>286666.66666647821</c:v>
                </c:pt>
                <c:pt idx="4">
                  <c:v>312499.99999979447</c:v>
                </c:pt>
                <c:pt idx="5">
                  <c:v>349999.99999976979</c:v>
                </c:pt>
                <c:pt idx="6">
                  <c:v>436363.63636334933</c:v>
                </c:pt>
                <c:pt idx="7">
                  <c:v>538461.53846118436</c:v>
                </c:pt>
                <c:pt idx="8">
                  <c:v>637931.03448233916</c:v>
                </c:pt>
                <c:pt idx="9">
                  <c:v>703030.30302984081</c:v>
                </c:pt>
                <c:pt idx="10">
                  <c:v>755263.15789424023</c:v>
                </c:pt>
                <c:pt idx="11">
                  <c:v>752272.72727223253</c:v>
                </c:pt>
                <c:pt idx="12">
                  <c:v>734693.87755053712</c:v>
                </c:pt>
                <c:pt idx="13">
                  <c:v>699999.99999953969</c:v>
                </c:pt>
                <c:pt idx="14">
                  <c:v>644615.38461496076</c:v>
                </c:pt>
                <c:pt idx="15">
                  <c:v>585526.31578908861</c:v>
                </c:pt>
                <c:pt idx="16">
                  <c:v>533333.33333298261</c:v>
                </c:pt>
                <c:pt idx="17">
                  <c:v>474509.80392125668</c:v>
                </c:pt>
                <c:pt idx="18">
                  <c:v>430172.41379282059</c:v>
                </c:pt>
                <c:pt idx="19">
                  <c:v>381481.48148123064</c:v>
                </c:pt>
                <c:pt idx="20">
                  <c:v>344444.44444421789</c:v>
                </c:pt>
                <c:pt idx="21">
                  <c:v>301675.97765343287</c:v>
                </c:pt>
                <c:pt idx="22">
                  <c:v>270588.23529393977</c:v>
                </c:pt>
                <c:pt idx="23">
                  <c:v>239148.93617005553</c:v>
                </c:pt>
                <c:pt idx="24">
                  <c:v>211029.41176456716</c:v>
                </c:pt>
                <c:pt idx="25">
                  <c:v>187179.48717936414</c:v>
                </c:pt>
                <c:pt idx="26">
                  <c:v>164364.64088386978</c:v>
                </c:pt>
                <c:pt idx="27">
                  <c:v>145783.1325300246</c:v>
                </c:pt>
                <c:pt idx="28">
                  <c:v>128124.99999991574</c:v>
                </c:pt>
                <c:pt idx="29">
                  <c:v>113200.72332723119</c:v>
                </c:pt>
                <c:pt idx="30">
                  <c:v>99530.516431859432</c:v>
                </c:pt>
                <c:pt idx="31">
                  <c:v>87652.645861543453</c:v>
                </c:pt>
                <c:pt idx="32">
                  <c:v>77358.490565986867</c:v>
                </c:pt>
                <c:pt idx="33">
                  <c:v>68028.600612825539</c:v>
                </c:pt>
                <c:pt idx="34">
                  <c:v>59911.504424739367</c:v>
                </c:pt>
                <c:pt idx="35">
                  <c:v>52607.361963155585</c:v>
                </c:pt>
                <c:pt idx="36">
                  <c:v>46276.595744650425</c:v>
                </c:pt>
                <c:pt idx="37">
                  <c:v>40680.900173083457</c:v>
                </c:pt>
                <c:pt idx="38">
                  <c:v>35649.999999976564</c:v>
                </c:pt>
              </c:numCache>
            </c:numRef>
          </c:yVal>
          <c:smooth val="1"/>
        </c:ser>
        <c:ser>
          <c:idx val="5"/>
          <c:order val="1"/>
          <c:tx>
            <c:v>Amumetal(Catalog)</c:v>
          </c:tx>
          <c:xVal>
            <c:numRef>
              <c:f>'Amumetal(Catalog)'!$A$7:$A$56</c:f>
              <c:numCache>
                <c:formatCode>0.00</c:formatCode>
                <c:ptCount val="50"/>
                <c:pt idx="0">
                  <c:v>9.9465800000000004E-4</c:v>
                </c:pt>
                <c:pt idx="1">
                  <c:v>1.15653E-3</c:v>
                </c:pt>
                <c:pt idx="2">
                  <c:v>1.58439E-3</c:v>
                </c:pt>
                <c:pt idx="3">
                  <c:v>1.8185199999999999E-3</c:v>
                </c:pt>
                <c:pt idx="4">
                  <c:v>2.17139E-3</c:v>
                </c:pt>
                <c:pt idx="5">
                  <c:v>2.6107499999999998E-3</c:v>
                </c:pt>
                <c:pt idx="6">
                  <c:v>2.9011599999999999E-3</c:v>
                </c:pt>
                <c:pt idx="7">
                  <c:v>3.1402399999999999E-3</c:v>
                </c:pt>
                <c:pt idx="8">
                  <c:v>3.31058E-3</c:v>
                </c:pt>
                <c:pt idx="9">
                  <c:v>3.4903299999999998E-3</c:v>
                </c:pt>
                <c:pt idx="10">
                  <c:v>3.6793899999999998E-3</c:v>
                </c:pt>
                <c:pt idx="11">
                  <c:v>3.8030799999999999E-3</c:v>
                </c:pt>
                <c:pt idx="12">
                  <c:v>4.2265499999999999E-3</c:v>
                </c:pt>
                <c:pt idx="13">
                  <c:v>4.5745100000000004E-3</c:v>
                </c:pt>
                <c:pt idx="14">
                  <c:v>5.2872400000000003E-3</c:v>
                </c:pt>
                <c:pt idx="15">
                  <c:v>5.79702E-3</c:v>
                </c:pt>
                <c:pt idx="16">
                  <c:v>6.3551600000000003E-3</c:v>
                </c:pt>
                <c:pt idx="17">
                  <c:v>6.7866200000000002E-3</c:v>
                </c:pt>
                <c:pt idx="18">
                  <c:v>7.3903500000000004E-3</c:v>
                </c:pt>
                <c:pt idx="19">
                  <c:v>7.78854E-3</c:v>
                </c:pt>
                <c:pt idx="20">
                  <c:v>8.4255800000000002E-3</c:v>
                </c:pt>
                <c:pt idx="21">
                  <c:v>8.9374999999999993E-3</c:v>
                </c:pt>
                <c:pt idx="22">
                  <c:v>1.00558E-2</c:v>
                </c:pt>
                <c:pt idx="23">
                  <c:v>1.11661E-2</c:v>
                </c:pt>
                <c:pt idx="24">
                  <c:v>1.3151100000000001E-2</c:v>
                </c:pt>
                <c:pt idx="25">
                  <c:v>1.51866E-2</c:v>
                </c:pt>
                <c:pt idx="26">
                  <c:v>1.8118599999999999E-2</c:v>
                </c:pt>
                <c:pt idx="27">
                  <c:v>2.2043799999999999E-2</c:v>
                </c:pt>
                <c:pt idx="28">
                  <c:v>2.62978E-2</c:v>
                </c:pt>
                <c:pt idx="29">
                  <c:v>3.2623800000000001E-2</c:v>
                </c:pt>
                <c:pt idx="30">
                  <c:v>3.7911599999999997E-2</c:v>
                </c:pt>
                <c:pt idx="31">
                  <c:v>4.2641499999999999E-2</c:v>
                </c:pt>
                <c:pt idx="32">
                  <c:v>5.32428E-2</c:v>
                </c:pt>
                <c:pt idx="33">
                  <c:v>6.4767599999999995E-2</c:v>
                </c:pt>
                <c:pt idx="34">
                  <c:v>7.4283600000000005E-2</c:v>
                </c:pt>
                <c:pt idx="35">
                  <c:v>8.5203899999999999E-2</c:v>
                </c:pt>
                <c:pt idx="36">
                  <c:v>9.4590900000000006E-2</c:v>
                </c:pt>
                <c:pt idx="37">
                  <c:v>0.106387</c:v>
                </c:pt>
                <c:pt idx="38">
                  <c:v>0.15038399999999999</c:v>
                </c:pt>
                <c:pt idx="39">
                  <c:v>0.18532699999999999</c:v>
                </c:pt>
                <c:pt idx="40">
                  <c:v>0.20980799999999999</c:v>
                </c:pt>
                <c:pt idx="41">
                  <c:v>0.24701400000000001</c:v>
                </c:pt>
                <c:pt idx="42">
                  <c:v>0.30641000000000002</c:v>
                </c:pt>
                <c:pt idx="43">
                  <c:v>0.40574300000000002</c:v>
                </c:pt>
                <c:pt idx="44">
                  <c:v>0.50329500000000005</c:v>
                </c:pt>
                <c:pt idx="45">
                  <c:v>0.61222200000000004</c:v>
                </c:pt>
                <c:pt idx="46">
                  <c:v>0.69763699999999995</c:v>
                </c:pt>
                <c:pt idx="47">
                  <c:v>0.800176</c:v>
                </c:pt>
                <c:pt idx="48">
                  <c:v>0.89996299999999996</c:v>
                </c:pt>
                <c:pt idx="49">
                  <c:v>0.99256100000000003</c:v>
                </c:pt>
              </c:numCache>
            </c:numRef>
          </c:xVal>
          <c:yVal>
            <c:numRef>
              <c:f>'Amumetal(Catalog)'!$E$7:$E$56</c:f>
              <c:numCache>
                <c:formatCode>#,##0.00</c:formatCode>
                <c:ptCount val="50"/>
                <c:pt idx="0">
                  <c:v>78145.855158204009</c:v>
                </c:pt>
                <c:pt idx="1">
                  <c:v>79165.002204819408</c:v>
                </c:pt>
                <c:pt idx="2">
                  <c:v>83397.395843140315</c:v>
                </c:pt>
                <c:pt idx="3">
                  <c:v>87871.4559091431</c:v>
                </c:pt>
                <c:pt idx="4">
                  <c:v>97560.548772841692</c:v>
                </c:pt>
                <c:pt idx="5">
                  <c:v>119495.16422476101</c:v>
                </c:pt>
                <c:pt idx="6">
                  <c:v>140734.39589672114</c:v>
                </c:pt>
                <c:pt idx="7">
                  <c:v>162527.70488869143</c:v>
                </c:pt>
                <c:pt idx="8">
                  <c:v>180469.58538975258</c:v>
                </c:pt>
                <c:pt idx="9">
                  <c:v>203034.09706232187</c:v>
                </c:pt>
                <c:pt idx="10">
                  <c:v>221062.18693845044</c:v>
                </c:pt>
                <c:pt idx="11">
                  <c:v>239124.86721273337</c:v>
                </c:pt>
                <c:pt idx="12">
                  <c:v>289098.67385910416</c:v>
                </c:pt>
                <c:pt idx="13">
                  <c:v>327374.95381997526</c:v>
                </c:pt>
                <c:pt idx="14">
                  <c:v>385547.09073139471</c:v>
                </c:pt>
                <c:pt idx="15">
                  <c:v>417026.33421972161</c:v>
                </c:pt>
                <c:pt idx="16">
                  <c:v>436547.62429241359</c:v>
                </c:pt>
                <c:pt idx="17">
                  <c:v>454010.98042883998</c:v>
                </c:pt>
                <c:pt idx="18">
                  <c:v>456958.06017276301</c:v>
                </c:pt>
                <c:pt idx="19">
                  <c:v>462958.3978508974</c:v>
                </c:pt>
                <c:pt idx="20">
                  <c:v>459903.05711861391</c:v>
                </c:pt>
                <c:pt idx="21">
                  <c:v>459878.04195773962</c:v>
                </c:pt>
                <c:pt idx="22">
                  <c:v>450882.07800443703</c:v>
                </c:pt>
                <c:pt idx="23">
                  <c:v>436317.96240377543</c:v>
                </c:pt>
                <c:pt idx="24">
                  <c:v>411284.98756730946</c:v>
                </c:pt>
                <c:pt idx="25">
                  <c:v>382652.46994035383</c:v>
                </c:pt>
                <c:pt idx="26">
                  <c:v>342288.58741822891</c:v>
                </c:pt>
                <c:pt idx="27">
                  <c:v>298260.73544469092</c:v>
                </c:pt>
                <c:pt idx="28">
                  <c:v>261608.57562212338</c:v>
                </c:pt>
                <c:pt idx="29">
                  <c:v>216320.90682248416</c:v>
                </c:pt>
                <c:pt idx="30">
                  <c:v>188504.31002635873</c:v>
                </c:pt>
                <c:pt idx="31">
                  <c:v>169736.52427788047</c:v>
                </c:pt>
                <c:pt idx="32">
                  <c:v>137622.36396273639</c:v>
                </c:pt>
                <c:pt idx="33">
                  <c:v>115300.55151024724</c:v>
                </c:pt>
                <c:pt idx="34">
                  <c:v>99819.475631163848</c:v>
                </c:pt>
                <c:pt idx="35">
                  <c:v>88131.411824987619</c:v>
                </c:pt>
                <c:pt idx="36">
                  <c:v>80403.823200698986</c:v>
                </c:pt>
                <c:pt idx="37">
                  <c:v>71456.756934540885</c:v>
                </c:pt>
                <c:pt idx="38">
                  <c:v>51489.852643864433</c:v>
                </c:pt>
                <c:pt idx="39">
                  <c:v>41748.315140238134</c:v>
                </c:pt>
                <c:pt idx="40">
                  <c:v>37102.63669638375</c:v>
                </c:pt>
                <c:pt idx="41">
                  <c:v>31702.251694215101</c:v>
                </c:pt>
                <c:pt idx="42">
                  <c:v>25704.383016203192</c:v>
                </c:pt>
                <c:pt idx="43">
                  <c:v>19647.338339773592</c:v>
                </c:pt>
                <c:pt idx="44">
                  <c:v>15826.165568890534</c:v>
                </c:pt>
                <c:pt idx="45">
                  <c:v>13172.688991892968</c:v>
                </c:pt>
                <c:pt idx="46">
                  <c:v>11630.332106804348</c:v>
                </c:pt>
                <c:pt idx="47">
                  <c:v>10201.505668746166</c:v>
                </c:pt>
                <c:pt idx="48">
                  <c:v>9066.3171708110622</c:v>
                </c:pt>
                <c:pt idx="49">
                  <c:v>8217.4395326782287</c:v>
                </c:pt>
              </c:numCache>
            </c:numRef>
          </c:yVal>
          <c:smooth val="1"/>
        </c:ser>
        <c:ser>
          <c:idx val="6"/>
          <c:order val="2"/>
          <c:tx>
            <c:v>Cryoperm 10 (@4K)</c:v>
          </c:tx>
          <c:spPr>
            <a:ln>
              <a:solidFill>
                <a:srgbClr val="2D11FB"/>
              </a:solidFill>
            </a:ln>
          </c:spPr>
          <c:marker>
            <c:spPr>
              <a:solidFill>
                <a:srgbClr val="2D11FB"/>
              </a:solidFill>
              <a:ln>
                <a:solidFill>
                  <a:srgbClr val="2D11FB"/>
                </a:solidFill>
              </a:ln>
            </c:spPr>
          </c:marker>
          <c:xVal>
            <c:numRef>
              <c:f>'Cryoperm(4.2K)'!$A$5:$A$24</c:f>
              <c:numCache>
                <c:formatCode>0.00000</c:formatCode>
                <c:ptCount val="20"/>
                <c:pt idx="0">
                  <c:v>5.0265482457403643E-3</c:v>
                </c:pt>
                <c:pt idx="1">
                  <c:v>6.0318578948884366E-3</c:v>
                </c:pt>
                <c:pt idx="2">
                  <c:v>7.0371675440365081E-3</c:v>
                </c:pt>
                <c:pt idx="3">
                  <c:v>8.0424771931845839E-3</c:v>
                </c:pt>
                <c:pt idx="4">
                  <c:v>9.0477868423326554E-3</c:v>
                </c:pt>
                <c:pt idx="5">
                  <c:v>1.0053096491480729E-2</c:v>
                </c:pt>
                <c:pt idx="6">
                  <c:v>1.2063715789776873E-2</c:v>
                </c:pt>
                <c:pt idx="7">
                  <c:v>1.4953981031077585E-2</c:v>
                </c:pt>
                <c:pt idx="8">
                  <c:v>1.6964600329373729E-2</c:v>
                </c:pt>
                <c:pt idx="9">
                  <c:v>1.9980529276817947E-2</c:v>
                </c:pt>
                <c:pt idx="10">
                  <c:v>2.400176787341024E-2</c:v>
                </c:pt>
                <c:pt idx="11">
                  <c:v>3.0033625768298676E-2</c:v>
                </c:pt>
                <c:pt idx="12">
                  <c:v>3.4054864364890969E-2</c:v>
                </c:pt>
                <c:pt idx="13">
                  <c:v>3.9961058553635895E-2</c:v>
                </c:pt>
                <c:pt idx="14">
                  <c:v>4.4987606799376259E-2</c:v>
                </c:pt>
                <c:pt idx="15">
                  <c:v>5.0014155045116616E-2</c:v>
                </c:pt>
                <c:pt idx="16">
                  <c:v>6.0067251536597352E-2</c:v>
                </c:pt>
                <c:pt idx="17">
                  <c:v>6.9994684321934564E-2</c:v>
                </c:pt>
                <c:pt idx="18">
                  <c:v>8.0047780813415306E-2</c:v>
                </c:pt>
                <c:pt idx="19">
                  <c:v>0.10002831009023323</c:v>
                </c:pt>
              </c:numCache>
            </c:numRef>
          </c:xVal>
          <c:yVal>
            <c:numRef>
              <c:f>'Cryoperm(4.2K)'!$F$5:$F$24</c:f>
              <c:numCache>
                <c:formatCode>_(* #,##0.00_);_(* \(#,##0.00\);_(* "-"??_);_(@_)</c:formatCode>
                <c:ptCount val="20"/>
                <c:pt idx="0">
                  <c:v>70187.329903525839</c:v>
                </c:pt>
                <c:pt idx="1">
                  <c:v>80970.077298001765</c:v>
                </c:pt>
                <c:pt idx="2">
                  <c:v>90419.90204408305</c:v>
                </c:pt>
                <c:pt idx="3">
                  <c:v>100566.02966619133</c:v>
                </c:pt>
                <c:pt idx="4">
                  <c:v>109419.02337567804</c:v>
                </c:pt>
                <c:pt idx="5">
                  <c:v>122350.36250189453</c:v>
                </c:pt>
                <c:pt idx="6">
                  <c:v>144234.16717703018</c:v>
                </c:pt>
                <c:pt idx="7">
                  <c:v>185569.31389916365</c:v>
                </c:pt>
                <c:pt idx="8">
                  <c:v>215448.63592625089</c:v>
                </c:pt>
                <c:pt idx="9">
                  <c:v>251244.59569852659</c:v>
                </c:pt>
                <c:pt idx="10">
                  <c:v>257980.99676047542</c:v>
                </c:pt>
                <c:pt idx="11">
                  <c:v>220752.56751030672</c:v>
                </c:pt>
                <c:pt idx="12">
                  <c:v>197681.01049716593</c:v>
                </c:pt>
                <c:pt idx="13">
                  <c:v>172167.61139500627</c:v>
                </c:pt>
                <c:pt idx="14">
                  <c:v>153375.57365001089</c:v>
                </c:pt>
                <c:pt idx="15">
                  <c:v>137960.94313242185</c:v>
                </c:pt>
                <c:pt idx="16">
                  <c:v>115570.46181421941</c:v>
                </c:pt>
                <c:pt idx="17">
                  <c:v>99407.548836033006</c:v>
                </c:pt>
                <c:pt idx="18">
                  <c:v>87947.472477782023</c:v>
                </c:pt>
                <c:pt idx="19">
                  <c:v>72979.339483092714</c:v>
                </c:pt>
              </c:numCache>
            </c:numRef>
          </c:yVal>
          <c:smooth val="1"/>
        </c:ser>
        <c:ser>
          <c:idx val="0"/>
          <c:order val="3"/>
          <c:tx>
            <c:v>Eagle AAA</c:v>
          </c:tx>
          <c:xVal>
            <c:numRef>
              <c:f>Eagle!$A$7:$A$42</c:f>
              <c:numCache>
                <c:formatCode>0.00000</c:formatCode>
                <c:ptCount val="36"/>
                <c:pt idx="0">
                  <c:v>9.9675700000000002E-4</c:v>
                </c:pt>
                <c:pt idx="1">
                  <c:v>1.2068999999999999E-3</c:v>
                </c:pt>
                <c:pt idx="2">
                  <c:v>1.3970499999999999E-3</c:v>
                </c:pt>
                <c:pt idx="3">
                  <c:v>1.74994E-3</c:v>
                </c:pt>
                <c:pt idx="4">
                  <c:v>1.9811500000000001E-3</c:v>
                </c:pt>
                <c:pt idx="5">
                  <c:v>2.2424099999999998E-3</c:v>
                </c:pt>
                <c:pt idx="6">
                  <c:v>2.42654E-3</c:v>
                </c:pt>
                <c:pt idx="7">
                  <c:v>2.5676399999999999E-3</c:v>
                </c:pt>
                <c:pt idx="8">
                  <c:v>2.8100600000000001E-3</c:v>
                </c:pt>
                <c:pt idx="9">
                  <c:v>3.1812199999999998E-3</c:v>
                </c:pt>
                <c:pt idx="10">
                  <c:v>3.4425599999999999E-3</c:v>
                </c:pt>
                <c:pt idx="11">
                  <c:v>3.7252299999999999E-3</c:v>
                </c:pt>
                <c:pt idx="12">
                  <c:v>4.0312600000000001E-3</c:v>
                </c:pt>
                <c:pt idx="13">
                  <c:v>4.4607199999999996E-3</c:v>
                </c:pt>
                <c:pt idx="14">
                  <c:v>4.8806300000000004E-3</c:v>
                </c:pt>
                <c:pt idx="15">
                  <c:v>5.5848499999999997E-3</c:v>
                </c:pt>
                <c:pt idx="16">
                  <c:v>6.38998E-3</c:v>
                </c:pt>
                <c:pt idx="17">
                  <c:v>7.3114499999999997E-3</c:v>
                </c:pt>
                <c:pt idx="18">
                  <c:v>8.4590599999999991E-3</c:v>
                </c:pt>
                <c:pt idx="19">
                  <c:v>1.03503E-2</c:v>
                </c:pt>
                <c:pt idx="20">
                  <c:v>1.26629E-2</c:v>
                </c:pt>
                <c:pt idx="21">
                  <c:v>1.53204E-2</c:v>
                </c:pt>
                <c:pt idx="22">
                  <c:v>1.8744299999999998E-2</c:v>
                </c:pt>
                <c:pt idx="23">
                  <c:v>2.4252800000000001E-2</c:v>
                </c:pt>
                <c:pt idx="24">
                  <c:v>3.2092999999999997E-2</c:v>
                </c:pt>
                <c:pt idx="25">
                  <c:v>4.1992000000000002E-2</c:v>
                </c:pt>
                <c:pt idx="26">
                  <c:v>5.7462699999999999E-2</c:v>
                </c:pt>
                <c:pt idx="27">
                  <c:v>7.9509899999999994E-2</c:v>
                </c:pt>
                <c:pt idx="28">
                  <c:v>0.111263</c:v>
                </c:pt>
                <c:pt idx="29">
                  <c:v>0.161026</c:v>
                </c:pt>
                <c:pt idx="30">
                  <c:v>0.21068600000000001</c:v>
                </c:pt>
                <c:pt idx="31">
                  <c:v>0.30487399999999998</c:v>
                </c:pt>
                <c:pt idx="32">
                  <c:v>0.42662699999999998</c:v>
                </c:pt>
                <c:pt idx="33">
                  <c:v>0.59031400000000001</c:v>
                </c:pt>
                <c:pt idx="34">
                  <c:v>0.73023899999999997</c:v>
                </c:pt>
                <c:pt idx="35">
                  <c:v>0.99912900000000004</c:v>
                </c:pt>
              </c:numCache>
            </c:numRef>
          </c:xVal>
          <c:yVal>
            <c:numRef>
              <c:f>Eagle!$E$7:$E$42</c:f>
              <c:numCache>
                <c:formatCode>_(* #,##0.00_);_(* \(#,##0.00\);_(* "-"??_);_(@_)</c:formatCode>
                <c:ptCount val="36"/>
                <c:pt idx="0">
                  <c:v>116017.2439219629</c:v>
                </c:pt>
                <c:pt idx="1">
                  <c:v>129491.25859631885</c:v>
                </c:pt>
                <c:pt idx="2">
                  <c:v>141395.08249516488</c:v>
                </c:pt>
                <c:pt idx="3">
                  <c:v>168680.06903082729</c:v>
                </c:pt>
                <c:pt idx="4">
                  <c:v>199163.11233361455</c:v>
                </c:pt>
                <c:pt idx="5">
                  <c:v>219950.41049570584</c:v>
                </c:pt>
                <c:pt idx="6">
                  <c:v>240301.82894146259</c:v>
                </c:pt>
                <c:pt idx="7">
                  <c:v>268501.42543329543</c:v>
                </c:pt>
                <c:pt idx="8">
                  <c:v>299927.75954942097</c:v>
                </c:pt>
                <c:pt idx="9">
                  <c:v>350205.26716142468</c:v>
                </c:pt>
                <c:pt idx="10">
                  <c:v>386895.21751229442</c:v>
                </c:pt>
                <c:pt idx="11">
                  <c:v>422696.04829741112</c:v>
                </c:pt>
                <c:pt idx="12">
                  <c:v>466980.54702469258</c:v>
                </c:pt>
                <c:pt idx="13">
                  <c:v>487865.18768238515</c:v>
                </c:pt>
                <c:pt idx="14">
                  <c:v>504080.4158476225</c:v>
                </c:pt>
                <c:pt idx="15">
                  <c:v>503531.87641532911</c:v>
                </c:pt>
                <c:pt idx="16">
                  <c:v>486450.66181708802</c:v>
                </c:pt>
                <c:pt idx="17">
                  <c:v>475214.90265237616</c:v>
                </c:pt>
                <c:pt idx="18">
                  <c:v>443963.04081038927</c:v>
                </c:pt>
                <c:pt idx="19">
                  <c:v>392114.2382343827</c:v>
                </c:pt>
                <c:pt idx="20">
                  <c:v>334939.86369608948</c:v>
                </c:pt>
                <c:pt idx="21">
                  <c:v>292572.64823353518</c:v>
                </c:pt>
                <c:pt idx="22">
                  <c:v>252710.42396872037</c:v>
                </c:pt>
                <c:pt idx="23">
                  <c:v>204073.34410858728</c:v>
                </c:pt>
                <c:pt idx="24">
                  <c:v>164766.77157001596</c:v>
                </c:pt>
                <c:pt idx="25">
                  <c:v>131568.87026091557</c:v>
                </c:pt>
                <c:pt idx="26">
                  <c:v>101569.88794463471</c:v>
                </c:pt>
                <c:pt idx="27">
                  <c:v>74986.259572657975</c:v>
                </c:pt>
                <c:pt idx="28">
                  <c:v>55975.481516729771</c:v>
                </c:pt>
                <c:pt idx="29">
                  <c:v>41310.347397287551</c:v>
                </c:pt>
                <c:pt idx="30">
                  <c:v>32621.579032282545</c:v>
                </c:pt>
                <c:pt idx="31">
                  <c:v>23025.512178786594</c:v>
                </c:pt>
                <c:pt idx="32">
                  <c:v>17188.058889838616</c:v>
                </c:pt>
                <c:pt idx="33">
                  <c:v>12689.483901779518</c:v>
                </c:pt>
                <c:pt idx="34">
                  <c:v>10250.931544323266</c:v>
                </c:pt>
                <c:pt idx="35">
                  <c:v>7568.6823222977491</c:v>
                </c:pt>
              </c:numCache>
            </c:numRef>
          </c:yVal>
          <c:smooth val="1"/>
        </c:ser>
        <c:ser>
          <c:idx val="1"/>
          <c:order val="4"/>
          <c:tx>
            <c:v>AD-MU-80</c:v>
          </c:tx>
          <c:xVal>
            <c:numRef>
              <c:f>'Ad-MU-80'!$A$5:$A$33</c:f>
              <c:numCache>
                <c:formatCode>General</c:formatCode>
                <c:ptCount val="29"/>
                <c:pt idx="0">
                  <c:v>1.828E-4</c:v>
                </c:pt>
                <c:pt idx="1">
                  <c:v>2.9999999999999997E-4</c:v>
                </c:pt>
                <c:pt idx="2">
                  <c:v>5.0000000000000001E-4</c:v>
                </c:pt>
                <c:pt idx="3">
                  <c:v>6.9999999999999999E-4</c:v>
                </c:pt>
                <c:pt idx="4">
                  <c:v>1E-3</c:v>
                </c:pt>
                <c:pt idx="5">
                  <c:v>1.389E-3</c:v>
                </c:pt>
                <c:pt idx="6">
                  <c:v>2E-3</c:v>
                </c:pt>
                <c:pt idx="7">
                  <c:v>2.1540000000000001E-3</c:v>
                </c:pt>
                <c:pt idx="8">
                  <c:v>2.5400000000000002E-3</c:v>
                </c:pt>
                <c:pt idx="9">
                  <c:v>3.0000000000000001E-3</c:v>
                </c:pt>
                <c:pt idx="10">
                  <c:v>3.0760000000000002E-3</c:v>
                </c:pt>
                <c:pt idx="11">
                  <c:v>3.3400000000000001E-3</c:v>
                </c:pt>
                <c:pt idx="12">
                  <c:v>3.8310000000000002E-3</c:v>
                </c:pt>
                <c:pt idx="13">
                  <c:v>5.0000000000000001E-3</c:v>
                </c:pt>
                <c:pt idx="14">
                  <c:v>5.47E-3</c:v>
                </c:pt>
                <c:pt idx="15">
                  <c:v>7.0000000000000001E-3</c:v>
                </c:pt>
                <c:pt idx="16">
                  <c:v>7.8139999999999998E-3</c:v>
                </c:pt>
                <c:pt idx="17">
                  <c:v>0.01</c:v>
                </c:pt>
                <c:pt idx="18">
                  <c:v>1.1469999999999999E-2</c:v>
                </c:pt>
                <c:pt idx="19">
                  <c:v>0.02</c:v>
                </c:pt>
                <c:pt idx="20">
                  <c:v>0.03</c:v>
                </c:pt>
                <c:pt idx="21">
                  <c:v>0.05</c:v>
                </c:pt>
                <c:pt idx="22">
                  <c:v>7.0000000000000007E-2</c:v>
                </c:pt>
                <c:pt idx="23">
                  <c:v>0.1</c:v>
                </c:pt>
                <c:pt idx="24">
                  <c:v>0.2</c:v>
                </c:pt>
                <c:pt idx="25">
                  <c:v>0.3</c:v>
                </c:pt>
                <c:pt idx="26">
                  <c:v>0.5</c:v>
                </c:pt>
                <c:pt idx="27">
                  <c:v>0.7</c:v>
                </c:pt>
                <c:pt idx="28">
                  <c:v>1</c:v>
                </c:pt>
              </c:numCache>
            </c:numRef>
          </c:xVal>
          <c:yVal>
            <c:numRef>
              <c:f>'Ad-MU-80'!$D$5:$D$33</c:f>
              <c:numCache>
                <c:formatCode>#,##0</c:formatCode>
                <c:ptCount val="29"/>
                <c:pt idx="0">
                  <c:v>54704.595185959653</c:v>
                </c:pt>
                <c:pt idx="1">
                  <c:v>57666.666666628749</c:v>
                </c:pt>
                <c:pt idx="2">
                  <c:v>59999.999999960542</c:v>
                </c:pt>
                <c:pt idx="3">
                  <c:v>62771.428571387296</c:v>
                </c:pt>
                <c:pt idx="4">
                  <c:v>64449.999999957618</c:v>
                </c:pt>
                <c:pt idx="5">
                  <c:v>71994.240460715795</c:v>
                </c:pt>
                <c:pt idx="6">
                  <c:v>86499.999999943102</c:v>
                </c:pt>
                <c:pt idx="7">
                  <c:v>92850.510677747661</c:v>
                </c:pt>
                <c:pt idx="8">
                  <c:v>118110.23622039476</c:v>
                </c:pt>
                <c:pt idx="9">
                  <c:v>133333.33333324565</c:v>
                </c:pt>
                <c:pt idx="10">
                  <c:v>162548.76462928191</c:v>
                </c:pt>
                <c:pt idx="11">
                  <c:v>209580.83832321546</c:v>
                </c:pt>
                <c:pt idx="12">
                  <c:v>261028.45210110737</c:v>
                </c:pt>
                <c:pt idx="13">
                  <c:v>345999.99999977247</c:v>
                </c:pt>
                <c:pt idx="14">
                  <c:v>365630.71297964989</c:v>
                </c:pt>
                <c:pt idx="15">
                  <c:v>383285.71428546222</c:v>
                </c:pt>
                <c:pt idx="16">
                  <c:v>383926.28615280613</c:v>
                </c:pt>
                <c:pt idx="17">
                  <c:v>352899.99999976793</c:v>
                </c:pt>
                <c:pt idx="18">
                  <c:v>348735.83260657103</c:v>
                </c:pt>
                <c:pt idx="19">
                  <c:v>249999.99999983556</c:v>
                </c:pt>
                <c:pt idx="20">
                  <c:v>197999.99999986982</c:v>
                </c:pt>
                <c:pt idx="21">
                  <c:v>132579.99999991283</c:v>
                </c:pt>
                <c:pt idx="22">
                  <c:v>99999.999999934225</c:v>
                </c:pt>
                <c:pt idx="23">
                  <c:v>76019.99999995</c:v>
                </c:pt>
                <c:pt idx="24">
                  <c:v>39069.999999974309</c:v>
                </c:pt>
                <c:pt idx="25">
                  <c:v>27969.999999981606</c:v>
                </c:pt>
                <c:pt idx="26">
                  <c:v>17153.999999988722</c:v>
                </c:pt>
                <c:pt idx="27">
                  <c:v>12455.714285706095</c:v>
                </c:pt>
                <c:pt idx="28">
                  <c:v>8863.9999999941701</c:v>
                </c:pt>
              </c:numCache>
            </c:numRef>
          </c:yVal>
          <c:smooth val="1"/>
        </c:ser>
        <c:ser>
          <c:idx val="2"/>
          <c:order val="5"/>
          <c:tx>
            <c:v>CO-NETIC AA</c:v>
          </c:tx>
          <c:xVal>
            <c:numRef>
              <c:f>'CO-NETIC AA'!$A$7:$A$29</c:f>
              <c:numCache>
                <c:formatCode>0.0000</c:formatCode>
                <c:ptCount val="23"/>
                <c:pt idx="0">
                  <c:v>4.5719199999999998E-4</c:v>
                </c:pt>
                <c:pt idx="1">
                  <c:v>8.0612800000000003E-4</c:v>
                </c:pt>
                <c:pt idx="2">
                  <c:v>1.05835E-3</c:v>
                </c:pt>
                <c:pt idx="3">
                  <c:v>1.6286300000000001E-3</c:v>
                </c:pt>
                <c:pt idx="4">
                  <c:v>2.44998E-3</c:v>
                </c:pt>
                <c:pt idx="5">
                  <c:v>3.0049199999999999E-3</c:v>
                </c:pt>
                <c:pt idx="6">
                  <c:v>3.8566199999999998E-3</c:v>
                </c:pt>
                <c:pt idx="7">
                  <c:v>5.1794700000000003E-3</c:v>
                </c:pt>
                <c:pt idx="8">
                  <c:v>5.9347000000000002E-3</c:v>
                </c:pt>
                <c:pt idx="9">
                  <c:v>7.7915800000000002E-3</c:v>
                </c:pt>
                <c:pt idx="10">
                  <c:v>0.01</c:v>
                </c:pt>
                <c:pt idx="11">
                  <c:v>1.975E-2</c:v>
                </c:pt>
                <c:pt idx="12">
                  <c:v>4.0816699999999997E-2</c:v>
                </c:pt>
                <c:pt idx="13">
                  <c:v>8.0612799999999998E-2</c:v>
                </c:pt>
                <c:pt idx="14">
                  <c:v>0.10114099999999999</c:v>
                </c:pt>
                <c:pt idx="15">
                  <c:v>0.19975300000000001</c:v>
                </c:pt>
                <c:pt idx="16">
                  <c:v>0.40356300000000001</c:v>
                </c:pt>
                <c:pt idx="17">
                  <c:v>0.60708700000000004</c:v>
                </c:pt>
                <c:pt idx="18">
                  <c:v>1</c:v>
                </c:pt>
                <c:pt idx="19">
                  <c:v>2.0203099999999998</c:v>
                </c:pt>
                <c:pt idx="20">
                  <c:v>3.99011</c:v>
                </c:pt>
                <c:pt idx="21">
                  <c:v>6.0023999999999997</c:v>
                </c:pt>
                <c:pt idx="22">
                  <c:v>10.114100000000001</c:v>
                </c:pt>
              </c:numCache>
            </c:numRef>
          </c:xVal>
          <c:yVal>
            <c:numRef>
              <c:f>'CO-NETIC AA'!$E$7:$E$29</c:f>
              <c:numCache>
                <c:formatCode>#,##0.00</c:formatCode>
                <c:ptCount val="23"/>
                <c:pt idx="0">
                  <c:v>66657.990515975689</c:v>
                </c:pt>
                <c:pt idx="1">
                  <c:v>83796.493856999863</c:v>
                </c:pt>
                <c:pt idx="2">
                  <c:v>93951.055888821866</c:v>
                </c:pt>
                <c:pt idx="3">
                  <c:v>123560.90701992944</c:v>
                </c:pt>
                <c:pt idx="4">
                  <c:v>166231.56107385864</c:v>
                </c:pt>
                <c:pt idx="5">
                  <c:v>199500.81865727069</c:v>
                </c:pt>
                <c:pt idx="6">
                  <c:v>262260.73608479317</c:v>
                </c:pt>
                <c:pt idx="7">
                  <c:v>386321.38037264126</c:v>
                </c:pt>
                <c:pt idx="8">
                  <c:v>413737.84690016101</c:v>
                </c:pt>
                <c:pt idx="9">
                  <c:v>433280.54130199266</c:v>
                </c:pt>
                <c:pt idx="10">
                  <c:v>386949.99999974557</c:v>
                </c:pt>
                <c:pt idx="11">
                  <c:v>263318.98734159902</c:v>
                </c:pt>
                <c:pt idx="12">
                  <c:v>146039.73373634028</c:v>
                </c:pt>
                <c:pt idx="13">
                  <c:v>80986.146120662073</c:v>
                </c:pt>
                <c:pt idx="14">
                  <c:v>67552.426810052377</c:v>
                </c:pt>
                <c:pt idx="15">
                  <c:v>35795.457389852956</c:v>
                </c:pt>
                <c:pt idx="16">
                  <c:v>17717.803663852479</c:v>
                </c:pt>
                <c:pt idx="17">
                  <c:v>12048.882614839702</c:v>
                </c:pt>
                <c:pt idx="18">
                  <c:v>7482.9699999950808</c:v>
                </c:pt>
                <c:pt idx="19">
                  <c:v>3539.1845805818407</c:v>
                </c:pt>
                <c:pt idx="20">
                  <c:v>1833.2126181972906</c:v>
                </c:pt>
                <c:pt idx="21">
                  <c:v>1191.2318405963113</c:v>
                </c:pt>
                <c:pt idx="22">
                  <c:v>706.95860234675331</c:v>
                </c:pt>
              </c:numCache>
            </c:numRef>
          </c:yVal>
          <c:smooth val="1"/>
        </c:ser>
        <c:ser>
          <c:idx val="3"/>
          <c:order val="6"/>
          <c:tx>
            <c:v>MuShield</c:v>
          </c:tx>
          <c:xVal>
            <c:numRef>
              <c:f>MuShield!$A$7:$A$33</c:f>
              <c:numCache>
                <c:formatCode>0.00</c:formatCode>
                <c:ptCount val="27"/>
                <c:pt idx="0">
                  <c:v>7.7665000000000004E-4</c:v>
                </c:pt>
                <c:pt idx="1">
                  <c:v>1.0245300000000001E-3</c:v>
                </c:pt>
                <c:pt idx="2">
                  <c:v>1.3894999999999999E-3</c:v>
                </c:pt>
                <c:pt idx="3">
                  <c:v>1.9644100000000002E-3</c:v>
                </c:pt>
                <c:pt idx="4">
                  <c:v>2.1346300000000002E-3</c:v>
                </c:pt>
                <c:pt idx="5">
                  <c:v>2.5206E-3</c:v>
                </c:pt>
                <c:pt idx="6">
                  <c:v>2.8159399999999998E-3</c:v>
                </c:pt>
                <c:pt idx="7">
                  <c:v>3.0599500000000001E-3</c:v>
                </c:pt>
                <c:pt idx="8">
                  <c:v>3.3714700000000001E-3</c:v>
                </c:pt>
                <c:pt idx="9">
                  <c:v>3.7665200000000002E-3</c:v>
                </c:pt>
                <c:pt idx="10">
                  <c:v>4.2665300000000001E-3</c:v>
                </c:pt>
                <c:pt idx="11">
                  <c:v>5.0379700000000001E-3</c:v>
                </c:pt>
                <c:pt idx="12">
                  <c:v>5.6282800000000003E-3</c:v>
                </c:pt>
                <c:pt idx="13">
                  <c:v>6.9278999999999999E-3</c:v>
                </c:pt>
                <c:pt idx="14">
                  <c:v>7.8475999999999997E-3</c:v>
                </c:pt>
                <c:pt idx="15">
                  <c:v>9.9309900000000007E-3</c:v>
                </c:pt>
                <c:pt idx="16">
                  <c:v>1.3283400000000001E-2</c:v>
                </c:pt>
                <c:pt idx="17">
                  <c:v>1.9576199999999998E-2</c:v>
                </c:pt>
                <c:pt idx="18">
                  <c:v>2.9660599999999999E-2</c:v>
                </c:pt>
                <c:pt idx="19">
                  <c:v>4.9515000000000003E-2</c:v>
                </c:pt>
                <c:pt idx="20">
                  <c:v>6.9039500000000004E-2</c:v>
                </c:pt>
                <c:pt idx="21">
                  <c:v>0.10034700000000001</c:v>
                </c:pt>
                <c:pt idx="22">
                  <c:v>0.19508600000000001</c:v>
                </c:pt>
                <c:pt idx="23">
                  <c:v>0.299703</c:v>
                </c:pt>
                <c:pt idx="24">
                  <c:v>0.50031999999999999</c:v>
                </c:pt>
                <c:pt idx="25">
                  <c:v>0.68800899999999998</c:v>
                </c:pt>
                <c:pt idx="26">
                  <c:v>0.98624500000000004</c:v>
                </c:pt>
              </c:numCache>
            </c:numRef>
          </c:xVal>
          <c:yVal>
            <c:numRef>
              <c:f>MuShield!$E$7:$E$33</c:f>
              <c:numCache>
                <c:formatCode>#,##0.00</c:formatCode>
                <c:ptCount val="27"/>
                <c:pt idx="0">
                  <c:v>66510.397218780694</c:v>
                </c:pt>
                <c:pt idx="1">
                  <c:v>66917.708607805456</c:v>
                </c:pt>
                <c:pt idx="2">
                  <c:v>71292.407340723192</c:v>
                </c:pt>
                <c:pt idx="3">
                  <c:v>88832.27024902399</c:v>
                </c:pt>
                <c:pt idx="4">
                  <c:v>94179.319132527802</c:v>
                </c:pt>
                <c:pt idx="5">
                  <c:v>118551.13861771146</c:v>
                </c:pt>
                <c:pt idx="6">
                  <c:v>140843.55490519659</c:v>
                </c:pt>
                <c:pt idx="7">
                  <c:v>167225.28145873742</c:v>
                </c:pt>
                <c:pt idx="8">
                  <c:v>207225.3349427818</c:v>
                </c:pt>
                <c:pt idx="9">
                  <c:v>264247.36892392591</c:v>
                </c:pt>
                <c:pt idx="10">
                  <c:v>305266.80932728556</c:v>
                </c:pt>
                <c:pt idx="11">
                  <c:v>338298.95771488897</c:v>
                </c:pt>
                <c:pt idx="12">
                  <c:v>358882.28730601037</c:v>
                </c:pt>
                <c:pt idx="13">
                  <c:v>376168.82460749819</c:v>
                </c:pt>
                <c:pt idx="14">
                  <c:v>377201.94709185662</c:v>
                </c:pt>
                <c:pt idx="15">
                  <c:v>363399.82217257563</c:v>
                </c:pt>
                <c:pt idx="16">
                  <c:v>326577.53286034812</c:v>
                </c:pt>
                <c:pt idx="17">
                  <c:v>262625.53508835321</c:v>
                </c:pt>
                <c:pt idx="18">
                  <c:v>199692.18424428723</c:v>
                </c:pt>
                <c:pt idx="19">
                  <c:v>137809.55266071923</c:v>
                </c:pt>
                <c:pt idx="20">
                  <c:v>106085.64662251587</c:v>
                </c:pt>
                <c:pt idx="21">
                  <c:v>76153.945807996002</c:v>
                </c:pt>
                <c:pt idx="22">
                  <c:v>41453.461550263382</c:v>
                </c:pt>
                <c:pt idx="23">
                  <c:v>28153.905699957799</c:v>
                </c:pt>
                <c:pt idx="24">
                  <c:v>17105.232651092047</c:v>
                </c:pt>
                <c:pt idx="25">
                  <c:v>12616.259380319578</c:v>
                </c:pt>
                <c:pt idx="26">
                  <c:v>8926.6257370067378</c:v>
                </c:pt>
              </c:numCache>
            </c:numRef>
          </c:yVal>
          <c:smooth val="1"/>
        </c:ser>
        <c:ser>
          <c:idx val="7"/>
          <c:order val="7"/>
          <c:tx>
            <c:v>Amumetal 4K</c:v>
          </c:tx>
          <c:spPr>
            <a:ln>
              <a:solidFill>
                <a:srgbClr val="0070C0"/>
              </a:solidFill>
            </a:ln>
          </c:spPr>
          <c:marker>
            <c:symbol val="star"/>
            <c:size val="7"/>
            <c:spPr>
              <a:solidFill>
                <a:srgbClr val="4F81BD"/>
              </a:solidFill>
            </c:spPr>
          </c:marker>
          <c:xVal>
            <c:numRef>
              <c:f>'A4K DC'!$D$5:$D$44</c:f>
              <c:numCache>
                <c:formatCode>General</c:formatCode>
                <c:ptCount val="40"/>
                <c:pt idx="0">
                  <c:v>1.1999999999999999E-3</c:v>
                </c:pt>
                <c:pt idx="1">
                  <c:v>1.4E-3</c:v>
                </c:pt>
                <c:pt idx="2">
                  <c:v>1.5E-3</c:v>
                </c:pt>
                <c:pt idx="3">
                  <c:v>1.8E-3</c:v>
                </c:pt>
                <c:pt idx="4">
                  <c:v>2.1000000000000003E-3</c:v>
                </c:pt>
                <c:pt idx="5">
                  <c:v>2.3999999999999998E-3</c:v>
                </c:pt>
                <c:pt idx="6">
                  <c:v>2.8E-3</c:v>
                </c:pt>
                <c:pt idx="7">
                  <c:v>3.0999999999999999E-3</c:v>
                </c:pt>
                <c:pt idx="8">
                  <c:v>3.5999999999999999E-3</c:v>
                </c:pt>
                <c:pt idx="9">
                  <c:v>4.2000000000000006E-3</c:v>
                </c:pt>
                <c:pt idx="10">
                  <c:v>4.7999999999999996E-3</c:v>
                </c:pt>
                <c:pt idx="11">
                  <c:v>5.5999999999999999E-3</c:v>
                </c:pt>
                <c:pt idx="12">
                  <c:v>6.4000000000000003E-3</c:v>
                </c:pt>
                <c:pt idx="13">
                  <c:v>7.4000000000000003E-3</c:v>
                </c:pt>
                <c:pt idx="14">
                  <c:v>8.5000000000000006E-3</c:v>
                </c:pt>
                <c:pt idx="15">
                  <c:v>9.8000000000000014E-3</c:v>
                </c:pt>
                <c:pt idx="16">
                  <c:v>1.1300000000000001E-2</c:v>
                </c:pt>
                <c:pt idx="17">
                  <c:v>1.3099999999999999E-2</c:v>
                </c:pt>
                <c:pt idx="18">
                  <c:v>1.5099999999999999E-2</c:v>
                </c:pt>
                <c:pt idx="19">
                  <c:v>1.7299999999999999E-2</c:v>
                </c:pt>
                <c:pt idx="20">
                  <c:v>0.02</c:v>
                </c:pt>
                <c:pt idx="21">
                  <c:v>2.3100000000000002E-2</c:v>
                </c:pt>
                <c:pt idx="22">
                  <c:v>2.6600000000000002E-2</c:v>
                </c:pt>
                <c:pt idx="23">
                  <c:v>3.0600000000000002E-2</c:v>
                </c:pt>
                <c:pt idx="24">
                  <c:v>3.5299999999999998E-2</c:v>
                </c:pt>
                <c:pt idx="25">
                  <c:v>4.0799999999999996E-2</c:v>
                </c:pt>
                <c:pt idx="26">
                  <c:v>4.7E-2</c:v>
                </c:pt>
                <c:pt idx="27">
                  <c:v>5.4299999999999994E-2</c:v>
                </c:pt>
                <c:pt idx="28">
                  <c:v>6.25E-2</c:v>
                </c:pt>
                <c:pt idx="29">
                  <c:v>7.2099999999999997E-2</c:v>
                </c:pt>
                <c:pt idx="30">
                  <c:v>8.3099999999999993E-2</c:v>
                </c:pt>
                <c:pt idx="31">
                  <c:v>9.5899999999999999E-2</c:v>
                </c:pt>
                <c:pt idx="32">
                  <c:v>0.1105</c:v>
                </c:pt>
                <c:pt idx="33">
                  <c:v>0.1275</c:v>
                </c:pt>
                <c:pt idx="34">
                  <c:v>0.14699999999999999</c:v>
                </c:pt>
                <c:pt idx="35">
                  <c:v>0.16950000000000001</c:v>
                </c:pt>
                <c:pt idx="36">
                  <c:v>0.19550000000000001</c:v>
                </c:pt>
                <c:pt idx="37">
                  <c:v>0.22540000000000002</c:v>
                </c:pt>
                <c:pt idx="38">
                  <c:v>0.2601</c:v>
                </c:pt>
                <c:pt idx="39">
                  <c:v>0.2999</c:v>
                </c:pt>
              </c:numCache>
            </c:numRef>
          </c:xVal>
          <c:yVal>
            <c:numRef>
              <c:f>'A4K DC'!$G$5:$G$44</c:f>
              <c:numCache>
                <c:formatCode>_(* #,##0_);_(* \(#,##0\);_(* "-"??_);_(@_)</c:formatCode>
                <c:ptCount val="40"/>
                <c:pt idx="0">
                  <c:v>29999.999999980271</c:v>
                </c:pt>
                <c:pt idx="1">
                  <c:v>30714.285714265516</c:v>
                </c:pt>
                <c:pt idx="2">
                  <c:v>31999.999999978954</c:v>
                </c:pt>
                <c:pt idx="3">
                  <c:v>32777.777777756222</c:v>
                </c:pt>
                <c:pt idx="4">
                  <c:v>33333.333333311406</c:v>
                </c:pt>
                <c:pt idx="5">
                  <c:v>34999.999999976986</c:v>
                </c:pt>
                <c:pt idx="6">
                  <c:v>37499.999999975342</c:v>
                </c:pt>
                <c:pt idx="7">
                  <c:v>39677.41935481262</c:v>
                </c:pt>
                <c:pt idx="8">
                  <c:v>41944.444444416869</c:v>
                </c:pt>
                <c:pt idx="9">
                  <c:v>44999.999999970401</c:v>
                </c:pt>
                <c:pt idx="10">
                  <c:v>47291.666666635574</c:v>
                </c:pt>
                <c:pt idx="11">
                  <c:v>49821.428571395816</c:v>
                </c:pt>
                <c:pt idx="12">
                  <c:v>55156.249999963722</c:v>
                </c:pt>
                <c:pt idx="13">
                  <c:v>60405.40540536568</c:v>
                </c:pt>
                <c:pt idx="14">
                  <c:v>67999.999999955267</c:v>
                </c:pt>
                <c:pt idx="15">
                  <c:v>79693.877550967998</c:v>
                </c:pt>
                <c:pt idx="16">
                  <c:v>95309.734513211661</c:v>
                </c:pt>
                <c:pt idx="17">
                  <c:v>113816.79389305493</c:v>
                </c:pt>
                <c:pt idx="18">
                  <c:v>128211.92052971703</c:v>
                </c:pt>
                <c:pt idx="19">
                  <c:v>136878.612716673</c:v>
                </c:pt>
                <c:pt idx="20">
                  <c:v>138249.99999990908</c:v>
                </c:pt>
                <c:pt idx="21">
                  <c:v>135497.83549774639</c:v>
                </c:pt>
                <c:pt idx="22">
                  <c:v>129887.21804502733</c:v>
                </c:pt>
                <c:pt idx="23">
                  <c:v>122679.73856201081</c:v>
                </c:pt>
                <c:pt idx="24">
                  <c:v>114220.96317272942</c:v>
                </c:pt>
                <c:pt idx="25">
                  <c:v>105171.56862738181</c:v>
                </c:pt>
                <c:pt idx="26">
                  <c:v>96382.978723340872</c:v>
                </c:pt>
                <c:pt idx="27">
                  <c:v>87587.476979684594</c:v>
                </c:pt>
                <c:pt idx="28">
                  <c:v>79455.999999947744</c:v>
                </c:pt>
                <c:pt idx="29">
                  <c:v>71650.48543684608</c:v>
                </c:pt>
                <c:pt idx="30">
                  <c:v>64416.365824265704</c:v>
                </c:pt>
                <c:pt idx="31">
                  <c:v>57664.23357660442</c:v>
                </c:pt>
                <c:pt idx="32">
                  <c:v>51502.262443405052</c:v>
                </c:pt>
                <c:pt idx="33">
                  <c:v>45835.294117616926</c:v>
                </c:pt>
                <c:pt idx="34">
                  <c:v>40734.693877524238</c:v>
                </c:pt>
                <c:pt idx="35">
                  <c:v>36135.69321531547</c:v>
                </c:pt>
                <c:pt idx="36">
                  <c:v>32020.460358035209</c:v>
                </c:pt>
                <c:pt idx="37">
                  <c:v>28340.727595367342</c:v>
                </c:pt>
                <c:pt idx="38">
                  <c:v>25059.592464420275</c:v>
                </c:pt>
                <c:pt idx="39">
                  <c:v>22147.382460805708</c:v>
                </c:pt>
              </c:numCache>
            </c:numRef>
          </c:yVal>
          <c:smooth val="1"/>
        </c:ser>
        <c:ser>
          <c:idx val="8"/>
          <c:order val="8"/>
          <c:tx>
            <c:v>AD-MU-80 specimen-1</c:v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'Ad-MU-80'!$AA$6:$AA$195</c:f>
              <c:numCache>
                <c:formatCode>General</c:formatCode>
                <c:ptCount val="190"/>
                <c:pt idx="0" formatCode="0.00E+00">
                  <c:v>3.5694700448560399E-6</c:v>
                </c:pt>
                <c:pt idx="1">
                  <c:v>3.2624748577990501E-4</c:v>
                </c:pt>
                <c:pt idx="2">
                  <c:v>6.2013965593515799E-4</c:v>
                </c:pt>
                <c:pt idx="3">
                  <c:v>8.7049851926836196E-4</c:v>
                </c:pt>
                <c:pt idx="4">
                  <c:v>1.13764862287196E-3</c:v>
                </c:pt>
                <c:pt idx="5">
                  <c:v>1.3608758472386101E-3</c:v>
                </c:pt>
                <c:pt idx="6">
                  <c:v>1.5819041984058799E-3</c:v>
                </c:pt>
                <c:pt idx="7">
                  <c:v>1.7485682373660401E-3</c:v>
                </c:pt>
                <c:pt idx="8">
                  <c:v>1.9204864522137E-3</c:v>
                </c:pt>
                <c:pt idx="9">
                  <c:v>2.0927379489521702E-3</c:v>
                </c:pt>
                <c:pt idx="10">
                  <c:v>2.2659369372393301E-3</c:v>
                </c:pt>
                <c:pt idx="11">
                  <c:v>2.4075972240138401E-3</c:v>
                </c:pt>
                <c:pt idx="12">
                  <c:v>2.5798349433513298E-3</c:v>
                </c:pt>
                <c:pt idx="13">
                  <c:v>2.7219540831857599E-3</c:v>
                </c:pt>
                <c:pt idx="14">
                  <c:v>2.8634702977098098E-3</c:v>
                </c:pt>
                <c:pt idx="15">
                  <c:v>3.0047722408450099E-3</c:v>
                </c:pt>
                <c:pt idx="16">
                  <c:v>3.1460496470850901E-3</c:v>
                </c:pt>
                <c:pt idx="17">
                  <c:v>3.2576660147485802E-3</c:v>
                </c:pt>
                <c:pt idx="18">
                  <c:v>3.39887361549029E-3</c:v>
                </c:pt>
                <c:pt idx="19">
                  <c:v>3.5101504030225499E-3</c:v>
                </c:pt>
                <c:pt idx="20">
                  <c:v>3.59598387367057E-3</c:v>
                </c:pt>
                <c:pt idx="21">
                  <c:v>3.6980752023504102E-3</c:v>
                </c:pt>
                <c:pt idx="22">
                  <c:v>3.8152426816962801E-3</c:v>
                </c:pt>
                <c:pt idx="23">
                  <c:v>3.9191320268130601E-3</c:v>
                </c:pt>
                <c:pt idx="24">
                  <c:v>4.0099054173925097E-3</c:v>
                </c:pt>
                <c:pt idx="25">
                  <c:v>4.2739959774927604E-3</c:v>
                </c:pt>
                <c:pt idx="26">
                  <c:v>4.4606636217828198E-3</c:v>
                </c:pt>
                <c:pt idx="27">
                  <c:v>4.6481766736408397E-3</c:v>
                </c:pt>
                <c:pt idx="28">
                  <c:v>4.83428521787704E-3</c:v>
                </c:pt>
                <c:pt idx="29">
                  <c:v>4.9883103940144401E-3</c:v>
                </c:pt>
                <c:pt idx="30">
                  <c:v>5.1420424395439103E-3</c:v>
                </c:pt>
                <c:pt idx="31">
                  <c:v>5.2952874211447797E-3</c:v>
                </c:pt>
                <c:pt idx="32">
                  <c:v>5.4484095870567396E-3</c:v>
                </c:pt>
                <c:pt idx="33">
                  <c:v>5.6020438786458203E-3</c:v>
                </c:pt>
                <c:pt idx="34">
                  <c:v>5.7562052542330603E-3</c:v>
                </c:pt>
                <c:pt idx="35">
                  <c:v>5.8610489139923304E-3</c:v>
                </c:pt>
                <c:pt idx="36">
                  <c:v>5.9407852942385099E-3</c:v>
                </c:pt>
                <c:pt idx="37">
                  <c:v>6.08392343689343E-3</c:v>
                </c:pt>
                <c:pt idx="38">
                  <c:v>6.2927988082465197E-3</c:v>
                </c:pt>
                <c:pt idx="39">
                  <c:v>6.4467251807367202E-3</c:v>
                </c:pt>
                <c:pt idx="40">
                  <c:v>6.5669274934892496E-3</c:v>
                </c:pt>
                <c:pt idx="41">
                  <c:v>6.6553389126841602E-3</c:v>
                </c:pt>
                <c:pt idx="42">
                  <c:v>6.7654255951968096E-3</c:v>
                </c:pt>
                <c:pt idx="43">
                  <c:v>6.8753067976145502E-3</c:v>
                </c:pt>
                <c:pt idx="44">
                  <c:v>7.0021309229270096E-3</c:v>
                </c:pt>
                <c:pt idx="45">
                  <c:v>7.2045103153159399E-3</c:v>
                </c:pt>
                <c:pt idx="46">
                  <c:v>7.3256532965232796E-3</c:v>
                </c:pt>
                <c:pt idx="47">
                  <c:v>7.4786526467463801E-3</c:v>
                </c:pt>
                <c:pt idx="48">
                  <c:v>7.6319703205391699E-3</c:v>
                </c:pt>
                <c:pt idx="49">
                  <c:v>7.7525545953326599E-3</c:v>
                </c:pt>
                <c:pt idx="50">
                  <c:v>7.9056686260173693E-3</c:v>
                </c:pt>
                <c:pt idx="51">
                  <c:v>8.0598885227555293E-3</c:v>
                </c:pt>
                <c:pt idx="52">
                  <c:v>8.2142307103292497E-3</c:v>
                </c:pt>
                <c:pt idx="53">
                  <c:v>8.3675294894005898E-3</c:v>
                </c:pt>
                <c:pt idx="54">
                  <c:v>8.5200660501635397E-3</c:v>
                </c:pt>
                <c:pt idx="55">
                  <c:v>8.7078546500414192E-3</c:v>
                </c:pt>
                <c:pt idx="56">
                  <c:v>8.8935670611956594E-3</c:v>
                </c:pt>
                <c:pt idx="57">
                  <c:v>9.0806791250778503E-3</c:v>
                </c:pt>
                <c:pt idx="58">
                  <c:v>9.2260056438648094E-3</c:v>
                </c:pt>
                <c:pt idx="59">
                  <c:v>9.4461105155251596E-3</c:v>
                </c:pt>
                <c:pt idx="60">
                  <c:v>9.6662681349492605E-3</c:v>
                </c:pt>
                <c:pt idx="61">
                  <c:v>9.8859692631537207E-3</c:v>
                </c:pt>
                <c:pt idx="62">
                  <c:v>1.0105786515166601E-2</c:v>
                </c:pt>
                <c:pt idx="63">
                  <c:v>1.0325334648613099E-2</c:v>
                </c:pt>
                <c:pt idx="64">
                  <c:v>1.05461668358329E-2</c:v>
                </c:pt>
                <c:pt idx="65">
                  <c:v>1.0766542531832899E-2</c:v>
                </c:pt>
                <c:pt idx="66">
                  <c:v>1.10200854181435E-2</c:v>
                </c:pt>
                <c:pt idx="67">
                  <c:v>1.13493767175712E-2</c:v>
                </c:pt>
                <c:pt idx="68">
                  <c:v>1.1588363189266799E-2</c:v>
                </c:pt>
                <c:pt idx="69">
                  <c:v>1.18292359839791E-2</c:v>
                </c:pt>
                <c:pt idx="70">
                  <c:v>1.20382827199579E-2</c:v>
                </c:pt>
                <c:pt idx="71">
                  <c:v>1.23251112822278E-2</c:v>
                </c:pt>
                <c:pt idx="72">
                  <c:v>1.2667939468596699E-2</c:v>
                </c:pt>
                <c:pt idx="73">
                  <c:v>1.29088189551896E-2</c:v>
                </c:pt>
                <c:pt idx="74">
                  <c:v>1.3149795670869401E-2</c:v>
                </c:pt>
                <c:pt idx="75">
                  <c:v>1.3470412062561599E-2</c:v>
                </c:pt>
                <c:pt idx="76">
                  <c:v>1.3870924258711699E-2</c:v>
                </c:pt>
                <c:pt idx="77">
                  <c:v>1.4177394802338599E-2</c:v>
                </c:pt>
                <c:pt idx="78">
                  <c:v>1.4483291812444E-2</c:v>
                </c:pt>
                <c:pt idx="79">
                  <c:v>1.48589317321778E-2</c:v>
                </c:pt>
                <c:pt idx="80">
                  <c:v>1.51649573313592E-2</c:v>
                </c:pt>
                <c:pt idx="81">
                  <c:v>1.5538631675217201E-2</c:v>
                </c:pt>
                <c:pt idx="82">
                  <c:v>1.5902027001981001E-2</c:v>
                </c:pt>
                <c:pt idx="83">
                  <c:v>1.6341749156519501E-2</c:v>
                </c:pt>
                <c:pt idx="84">
                  <c:v>1.6715436359285199E-2</c:v>
                </c:pt>
                <c:pt idx="85">
                  <c:v>1.7156407139994299E-2</c:v>
                </c:pt>
                <c:pt idx="86">
                  <c:v>1.7527364317948699E-2</c:v>
                </c:pt>
                <c:pt idx="87">
                  <c:v>1.7968493341949401E-2</c:v>
                </c:pt>
                <c:pt idx="88">
                  <c:v>1.8475924468088999E-2</c:v>
                </c:pt>
                <c:pt idx="89">
                  <c:v>1.89160552209773E-2</c:v>
                </c:pt>
                <c:pt idx="90">
                  <c:v>1.9422594621238999E-2</c:v>
                </c:pt>
                <c:pt idx="91">
                  <c:v>1.9961058752668102E-2</c:v>
                </c:pt>
                <c:pt idx="92">
                  <c:v>2.0439487006358899E-2</c:v>
                </c:pt>
                <c:pt idx="93">
                  <c:v>2.09307353284988E-2</c:v>
                </c:pt>
                <c:pt idx="94">
                  <c:v>2.1436987633966498E-2</c:v>
                </c:pt>
                <c:pt idx="95">
                  <c:v>2.2093919568969E-2</c:v>
                </c:pt>
                <c:pt idx="96">
                  <c:v>2.2706616074551801E-2</c:v>
                </c:pt>
                <c:pt idx="97">
                  <c:v>2.3319301295787302E-2</c:v>
                </c:pt>
                <c:pt idx="98">
                  <c:v>2.3931578181099599E-2</c:v>
                </c:pt>
                <c:pt idx="99">
                  <c:v>2.4547284983194001E-2</c:v>
                </c:pt>
                <c:pt idx="100">
                  <c:v>2.5163581195624399E-2</c:v>
                </c:pt>
                <c:pt idx="101">
                  <c:v>2.5907113149623899E-2</c:v>
                </c:pt>
                <c:pt idx="102">
                  <c:v>2.6523018871145901E-2</c:v>
                </c:pt>
                <c:pt idx="103">
                  <c:v>2.7267334956082301E-2</c:v>
                </c:pt>
                <c:pt idx="104">
                  <c:v>2.80170428597027E-2</c:v>
                </c:pt>
                <c:pt idx="105">
                  <c:v>2.8762132840935099E-2</c:v>
                </c:pt>
                <c:pt idx="106">
                  <c:v>2.9643082954334599E-2</c:v>
                </c:pt>
                <c:pt idx="107">
                  <c:v>3.0389010339121302E-2</c:v>
                </c:pt>
                <c:pt idx="108">
                  <c:v>3.1181942536892701E-2</c:v>
                </c:pt>
                <c:pt idx="109">
                  <c:v>3.21470265145107E-2</c:v>
                </c:pt>
                <c:pt idx="110">
                  <c:v>3.3244822291348002E-2</c:v>
                </c:pt>
                <c:pt idx="111">
                  <c:v>3.4209542808006303E-2</c:v>
                </c:pt>
                <c:pt idx="112">
                  <c:v>3.4946647538832899E-2</c:v>
                </c:pt>
                <c:pt idx="113">
                  <c:v>3.5962891598826E-2</c:v>
                </c:pt>
                <c:pt idx="114">
                  <c:v>3.7029165994311802E-2</c:v>
                </c:pt>
                <c:pt idx="115">
                  <c:v>3.8253391075512802E-2</c:v>
                </c:pt>
                <c:pt idx="116">
                  <c:v>3.9218835889823701E-2</c:v>
                </c:pt>
                <c:pt idx="117">
                  <c:v>4.02156780888768E-2</c:v>
                </c:pt>
                <c:pt idx="118">
                  <c:v>4.1492216617736E-2</c:v>
                </c:pt>
                <c:pt idx="119">
                  <c:v>4.2629337689490801E-2</c:v>
                </c:pt>
                <c:pt idx="120">
                  <c:v>4.4122209624897102E-2</c:v>
                </c:pt>
                <c:pt idx="121">
                  <c:v>4.5348129326420898E-2</c:v>
                </c:pt>
                <c:pt idx="122">
                  <c:v>4.6579741718824397E-2</c:v>
                </c:pt>
                <c:pt idx="123">
                  <c:v>4.8070183583121498E-2</c:v>
                </c:pt>
                <c:pt idx="124">
                  <c:v>4.9298134467192598E-2</c:v>
                </c:pt>
                <c:pt idx="125">
                  <c:v>5.0747763077264398E-2</c:v>
                </c:pt>
                <c:pt idx="126">
                  <c:v>5.22219003715799E-2</c:v>
                </c:pt>
                <c:pt idx="127">
                  <c:v>5.3722588029752397E-2</c:v>
                </c:pt>
                <c:pt idx="128">
                  <c:v>5.5481458278039797E-2</c:v>
                </c:pt>
                <c:pt idx="129">
                  <c:v>5.7239352299055399E-2</c:v>
                </c:pt>
                <c:pt idx="130">
                  <c:v>5.8998641773972099E-2</c:v>
                </c:pt>
                <c:pt idx="131">
                  <c:v>6.0757716715073698E-2</c:v>
                </c:pt>
                <c:pt idx="132">
                  <c:v>6.2517600586433894E-2</c:v>
                </c:pt>
                <c:pt idx="133">
                  <c:v>6.4551314239041604E-2</c:v>
                </c:pt>
                <c:pt idx="134">
                  <c:v>6.6309162991454201E-2</c:v>
                </c:pt>
                <c:pt idx="135">
                  <c:v>6.8601883910035494E-2</c:v>
                </c:pt>
                <c:pt idx="136">
                  <c:v>7.0906819478702102E-2</c:v>
                </c:pt>
                <c:pt idx="137">
                  <c:v>7.1861777329012402E-2</c:v>
                </c:pt>
                <c:pt idx="138">
                  <c:v>7.5396575297729099E-2</c:v>
                </c:pt>
                <c:pt idx="139">
                  <c:v>7.7558962265290493E-2</c:v>
                </c:pt>
                <c:pt idx="140">
                  <c:v>8.1147578436280093E-2</c:v>
                </c:pt>
                <c:pt idx="141">
                  <c:v>8.4691260073160801E-2</c:v>
                </c:pt>
                <c:pt idx="142">
                  <c:v>8.6909575940828904E-2</c:v>
                </c:pt>
                <c:pt idx="143">
                  <c:v>9.0398934204064293E-2</c:v>
                </c:pt>
                <c:pt idx="144">
                  <c:v>9.5287363657881402E-2</c:v>
                </c:pt>
                <c:pt idx="145">
                  <c:v>9.8886338597436493E-2</c:v>
                </c:pt>
                <c:pt idx="146">
                  <c:v>0.10240794700093001</c:v>
                </c:pt>
                <c:pt idx="147">
                  <c:v>0.107305379527053</c:v>
                </c:pt>
                <c:pt idx="148">
                  <c:v>0.110846680429041</c:v>
                </c:pt>
                <c:pt idx="149">
                  <c:v>0.11569167616696301</c:v>
                </c:pt>
                <c:pt idx="150">
                  <c:v>0.12068323405972101</c:v>
                </c:pt>
                <c:pt idx="151">
                  <c:v>0.12560988937185599</c:v>
                </c:pt>
                <c:pt idx="152">
                  <c:v>0.13049901688065699</c:v>
                </c:pt>
                <c:pt idx="153">
                  <c:v>0.136780747549515</c:v>
                </c:pt>
                <c:pt idx="154">
                  <c:v>0.14303165174288901</c:v>
                </c:pt>
                <c:pt idx="155">
                  <c:v>0.1479691232333</c:v>
                </c:pt>
                <c:pt idx="156">
                  <c:v>0.155506678699077</c:v>
                </c:pt>
                <c:pt idx="157">
                  <c:v>0.16178056359731599</c:v>
                </c:pt>
                <c:pt idx="158">
                  <c:v>0.16945029761128699</c:v>
                </c:pt>
                <c:pt idx="159">
                  <c:v>0.17707595496398401</c:v>
                </c:pt>
                <c:pt idx="160">
                  <c:v>0.184640200010977</c:v>
                </c:pt>
                <c:pt idx="161">
                  <c:v>0.19365315163188099</c:v>
                </c:pt>
                <c:pt idx="162">
                  <c:v>0.20269596163622999</c:v>
                </c:pt>
                <c:pt idx="163">
                  <c:v>0.21300246425196001</c:v>
                </c:pt>
                <c:pt idx="164">
                  <c:v>0.222946099149778</c:v>
                </c:pt>
                <c:pt idx="165">
                  <c:v>0.23459124343832299</c:v>
                </c:pt>
                <c:pt idx="166">
                  <c:v>0.24856666426601001</c:v>
                </c:pt>
                <c:pt idx="167">
                  <c:v>0.26103268080194703</c:v>
                </c:pt>
                <c:pt idx="168">
                  <c:v>0.27351851107750602</c:v>
                </c:pt>
                <c:pt idx="169">
                  <c:v>0.288793291452282</c:v>
                </c:pt>
                <c:pt idx="170">
                  <c:v>0.30401713585706902</c:v>
                </c:pt>
                <c:pt idx="171">
                  <c:v>0.32191267916761601</c:v>
                </c:pt>
                <c:pt idx="172">
                  <c:v>0.342604487458817</c:v>
                </c:pt>
                <c:pt idx="173">
                  <c:v>0.364831866081745</c:v>
                </c:pt>
                <c:pt idx="174">
                  <c:v>0.38995900184764998</c:v>
                </c:pt>
                <c:pt idx="175">
                  <c:v>0.41512378482103401</c:v>
                </c:pt>
                <c:pt idx="176">
                  <c:v>0.44972918316862298</c:v>
                </c:pt>
                <c:pt idx="177">
                  <c:v>0.48025114135451902</c:v>
                </c:pt>
                <c:pt idx="178">
                  <c:v>0.52162438263547095</c:v>
                </c:pt>
                <c:pt idx="179">
                  <c:v>0.57597857173317502</c:v>
                </c:pt>
                <c:pt idx="180">
                  <c:v>0.626030813293738</c:v>
                </c:pt>
                <c:pt idx="181">
                  <c:v>0.69790920433136605</c:v>
                </c:pt>
                <c:pt idx="182">
                  <c:v>0.79131765012874</c:v>
                </c:pt>
                <c:pt idx="183">
                  <c:v>0.90070710955005795</c:v>
                </c:pt>
                <c:pt idx="184">
                  <c:v>1.06618639830714</c:v>
                </c:pt>
                <c:pt idx="185">
                  <c:v>1.31491407630312</c:v>
                </c:pt>
                <c:pt idx="186">
                  <c:v>1.7760810520382899</c:v>
                </c:pt>
                <c:pt idx="187">
                  <c:v>2.8927104954169498</c:v>
                </c:pt>
                <c:pt idx="188">
                  <c:v>5.6589309426701302</c:v>
                </c:pt>
                <c:pt idx="189">
                  <c:v>9.8151165164310896</c:v>
                </c:pt>
              </c:numCache>
            </c:numRef>
          </c:xVal>
          <c:yVal>
            <c:numRef>
              <c:f>'Ad-MU-80'!$AC$6:$AC$195</c:f>
              <c:numCache>
                <c:formatCode>0.00</c:formatCode>
                <c:ptCount val="190"/>
                <c:pt idx="0">
                  <c:v>98111.417538544847</c:v>
                </c:pt>
                <c:pt idx="1">
                  <c:v>62851.866208399442</c:v>
                </c:pt>
                <c:pt idx="2">
                  <c:v>66829.572828839155</c:v>
                </c:pt>
                <c:pt idx="3">
                  <c:v>69802.122665999923</c:v>
                </c:pt>
                <c:pt idx="4">
                  <c:v>72046.185370359031</c:v>
                </c:pt>
                <c:pt idx="5">
                  <c:v>75115.329291860107</c:v>
                </c:pt>
                <c:pt idx="6">
                  <c:v>78321.070654917159</c:v>
                </c:pt>
                <c:pt idx="7">
                  <c:v>82180.446273135443</c:v>
                </c:pt>
                <c:pt idx="8">
                  <c:v>84543.752521282047</c:v>
                </c:pt>
                <c:pt idx="9">
                  <c:v>87147.55719776421</c:v>
                </c:pt>
                <c:pt idx="10">
                  <c:v>89680.14332155876</c:v>
                </c:pt>
                <c:pt idx="11">
                  <c:v>91918.722833147287</c:v>
                </c:pt>
                <c:pt idx="12">
                  <c:v>94434.552867716673</c:v>
                </c:pt>
                <c:pt idx="13">
                  <c:v>96553.192531955836</c:v>
                </c:pt>
                <c:pt idx="14">
                  <c:v>98677.632613848851</c:v>
                </c:pt>
                <c:pt idx="15">
                  <c:v>100839.66117162659</c:v>
                </c:pt>
                <c:pt idx="16">
                  <c:v>103107.18901984149</c:v>
                </c:pt>
                <c:pt idx="17">
                  <c:v>104976.02219568357</c:v>
                </c:pt>
                <c:pt idx="18">
                  <c:v>107230.86359984138</c:v>
                </c:pt>
                <c:pt idx="19">
                  <c:v>109092.2317023522</c:v>
                </c:pt>
                <c:pt idx="20">
                  <c:v>111743.68314578757</c:v>
                </c:pt>
                <c:pt idx="21">
                  <c:v>113725.71081552666</c:v>
                </c:pt>
                <c:pt idx="22">
                  <c:v>115895.40414875023</c:v>
                </c:pt>
                <c:pt idx="23">
                  <c:v>119367.24438308964</c:v>
                </c:pt>
                <c:pt idx="24">
                  <c:v>119981.75413875702</c:v>
                </c:pt>
                <c:pt idx="25">
                  <c:v>122609.1691880018</c:v>
                </c:pt>
                <c:pt idx="26">
                  <c:v>126153.59376076308</c:v>
                </c:pt>
                <c:pt idx="27">
                  <c:v>129776.6907458756</c:v>
                </c:pt>
                <c:pt idx="28">
                  <c:v>133573.14394745856</c:v>
                </c:pt>
                <c:pt idx="29">
                  <c:v>136661.9442198016</c:v>
                </c:pt>
                <c:pt idx="30">
                  <c:v>140080.64361860117</c:v>
                </c:pt>
                <c:pt idx="31">
                  <c:v>143536.57135563687</c:v>
                </c:pt>
                <c:pt idx="32">
                  <c:v>146795.9335513321</c:v>
                </c:pt>
                <c:pt idx="33">
                  <c:v>150243.49919730559</c:v>
                </c:pt>
                <c:pt idx="34">
                  <c:v>153879.30460317805</c:v>
                </c:pt>
                <c:pt idx="35">
                  <c:v>160759.74574448212</c:v>
                </c:pt>
                <c:pt idx="36">
                  <c:v>162145.83291907414</c:v>
                </c:pt>
                <c:pt idx="37">
                  <c:v>164354.63678722412</c:v>
                </c:pt>
                <c:pt idx="38">
                  <c:v>165910.66710401649</c:v>
                </c:pt>
                <c:pt idx="39">
                  <c:v>168538.7354087776</c:v>
                </c:pt>
                <c:pt idx="40">
                  <c:v>170943.51243269863</c:v>
                </c:pt>
                <c:pt idx="41">
                  <c:v>174583.4986710737</c:v>
                </c:pt>
                <c:pt idx="42">
                  <c:v>178033.22433053693</c:v>
                </c:pt>
                <c:pt idx="43">
                  <c:v>180687.04463069778</c:v>
                </c:pt>
                <c:pt idx="44">
                  <c:v>183117.72691324409</c:v>
                </c:pt>
                <c:pt idx="45">
                  <c:v>184254.07065656019</c:v>
                </c:pt>
                <c:pt idx="46">
                  <c:v>185740.40352637591</c:v>
                </c:pt>
                <c:pt idx="47">
                  <c:v>187647.64088319894</c:v>
                </c:pt>
                <c:pt idx="48">
                  <c:v>189732.15422773579</c:v>
                </c:pt>
                <c:pt idx="49">
                  <c:v>191286.55767925963</c:v>
                </c:pt>
                <c:pt idx="50">
                  <c:v>192965.65509722114</c:v>
                </c:pt>
                <c:pt idx="51">
                  <c:v>194557.96440503869</c:v>
                </c:pt>
                <c:pt idx="52">
                  <c:v>195664.01823655106</c:v>
                </c:pt>
                <c:pt idx="53">
                  <c:v>196547.52712849688</c:v>
                </c:pt>
                <c:pt idx="54">
                  <c:v>197216.20366310157</c:v>
                </c:pt>
                <c:pt idx="55">
                  <c:v>197916.63331483977</c:v>
                </c:pt>
                <c:pt idx="56">
                  <c:v>198333.46952570128</c:v>
                </c:pt>
                <c:pt idx="57">
                  <c:v>198791.04835799205</c:v>
                </c:pt>
                <c:pt idx="58">
                  <c:v>199712.45438250236</c:v>
                </c:pt>
                <c:pt idx="59">
                  <c:v>199004.37643100464</c:v>
                </c:pt>
                <c:pt idx="60">
                  <c:v>198879.28417473711</c:v>
                </c:pt>
                <c:pt idx="61">
                  <c:v>198665.38913677898</c:v>
                </c:pt>
                <c:pt idx="62">
                  <c:v>198286.93950571597</c:v>
                </c:pt>
                <c:pt idx="63">
                  <c:v>198036.62539703809</c:v>
                </c:pt>
                <c:pt idx="64">
                  <c:v>197482.49884731477</c:v>
                </c:pt>
                <c:pt idx="65">
                  <c:v>196986.48364569957</c:v>
                </c:pt>
                <c:pt idx="66">
                  <c:v>196223.96035194976</c:v>
                </c:pt>
                <c:pt idx="67">
                  <c:v>194387.82528280452</c:v>
                </c:pt>
                <c:pt idx="68">
                  <c:v>193646.7618587722</c:v>
                </c:pt>
                <c:pt idx="69">
                  <c:v>192893.37415638386</c:v>
                </c:pt>
                <c:pt idx="70">
                  <c:v>192796.35607654901</c:v>
                </c:pt>
                <c:pt idx="71">
                  <c:v>191819.20808264014</c:v>
                </c:pt>
                <c:pt idx="72">
                  <c:v>189962.25946586832</c:v>
                </c:pt>
                <c:pt idx="73">
                  <c:v>189022.17149573786</c:v>
                </c:pt>
                <c:pt idx="74">
                  <c:v>188597.04085394382</c:v>
                </c:pt>
                <c:pt idx="75">
                  <c:v>187234.46871114502</c:v>
                </c:pt>
                <c:pt idx="76">
                  <c:v>185060.08189379107</c:v>
                </c:pt>
                <c:pt idx="77">
                  <c:v>183751.33634200969</c:v>
                </c:pt>
                <c:pt idx="78">
                  <c:v>182384.99562787524</c:v>
                </c:pt>
                <c:pt idx="79">
                  <c:v>180736.3016595529</c:v>
                </c:pt>
                <c:pt idx="80">
                  <c:v>179382.38683958983</c:v>
                </c:pt>
                <c:pt idx="81">
                  <c:v>177674.58088146354</c:v>
                </c:pt>
                <c:pt idx="82">
                  <c:v>176072.37684206612</c:v>
                </c:pt>
                <c:pt idx="83">
                  <c:v>174061.32165055518</c:v>
                </c:pt>
                <c:pt idx="84">
                  <c:v>172422.62371266793</c:v>
                </c:pt>
                <c:pt idx="85">
                  <c:v>170456.42443754233</c:v>
                </c:pt>
                <c:pt idx="86">
                  <c:v>168875.84341616317</c:v>
                </c:pt>
                <c:pt idx="87">
                  <c:v>166976.50695497857</c:v>
                </c:pt>
                <c:pt idx="88">
                  <c:v>164821.18681329041</c:v>
                </c:pt>
                <c:pt idx="89">
                  <c:v>162987.93808802709</c:v>
                </c:pt>
                <c:pt idx="90">
                  <c:v>160895.13622608117</c:v>
                </c:pt>
                <c:pt idx="91">
                  <c:v>158508.34207902692</c:v>
                </c:pt>
                <c:pt idx="92">
                  <c:v>156637.88120807559</c:v>
                </c:pt>
                <c:pt idx="93">
                  <c:v>154931.77471440815</c:v>
                </c:pt>
                <c:pt idx="94">
                  <c:v>153003.38651216278</c:v>
                </c:pt>
                <c:pt idx="95">
                  <c:v>150393.52699495843</c:v>
                </c:pt>
                <c:pt idx="96">
                  <c:v>148204.7990353294</c:v>
                </c:pt>
                <c:pt idx="97">
                  <c:v>146088.66304074676</c:v>
                </c:pt>
                <c:pt idx="98">
                  <c:v>144009.35072835707</c:v>
                </c:pt>
                <c:pt idx="99">
                  <c:v>141956.93275104958</c:v>
                </c:pt>
                <c:pt idx="100">
                  <c:v>139966.04139772622</c:v>
                </c:pt>
                <c:pt idx="101">
                  <c:v>137649.27010463379</c:v>
                </c:pt>
                <c:pt idx="102">
                  <c:v>135762.42390717907</c:v>
                </c:pt>
                <c:pt idx="103">
                  <c:v>133568.99543716622</c:v>
                </c:pt>
                <c:pt idx="104">
                  <c:v>131419.90232637103</c:v>
                </c:pt>
                <c:pt idx="105">
                  <c:v>129354.61645315141</c:v>
                </c:pt>
                <c:pt idx="106">
                  <c:v>127016.97849657209</c:v>
                </c:pt>
                <c:pt idx="107">
                  <c:v>125093.93372554592</c:v>
                </c:pt>
                <c:pt idx="108">
                  <c:v>123219.17930613694</c:v>
                </c:pt>
                <c:pt idx="109">
                  <c:v>120759.63557278783</c:v>
                </c:pt>
                <c:pt idx="110">
                  <c:v>118151.28561502538</c:v>
                </c:pt>
                <c:pt idx="111">
                  <c:v>116021.24378438811</c:v>
                </c:pt>
                <c:pt idx="112">
                  <c:v>114510.50983304979</c:v>
                </c:pt>
                <c:pt idx="113">
                  <c:v>112403.68115708976</c:v>
                </c:pt>
                <c:pt idx="114">
                  <c:v>110237.85043415953</c:v>
                </c:pt>
                <c:pt idx="115">
                  <c:v>107919.05059785942</c:v>
                </c:pt>
                <c:pt idx="116">
                  <c:v>106156.1754864804</c:v>
                </c:pt>
                <c:pt idx="117">
                  <c:v>104441.20594986089</c:v>
                </c:pt>
                <c:pt idx="118">
                  <c:v>102286.21947723567</c:v>
                </c:pt>
                <c:pt idx="119">
                  <c:v>100406.22466950498</c:v>
                </c:pt>
                <c:pt idx="120">
                  <c:v>98088.44789808536</c:v>
                </c:pt>
                <c:pt idx="121">
                  <c:v>96271.603385719107</c:v>
                </c:pt>
                <c:pt idx="122">
                  <c:v>94515.737116429053</c:v>
                </c:pt>
                <c:pt idx="123">
                  <c:v>92488.390643264473</c:v>
                </c:pt>
                <c:pt idx="124">
                  <c:v>90881.078191363049</c:v>
                </c:pt>
                <c:pt idx="125">
                  <c:v>89175.830370649506</c:v>
                </c:pt>
                <c:pt idx="126">
                  <c:v>87352.242444698917</c:v>
                </c:pt>
                <c:pt idx="127">
                  <c:v>85624.185246279929</c:v>
                </c:pt>
                <c:pt idx="128">
                  <c:v>83690.966008410425</c:v>
                </c:pt>
                <c:pt idx="129">
                  <c:v>81847.531146045891</c:v>
                </c:pt>
                <c:pt idx="130">
                  <c:v>80089.949719599535</c:v>
                </c:pt>
                <c:pt idx="131">
                  <c:v>78411.684674000528</c:v>
                </c:pt>
                <c:pt idx="132">
                  <c:v>76810.650541161071</c:v>
                </c:pt>
                <c:pt idx="133">
                  <c:v>75043.193349070847</c:v>
                </c:pt>
                <c:pt idx="134">
                  <c:v>73590.782444547396</c:v>
                </c:pt>
                <c:pt idx="135">
                  <c:v>71779.743194058756</c:v>
                </c:pt>
                <c:pt idx="136">
                  <c:v>70044.867129962702</c:v>
                </c:pt>
                <c:pt idx="137">
                  <c:v>69679.879729967928</c:v>
                </c:pt>
                <c:pt idx="138">
                  <c:v>67232.31648847289</c:v>
                </c:pt>
                <c:pt idx="139">
                  <c:v>65840.695837716601</c:v>
                </c:pt>
                <c:pt idx="140">
                  <c:v>63638.445979001153</c:v>
                </c:pt>
                <c:pt idx="141">
                  <c:v>61621.591806049117</c:v>
                </c:pt>
                <c:pt idx="142">
                  <c:v>60427.798908268283</c:v>
                </c:pt>
                <c:pt idx="143">
                  <c:v>58644.560803641325</c:v>
                </c:pt>
                <c:pt idx="144">
                  <c:v>56333.190393085402</c:v>
                </c:pt>
                <c:pt idx="145">
                  <c:v>54751.91401302653</c:v>
                </c:pt>
                <c:pt idx="146">
                  <c:v>53297.134112447377</c:v>
                </c:pt>
                <c:pt idx="147">
                  <c:v>51401.904152015828</c:v>
                </c:pt>
                <c:pt idx="148">
                  <c:v>50120.587270001168</c:v>
                </c:pt>
                <c:pt idx="149">
                  <c:v>48475.022920187657</c:v>
                </c:pt>
                <c:pt idx="150">
                  <c:v>46892.086035397406</c:v>
                </c:pt>
                <c:pt idx="151">
                  <c:v>45436.814451899074</c:v>
                </c:pt>
                <c:pt idx="152">
                  <c:v>44085.213533040653</c:v>
                </c:pt>
                <c:pt idx="153">
                  <c:v>42466.128923189717</c:v>
                </c:pt>
                <c:pt idx="154">
                  <c:v>40976.431374587075</c:v>
                </c:pt>
                <c:pt idx="155">
                  <c:v>39878.056822644066</c:v>
                </c:pt>
                <c:pt idx="156">
                  <c:v>38315.117309883331</c:v>
                </c:pt>
                <c:pt idx="157">
                  <c:v>37108.669463314254</c:v>
                </c:pt>
                <c:pt idx="158">
                  <c:v>35738.603331800274</c:v>
                </c:pt>
                <c:pt idx="159">
                  <c:v>34475.642753958404</c:v>
                </c:pt>
                <c:pt idx="160">
                  <c:v>33312.116461953752</c:v>
                </c:pt>
                <c:pt idx="161">
                  <c:v>32031.572846250969</c:v>
                </c:pt>
                <c:pt idx="162">
                  <c:v>30844.209188217414</c:v>
                </c:pt>
                <c:pt idx="163">
                  <c:v>29596.654775718118</c:v>
                </c:pt>
                <c:pt idx="164">
                  <c:v>28492.452591150195</c:v>
                </c:pt>
                <c:pt idx="165">
                  <c:v>27297.244949802407</c:v>
                </c:pt>
                <c:pt idx="166">
                  <c:v>25995.369691277032</c:v>
                </c:pt>
                <c:pt idx="167">
                  <c:v>24936.972076462265</c:v>
                </c:pt>
                <c:pt idx="168">
                  <c:v>23962.808139295255</c:v>
                </c:pt>
                <c:pt idx="169">
                  <c:v>22869.664434279301</c:v>
                </c:pt>
                <c:pt idx="170">
                  <c:v>21878.25343090657</c:v>
                </c:pt>
                <c:pt idx="171">
                  <c:v>20817.449766510508</c:v>
                </c:pt>
                <c:pt idx="172">
                  <c:v>19714.170931701206</c:v>
                </c:pt>
                <c:pt idx="173">
                  <c:v>18653.825102501774</c:v>
                </c:pt>
                <c:pt idx="174">
                  <c:v>17585.308932989581</c:v>
                </c:pt>
                <c:pt idx="175">
                  <c:v>16629.649062705794</c:v>
                </c:pt>
                <c:pt idx="176">
                  <c:v>15472.271314268346</c:v>
                </c:pt>
                <c:pt idx="177">
                  <c:v>14576.795126165269</c:v>
                </c:pt>
                <c:pt idx="178">
                  <c:v>13517.328925113723</c:v>
                </c:pt>
                <c:pt idx="179">
                  <c:v>12339.119602821605</c:v>
                </c:pt>
                <c:pt idx="180">
                  <c:v>11421.80901574503</c:v>
                </c:pt>
                <c:pt idx="181">
                  <c:v>10319.636332889431</c:v>
                </c:pt>
                <c:pt idx="182">
                  <c:v>9167.8243202248741</c:v>
                </c:pt>
                <c:pt idx="183">
                  <c:v>8107.5715624757831</c:v>
                </c:pt>
                <c:pt idx="184">
                  <c:v>6897.15458681372</c:v>
                </c:pt>
                <c:pt idx="185">
                  <c:v>5630.0569836972354</c:v>
                </c:pt>
                <c:pt idx="186">
                  <c:v>4195.7749256912539</c:v>
                </c:pt>
                <c:pt idx="187">
                  <c:v>2593.5621770418838</c:v>
                </c:pt>
                <c:pt idx="188">
                  <c:v>1334.5510052556349</c:v>
                </c:pt>
                <c:pt idx="189">
                  <c:v>772.77004624842471</c:v>
                </c:pt>
              </c:numCache>
            </c:numRef>
          </c:yVal>
          <c:smooth val="1"/>
        </c:ser>
        <c:ser>
          <c:idx val="9"/>
          <c:order val="9"/>
          <c:tx>
            <c:v>AD-MU-80 specimen-1 new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'Ad-MU-80'!$AN$6:$AN$197</c:f>
              <c:numCache>
                <c:formatCode>General</c:formatCode>
                <c:ptCount val="192"/>
                <c:pt idx="0">
                  <c:v>2.3970105083223199E-5</c:v>
                </c:pt>
                <c:pt idx="1">
                  <c:v>2.7557522931260202E-4</c:v>
                </c:pt>
                <c:pt idx="2">
                  <c:v>5.08752944128755E-4</c:v>
                </c:pt>
                <c:pt idx="3">
                  <c:v>7.0821998189497695E-4</c:v>
                </c:pt>
                <c:pt idx="4">
                  <c:v>9.2424348813921898E-4</c:v>
                </c:pt>
                <c:pt idx="5">
                  <c:v>1.1004092963196801E-3</c:v>
                </c:pt>
                <c:pt idx="6">
                  <c:v>1.2396231348567599E-3</c:v>
                </c:pt>
                <c:pt idx="7">
                  <c:v>1.38294907864769E-3</c:v>
                </c:pt>
                <c:pt idx="8">
                  <c:v>1.52847404430829E-3</c:v>
                </c:pt>
                <c:pt idx="9">
                  <c:v>1.6550607710574699E-3</c:v>
                </c:pt>
                <c:pt idx="10">
                  <c:v>1.80174393199773E-3</c:v>
                </c:pt>
                <c:pt idx="11">
                  <c:v>1.92837083192254E-3</c:v>
                </c:pt>
                <c:pt idx="12">
                  <c:v>2.03669346765885E-3</c:v>
                </c:pt>
                <c:pt idx="13">
                  <c:v>2.1629401665487599E-3</c:v>
                </c:pt>
                <c:pt idx="14">
                  <c:v>2.2706521962721701E-3</c:v>
                </c:pt>
                <c:pt idx="15">
                  <c:v>2.3779961031703701E-3</c:v>
                </c:pt>
                <c:pt idx="16">
                  <c:v>2.4861375657615702E-3</c:v>
                </c:pt>
                <c:pt idx="17">
                  <c:v>2.5744774600195601E-3</c:v>
                </c:pt>
                <c:pt idx="18">
                  <c:v>2.6820751406057201E-3</c:v>
                </c:pt>
                <c:pt idx="19">
                  <c:v>2.77077528059568E-3</c:v>
                </c:pt>
                <c:pt idx="20">
                  <c:v>2.85880101011731E-3</c:v>
                </c:pt>
                <c:pt idx="21">
                  <c:v>2.9471653233644202E-3</c:v>
                </c:pt>
                <c:pt idx="22">
                  <c:v>3.0354999662268799E-3</c:v>
                </c:pt>
                <c:pt idx="23">
                  <c:v>3.0937472636562201E-3</c:v>
                </c:pt>
                <c:pt idx="24">
                  <c:v>3.1415094935260501E-3</c:v>
                </c:pt>
                <c:pt idx="25">
                  <c:v>3.2242202856523402E-3</c:v>
                </c:pt>
                <c:pt idx="26">
                  <c:v>3.4826111476286199E-3</c:v>
                </c:pt>
                <c:pt idx="27">
                  <c:v>3.6464718858508199E-3</c:v>
                </c:pt>
                <c:pt idx="28">
                  <c:v>3.7824263144799202E-3</c:v>
                </c:pt>
                <c:pt idx="29">
                  <c:v>3.9185628352483397E-3</c:v>
                </c:pt>
                <c:pt idx="30">
                  <c:v>4.0535888171513001E-3</c:v>
                </c:pt>
                <c:pt idx="31">
                  <c:v>4.1882826482883204E-3</c:v>
                </c:pt>
                <c:pt idx="32">
                  <c:v>4.3233713843676804E-3</c:v>
                </c:pt>
                <c:pt idx="33">
                  <c:v>4.42972921047403E-3</c:v>
                </c:pt>
                <c:pt idx="34">
                  <c:v>4.4980786174453101E-3</c:v>
                </c:pt>
                <c:pt idx="35">
                  <c:v>4.5802672895730702E-3</c:v>
                </c:pt>
                <c:pt idx="36">
                  <c:v>4.6374941095699796E-3</c:v>
                </c:pt>
                <c:pt idx="37">
                  <c:v>4.7114497751024904E-3</c:v>
                </c:pt>
                <c:pt idx="38">
                  <c:v>4.8462390503528898E-3</c:v>
                </c:pt>
                <c:pt idx="39">
                  <c:v>4.9660529210283702E-3</c:v>
                </c:pt>
                <c:pt idx="40">
                  <c:v>5.0724293895888098E-3</c:v>
                </c:pt>
                <c:pt idx="41">
                  <c:v>5.1348339542733497E-3</c:v>
                </c:pt>
                <c:pt idx="42">
                  <c:v>5.2023401184106604E-3</c:v>
                </c:pt>
                <c:pt idx="43">
                  <c:v>5.2695288356895001E-3</c:v>
                </c:pt>
                <c:pt idx="44">
                  <c:v>5.3374486785080603E-3</c:v>
                </c:pt>
                <c:pt idx="45">
                  <c:v>5.4200028477632799E-3</c:v>
                </c:pt>
                <c:pt idx="46">
                  <c:v>5.5028785337085297E-3</c:v>
                </c:pt>
                <c:pt idx="47">
                  <c:v>5.5844404517822197E-3</c:v>
                </c:pt>
                <c:pt idx="48">
                  <c:v>5.66734646453655E-3</c:v>
                </c:pt>
                <c:pt idx="49">
                  <c:v>5.7498095220796797E-3</c:v>
                </c:pt>
                <c:pt idx="50">
                  <c:v>5.8262630138863599E-3</c:v>
                </c:pt>
                <c:pt idx="51">
                  <c:v>5.9230967778115097E-3</c:v>
                </c:pt>
                <c:pt idx="52">
                  <c:v>6.0204878460850498E-3</c:v>
                </c:pt>
                <c:pt idx="53">
                  <c:v>6.10297387848357E-3</c:v>
                </c:pt>
                <c:pt idx="54">
                  <c:v>6.1997796787275298E-3</c:v>
                </c:pt>
                <c:pt idx="55">
                  <c:v>6.2967997359084102E-3</c:v>
                </c:pt>
                <c:pt idx="56">
                  <c:v>6.3938867483819498E-3</c:v>
                </c:pt>
                <c:pt idx="57">
                  <c:v>6.4910475429623901E-3</c:v>
                </c:pt>
                <c:pt idx="58">
                  <c:v>6.6029885214897704E-3</c:v>
                </c:pt>
                <c:pt idx="59">
                  <c:v>6.7174640860598999E-3</c:v>
                </c:pt>
                <c:pt idx="60">
                  <c:v>6.8523233361554E-3</c:v>
                </c:pt>
                <c:pt idx="61">
                  <c:v>6.9871751030123998E-3</c:v>
                </c:pt>
                <c:pt idx="62">
                  <c:v>7.0939535658990699E-3</c:v>
                </c:pt>
                <c:pt idx="63">
                  <c:v>7.2003130987089497E-3</c:v>
                </c:pt>
                <c:pt idx="64">
                  <c:v>7.3005009289461098E-3</c:v>
                </c:pt>
                <c:pt idx="65">
                  <c:v>7.3977993100889303E-3</c:v>
                </c:pt>
                <c:pt idx="66">
                  <c:v>7.5237282995505098E-3</c:v>
                </c:pt>
                <c:pt idx="67">
                  <c:v>7.7071015167831597E-3</c:v>
                </c:pt>
                <c:pt idx="68">
                  <c:v>7.8133140105187005E-3</c:v>
                </c:pt>
                <c:pt idx="69">
                  <c:v>7.9411823403420997E-3</c:v>
                </c:pt>
                <c:pt idx="70">
                  <c:v>8.0817031199365997E-3</c:v>
                </c:pt>
                <c:pt idx="71">
                  <c:v>8.2607413101760205E-3</c:v>
                </c:pt>
                <c:pt idx="72">
                  <c:v>8.3961711243936595E-3</c:v>
                </c:pt>
                <c:pt idx="73">
                  <c:v>8.5607885887087707E-3</c:v>
                </c:pt>
                <c:pt idx="74">
                  <c:v>8.6959066013180906E-3</c:v>
                </c:pt>
                <c:pt idx="75">
                  <c:v>8.8617563055895503E-3</c:v>
                </c:pt>
                <c:pt idx="76">
                  <c:v>9.0263207308100696E-3</c:v>
                </c:pt>
                <c:pt idx="77">
                  <c:v>9.1903063209604497E-3</c:v>
                </c:pt>
                <c:pt idx="78">
                  <c:v>9.3845520274563506E-3</c:v>
                </c:pt>
                <c:pt idx="79">
                  <c:v>9.5499581200921297E-3</c:v>
                </c:pt>
                <c:pt idx="80">
                  <c:v>9.7145976402684096E-3</c:v>
                </c:pt>
                <c:pt idx="81">
                  <c:v>9.9088891651901295E-3</c:v>
                </c:pt>
                <c:pt idx="82">
                  <c:v>1.01033236593544E-2</c:v>
                </c:pt>
                <c:pt idx="83">
                  <c:v>1.0297239578212301E-2</c:v>
                </c:pt>
                <c:pt idx="84">
                  <c:v>1.0491483446719701E-2</c:v>
                </c:pt>
                <c:pt idx="85">
                  <c:v>1.06856876671911E-2</c:v>
                </c:pt>
                <c:pt idx="86">
                  <c:v>1.0879776356961199E-2</c:v>
                </c:pt>
                <c:pt idx="87">
                  <c:v>1.11032871716382E-2</c:v>
                </c:pt>
                <c:pt idx="88">
                  <c:v>1.1340298930316E-2</c:v>
                </c:pt>
                <c:pt idx="89">
                  <c:v>1.15512564153121E-2</c:v>
                </c:pt>
                <c:pt idx="90">
                  <c:v>1.1738223293776801E-2</c:v>
                </c:pt>
                <c:pt idx="91">
                  <c:v>1.19623269910069E-2</c:v>
                </c:pt>
                <c:pt idx="92">
                  <c:v>1.2254377050602901E-2</c:v>
                </c:pt>
                <c:pt idx="93">
                  <c:v>1.2466872538058799E-2</c:v>
                </c:pt>
                <c:pt idx="94">
                  <c:v>1.26906688973667E-2</c:v>
                </c:pt>
                <c:pt idx="95">
                  <c:v>1.29438233145564E-2</c:v>
                </c:pt>
                <c:pt idx="96">
                  <c:v>1.32444667577644E-2</c:v>
                </c:pt>
                <c:pt idx="97">
                  <c:v>1.3514407391985599E-2</c:v>
                </c:pt>
                <c:pt idx="98">
                  <c:v>1.37844266658546E-2</c:v>
                </c:pt>
                <c:pt idx="99">
                  <c:v>1.40546520569973E-2</c:v>
                </c:pt>
                <c:pt idx="100">
                  <c:v>1.43853305942532E-2</c:v>
                </c:pt>
                <c:pt idx="101">
                  <c:v>1.46551164435918E-2</c:v>
                </c:pt>
                <c:pt idx="102">
                  <c:v>1.4986464402490201E-2</c:v>
                </c:pt>
                <c:pt idx="103">
                  <c:v>1.52564223663165E-2</c:v>
                </c:pt>
                <c:pt idx="104">
                  <c:v>1.56169923089363E-2</c:v>
                </c:pt>
                <c:pt idx="105">
                  <c:v>1.5905539687727399E-2</c:v>
                </c:pt>
                <c:pt idx="106">
                  <c:v>1.6235504035193901E-2</c:v>
                </c:pt>
                <c:pt idx="107">
                  <c:v>1.6563937600869501E-2</c:v>
                </c:pt>
                <c:pt idx="108">
                  <c:v>1.6894103601923401E-2</c:v>
                </c:pt>
                <c:pt idx="109">
                  <c:v>1.7282552478611601E-2</c:v>
                </c:pt>
                <c:pt idx="110">
                  <c:v>1.7611989323399201E-2</c:v>
                </c:pt>
                <c:pt idx="111">
                  <c:v>1.8000467082762601E-2</c:v>
                </c:pt>
                <c:pt idx="112">
                  <c:v>1.83890509203153E-2</c:v>
                </c:pt>
                <c:pt idx="113">
                  <c:v>1.8777034523361099E-2</c:v>
                </c:pt>
                <c:pt idx="114">
                  <c:v>1.91652770202057E-2</c:v>
                </c:pt>
                <c:pt idx="115">
                  <c:v>1.9610902303493698E-2</c:v>
                </c:pt>
                <c:pt idx="116">
                  <c:v>2.00875102951493E-2</c:v>
                </c:pt>
                <c:pt idx="117">
                  <c:v>2.05085703379526E-2</c:v>
                </c:pt>
                <c:pt idx="118">
                  <c:v>2.0882229972036301E-2</c:v>
                </c:pt>
                <c:pt idx="119">
                  <c:v>2.1387860851255401E-2</c:v>
                </c:pt>
                <c:pt idx="120">
                  <c:v>2.1968375842733E-2</c:v>
                </c:pt>
                <c:pt idx="121">
                  <c:v>2.2390220181455499E-2</c:v>
                </c:pt>
                <c:pt idx="122">
                  <c:v>2.2933436873756E-2</c:v>
                </c:pt>
                <c:pt idx="123">
                  <c:v>2.3475911281300901E-2</c:v>
                </c:pt>
                <c:pt idx="124">
                  <c:v>2.4015283689518298E-2</c:v>
                </c:pt>
                <c:pt idx="125">
                  <c:v>2.4555154980309302E-2</c:v>
                </c:pt>
                <c:pt idx="126">
                  <c:v>2.5047510856819302E-2</c:v>
                </c:pt>
                <c:pt idx="127">
                  <c:v>2.5564415431918501E-2</c:v>
                </c:pt>
                <c:pt idx="128">
                  <c:v>2.6283146365501501E-2</c:v>
                </c:pt>
                <c:pt idx="129">
                  <c:v>2.69452722443159E-2</c:v>
                </c:pt>
                <c:pt idx="130">
                  <c:v>2.7599923549331499E-2</c:v>
                </c:pt>
                <c:pt idx="131">
                  <c:v>2.8260695093244002E-2</c:v>
                </c:pt>
                <c:pt idx="132">
                  <c:v>2.8920613022816299E-2</c:v>
                </c:pt>
                <c:pt idx="133">
                  <c:v>2.9697998893404999E-2</c:v>
                </c:pt>
                <c:pt idx="134">
                  <c:v>3.0473954021287102E-2</c:v>
                </c:pt>
                <c:pt idx="135">
                  <c:v>3.1368639252593603E-2</c:v>
                </c:pt>
                <c:pt idx="136">
                  <c:v>3.2144339950363303E-2</c:v>
                </c:pt>
                <c:pt idx="137">
                  <c:v>3.3037925943807299E-2</c:v>
                </c:pt>
                <c:pt idx="138">
                  <c:v>3.3932880582206303E-2</c:v>
                </c:pt>
                <c:pt idx="139">
                  <c:v>4.54203210047599E-2</c:v>
                </c:pt>
                <c:pt idx="140">
                  <c:v>4.6944349763774797E-2</c:v>
                </c:pt>
                <c:pt idx="141">
                  <c:v>4.9330990603953698E-2</c:v>
                </c:pt>
                <c:pt idx="142">
                  <c:v>5.0851837804999099E-2</c:v>
                </c:pt>
                <c:pt idx="143">
                  <c:v>5.3127919965234097E-2</c:v>
                </c:pt>
                <c:pt idx="144">
                  <c:v>5.5386756280044899E-2</c:v>
                </c:pt>
                <c:pt idx="145">
                  <c:v>5.7686690016114803E-2</c:v>
                </c:pt>
                <c:pt idx="146">
                  <c:v>5.9901173832160703E-2</c:v>
                </c:pt>
                <c:pt idx="147">
                  <c:v>6.22087646280233E-2</c:v>
                </c:pt>
                <c:pt idx="148">
                  <c:v>6.5186298530056405E-2</c:v>
                </c:pt>
                <c:pt idx="149">
                  <c:v>6.82113738407778E-2</c:v>
                </c:pt>
                <c:pt idx="150">
                  <c:v>7.1189545524794701E-2</c:v>
                </c:pt>
                <c:pt idx="151">
                  <c:v>7.4272633264281407E-2</c:v>
                </c:pt>
                <c:pt idx="152">
                  <c:v>7.7231994974722801E-2</c:v>
                </c:pt>
                <c:pt idx="153">
                  <c:v>8.0884640406385794E-2</c:v>
                </c:pt>
                <c:pt idx="154">
                  <c:v>8.4569503937210799E-2</c:v>
                </c:pt>
                <c:pt idx="155">
                  <c:v>8.8319377118747003E-2</c:v>
                </c:pt>
                <c:pt idx="156">
                  <c:v>9.2669726633802796E-2</c:v>
                </c:pt>
                <c:pt idx="157">
                  <c:v>9.64143284645268E-2</c:v>
                </c:pt>
                <c:pt idx="158">
                  <c:v>0.101490720168564</c:v>
                </c:pt>
                <c:pt idx="159">
                  <c:v>0.10588175539547</c:v>
                </c:pt>
                <c:pt idx="160">
                  <c:v>0.11103146445791599</c:v>
                </c:pt>
                <c:pt idx="161">
                  <c:v>0.11692487877814001</c:v>
                </c:pt>
                <c:pt idx="162">
                  <c:v>0.12199553963425699</c:v>
                </c:pt>
                <c:pt idx="163">
                  <c:v>0.128546156124864</c:v>
                </c:pt>
                <c:pt idx="164">
                  <c:v>0.13500743351193401</c:v>
                </c:pt>
                <c:pt idx="165">
                  <c:v>0.14149783014967501</c:v>
                </c:pt>
                <c:pt idx="166">
                  <c:v>0.14955310851522899</c:v>
                </c:pt>
                <c:pt idx="167">
                  <c:v>0.157531332891897</c:v>
                </c:pt>
                <c:pt idx="168">
                  <c:v>0.16542867474978801</c:v>
                </c:pt>
                <c:pt idx="169">
                  <c:v>0.17475900060989299</c:v>
                </c:pt>
                <c:pt idx="170">
                  <c:v>0.18488390540948599</c:v>
                </c:pt>
                <c:pt idx="171">
                  <c:v>0.19498747851537801</c:v>
                </c:pt>
                <c:pt idx="172">
                  <c:v>0.20720283599589201</c:v>
                </c:pt>
                <c:pt idx="173">
                  <c:v>0.22029824667088399</c:v>
                </c:pt>
                <c:pt idx="174">
                  <c:v>0.23323656403378601</c:v>
                </c:pt>
                <c:pt idx="175">
                  <c:v>0.25064154984742099</c:v>
                </c:pt>
                <c:pt idx="176">
                  <c:v>0.26519304024610202</c:v>
                </c:pt>
                <c:pt idx="177">
                  <c:v>0.283889973857886</c:v>
                </c:pt>
                <c:pt idx="178">
                  <c:v>0.30396535835521699</c:v>
                </c:pt>
                <c:pt idx="179">
                  <c:v>0.32839093797657798</c:v>
                </c:pt>
                <c:pt idx="180">
                  <c:v>0.35584443443876801</c:v>
                </c:pt>
                <c:pt idx="181">
                  <c:v>0.387909535767202</c:v>
                </c:pt>
                <c:pt idx="182">
                  <c:v>0.42219155992232699</c:v>
                </c:pt>
                <c:pt idx="183">
                  <c:v>0.467908634672145</c:v>
                </c:pt>
                <c:pt idx="184">
                  <c:v>0.52190386402880995</c:v>
                </c:pt>
                <c:pt idx="185">
                  <c:v>0.59675873651726796</c:v>
                </c:pt>
                <c:pt idx="186">
                  <c:v>0.68829479681424899</c:v>
                </c:pt>
                <c:pt idx="187">
                  <c:v>0.83301534058219795</c:v>
                </c:pt>
                <c:pt idx="188">
                  <c:v>1.0741805133037401</c:v>
                </c:pt>
                <c:pt idx="189">
                  <c:v>1.6761613094599399</c:v>
                </c:pt>
                <c:pt idx="190">
                  <c:v>6.0501807056372403</c:v>
                </c:pt>
                <c:pt idx="191">
                  <c:v>9.6358169389773494</c:v>
                </c:pt>
              </c:numCache>
            </c:numRef>
          </c:xVal>
          <c:yVal>
            <c:numRef>
              <c:f>'Ad-MU-80'!$AP$6:$AP$197</c:f>
              <c:numCache>
                <c:formatCode>General</c:formatCode>
                <c:ptCount val="192"/>
                <c:pt idx="0">
                  <c:v>20363.927033129767</c:v>
                </c:pt>
                <c:pt idx="1">
                  <c:v>75962.362373110154</c:v>
                </c:pt>
                <c:pt idx="2">
                  <c:v>82516.369315381307</c:v>
                </c:pt>
                <c:pt idx="3">
                  <c:v>85669.844497131126</c:v>
                </c:pt>
                <c:pt idx="4">
                  <c:v>90665.105773346935</c:v>
                </c:pt>
                <c:pt idx="5">
                  <c:v>94897.914488857627</c:v>
                </c:pt>
                <c:pt idx="6">
                  <c:v>97886.181249693458</c:v>
                </c:pt>
                <c:pt idx="7">
                  <c:v>103077.16137623467</c:v>
                </c:pt>
                <c:pt idx="8">
                  <c:v>106285.81565253335</c:v>
                </c:pt>
                <c:pt idx="9">
                  <c:v>109191.35958788295</c:v>
                </c:pt>
                <c:pt idx="10">
                  <c:v>112512.37394797865</c:v>
                </c:pt>
                <c:pt idx="11">
                  <c:v>115504.8298956339</c:v>
                </c:pt>
                <c:pt idx="12">
                  <c:v>118122.34044357402</c:v>
                </c:pt>
                <c:pt idx="13">
                  <c:v>121256.1209725385</c:v>
                </c:pt>
                <c:pt idx="14">
                  <c:v>124050.92836002616</c:v>
                </c:pt>
                <c:pt idx="15">
                  <c:v>126999.04617932091</c:v>
                </c:pt>
                <c:pt idx="16">
                  <c:v>129846.23576066998</c:v>
                </c:pt>
                <c:pt idx="17">
                  <c:v>132311.3188932398</c:v>
                </c:pt>
                <c:pt idx="18">
                  <c:v>135636.63203280882</c:v>
                </c:pt>
                <c:pt idx="19">
                  <c:v>138226.16770497154</c:v>
                </c:pt>
                <c:pt idx="20">
                  <c:v>140832.27585998262</c:v>
                </c:pt>
                <c:pt idx="21">
                  <c:v>143541.41970079247</c:v>
                </c:pt>
                <c:pt idx="22">
                  <c:v>146504.66269626506</c:v>
                </c:pt>
                <c:pt idx="23">
                  <c:v>151752.64296875658</c:v>
                </c:pt>
                <c:pt idx="24">
                  <c:v>153407.11494864011</c:v>
                </c:pt>
                <c:pt idx="25">
                  <c:v>155927.77766832703</c:v>
                </c:pt>
                <c:pt idx="26">
                  <c:v>149805.1052336279</c:v>
                </c:pt>
                <c:pt idx="27">
                  <c:v>154941.14414603502</c:v>
                </c:pt>
                <c:pt idx="28">
                  <c:v>159348.99841238206</c:v>
                </c:pt>
                <c:pt idx="29">
                  <c:v>163856.53301915215</c:v>
                </c:pt>
                <c:pt idx="30">
                  <c:v>168313.59335272957</c:v>
                </c:pt>
                <c:pt idx="31">
                  <c:v>172741.11008892045</c:v>
                </c:pt>
                <c:pt idx="32">
                  <c:v>177636.64014885275</c:v>
                </c:pt>
                <c:pt idx="33">
                  <c:v>181883.71473886157</c:v>
                </c:pt>
                <c:pt idx="34">
                  <c:v>187134.9232809238</c:v>
                </c:pt>
                <c:pt idx="35">
                  <c:v>192950.52623731492</c:v>
                </c:pt>
                <c:pt idx="36">
                  <c:v>200708.76698043567</c:v>
                </c:pt>
                <c:pt idx="37">
                  <c:v>204121.78365073167</c:v>
                </c:pt>
                <c:pt idx="38">
                  <c:v>207454.53775894677</c:v>
                </c:pt>
                <c:pt idx="39">
                  <c:v>209588.36073802909</c:v>
                </c:pt>
                <c:pt idx="40">
                  <c:v>213579.81854429262</c:v>
                </c:pt>
                <c:pt idx="41">
                  <c:v>219072.34045333744</c:v>
                </c:pt>
                <c:pt idx="42">
                  <c:v>224417.22545025259</c:v>
                </c:pt>
                <c:pt idx="43">
                  <c:v>228701.91670697025</c:v>
                </c:pt>
                <c:pt idx="44">
                  <c:v>232912.34145891404</c:v>
                </c:pt>
                <c:pt idx="45">
                  <c:v>237050.93602197396</c:v>
                </c:pt>
                <c:pt idx="46">
                  <c:v>240624.51879386057</c:v>
                </c:pt>
                <c:pt idx="47">
                  <c:v>244211.15610816158</c:v>
                </c:pt>
                <c:pt idx="48">
                  <c:v>247850.72949017887</c:v>
                </c:pt>
                <c:pt idx="49">
                  <c:v>251109.53360285622</c:v>
                </c:pt>
                <c:pt idx="50">
                  <c:v>254052.57650119372</c:v>
                </c:pt>
                <c:pt idx="51">
                  <c:v>257341.47314348107</c:v>
                </c:pt>
                <c:pt idx="52">
                  <c:v>259773.48452099611</c:v>
                </c:pt>
                <c:pt idx="53">
                  <c:v>262237.27750626951</c:v>
                </c:pt>
                <c:pt idx="54">
                  <c:v>265040.16722988221</c:v>
                </c:pt>
                <c:pt idx="55">
                  <c:v>267532.8880067154</c:v>
                </c:pt>
                <c:pt idx="56">
                  <c:v>269794.31771307974</c:v>
                </c:pt>
                <c:pt idx="57">
                  <c:v>271715.79208901647</c:v>
                </c:pt>
                <c:pt idx="58">
                  <c:v>273308.91292445146</c:v>
                </c:pt>
                <c:pt idx="59">
                  <c:v>274387.24501334602</c:v>
                </c:pt>
                <c:pt idx="60">
                  <c:v>274545.43020358658</c:v>
                </c:pt>
                <c:pt idx="61">
                  <c:v>276033.78200283344</c:v>
                </c:pt>
                <c:pt idx="62">
                  <c:v>277123.68075197662</c:v>
                </c:pt>
                <c:pt idx="63">
                  <c:v>278020.09174810164</c:v>
                </c:pt>
                <c:pt idx="64">
                  <c:v>280237.88008727093</c:v>
                </c:pt>
                <c:pt idx="65">
                  <c:v>281421.75520887884</c:v>
                </c:pt>
                <c:pt idx="66">
                  <c:v>282221.79915621429</c:v>
                </c:pt>
                <c:pt idx="67">
                  <c:v>281296.5984792161</c:v>
                </c:pt>
                <c:pt idx="68">
                  <c:v>281600.95553231117</c:v>
                </c:pt>
                <c:pt idx="69">
                  <c:v>282491.44807843311</c:v>
                </c:pt>
                <c:pt idx="70">
                  <c:v>282630.58638730331</c:v>
                </c:pt>
                <c:pt idx="71">
                  <c:v>281508.73456271552</c:v>
                </c:pt>
                <c:pt idx="72">
                  <c:v>281216.28145941853</c:v>
                </c:pt>
                <c:pt idx="73">
                  <c:v>280951.62389203248</c:v>
                </c:pt>
                <c:pt idx="74">
                  <c:v>280604.61339478253</c:v>
                </c:pt>
                <c:pt idx="75">
                  <c:v>280027.56711845164</c:v>
                </c:pt>
                <c:pt idx="76">
                  <c:v>279341.25321222591</c:v>
                </c:pt>
                <c:pt idx="77">
                  <c:v>278609.723778566</c:v>
                </c:pt>
                <c:pt idx="78">
                  <c:v>277735.27996712178</c:v>
                </c:pt>
                <c:pt idx="79">
                  <c:v>276920.86679150769</c:v>
                </c:pt>
                <c:pt idx="80">
                  <c:v>276064.03310752986</c:v>
                </c:pt>
                <c:pt idx="81">
                  <c:v>274892.64689030708</c:v>
                </c:pt>
                <c:pt idx="82">
                  <c:v>273646.96808494965</c:v>
                </c:pt>
                <c:pt idx="83">
                  <c:v>272445.7313003366</c:v>
                </c:pt>
                <c:pt idx="84">
                  <c:v>271192.90994141577</c:v>
                </c:pt>
                <c:pt idx="85">
                  <c:v>269939.88960671204</c:v>
                </c:pt>
                <c:pt idx="86">
                  <c:v>268559.05978310178</c:v>
                </c:pt>
                <c:pt idx="87">
                  <c:v>267049.79629969341</c:v>
                </c:pt>
                <c:pt idx="88">
                  <c:v>264771.10956075852</c:v>
                </c:pt>
                <c:pt idx="89">
                  <c:v>263239.9744518876</c:v>
                </c:pt>
                <c:pt idx="90">
                  <c:v>262454.3635141952</c:v>
                </c:pt>
                <c:pt idx="91">
                  <c:v>260837.01764141151</c:v>
                </c:pt>
                <c:pt idx="92">
                  <c:v>258236.56001916464</c:v>
                </c:pt>
                <c:pt idx="93">
                  <c:v>256708.68689755397</c:v>
                </c:pt>
                <c:pt idx="94">
                  <c:v>255412.52724118723</c:v>
                </c:pt>
                <c:pt idx="95">
                  <c:v>253488.98731298602</c:v>
                </c:pt>
                <c:pt idx="96">
                  <c:v>250924.58923726552</c:v>
                </c:pt>
                <c:pt idx="97">
                  <c:v>248885.34359980273</c:v>
                </c:pt>
                <c:pt idx="98">
                  <c:v>246858.68928904738</c:v>
                </c:pt>
                <c:pt idx="99">
                  <c:v>244844.38186016356</c:v>
                </c:pt>
                <c:pt idx="100">
                  <c:v>242388.52970923018</c:v>
                </c:pt>
                <c:pt idx="101">
                  <c:v>240422.65187228017</c:v>
                </c:pt>
                <c:pt idx="102">
                  <c:v>238019.97641189687</c:v>
                </c:pt>
                <c:pt idx="103">
                  <c:v>236098.57438451602</c:v>
                </c:pt>
                <c:pt idx="104">
                  <c:v>233997.98024135569</c:v>
                </c:pt>
                <c:pt idx="105">
                  <c:v>231539.74734282892</c:v>
                </c:pt>
                <c:pt idx="106">
                  <c:v>229286.26038045643</c:v>
                </c:pt>
                <c:pt idx="107">
                  <c:v>227116.99940901561</c:v>
                </c:pt>
                <c:pt idx="108">
                  <c:v>224975.4176980815</c:v>
                </c:pt>
                <c:pt idx="109">
                  <c:v>222453.84658259893</c:v>
                </c:pt>
                <c:pt idx="110">
                  <c:v>220373.10358458004</c:v>
                </c:pt>
                <c:pt idx="111">
                  <c:v>217949.73191011674</c:v>
                </c:pt>
                <c:pt idx="112">
                  <c:v>215580.06643342134</c:v>
                </c:pt>
                <c:pt idx="113">
                  <c:v>213226.7815775669</c:v>
                </c:pt>
                <c:pt idx="114">
                  <c:v>210894.23734644087</c:v>
                </c:pt>
                <c:pt idx="115">
                  <c:v>208310.32349679986</c:v>
                </c:pt>
                <c:pt idx="116">
                  <c:v>205449.51682315723</c:v>
                </c:pt>
                <c:pt idx="117">
                  <c:v>203102.87029634378</c:v>
                </c:pt>
                <c:pt idx="118">
                  <c:v>201159.84392633752</c:v>
                </c:pt>
                <c:pt idx="119">
                  <c:v>198416.16923578535</c:v>
                </c:pt>
                <c:pt idx="120">
                  <c:v>195272.1027108384</c:v>
                </c:pt>
                <c:pt idx="121">
                  <c:v>193113.26431174399</c:v>
                </c:pt>
                <c:pt idx="122">
                  <c:v>190388.15786648478</c:v>
                </c:pt>
                <c:pt idx="123">
                  <c:v>187726.08007001452</c:v>
                </c:pt>
                <c:pt idx="124">
                  <c:v>185154.67383063128</c:v>
                </c:pt>
                <c:pt idx="125">
                  <c:v>182638.02156173519</c:v>
                </c:pt>
                <c:pt idx="126">
                  <c:v>180817.59993422462</c:v>
                </c:pt>
                <c:pt idx="127">
                  <c:v>178413.9983468655</c:v>
                </c:pt>
                <c:pt idx="128">
                  <c:v>175233.5423379993</c:v>
                </c:pt>
                <c:pt idx="129">
                  <c:v>172426.34066881801</c:v>
                </c:pt>
                <c:pt idx="130">
                  <c:v>169766.79355157161</c:v>
                </c:pt>
                <c:pt idx="131">
                  <c:v>167141.46686065829</c:v>
                </c:pt>
                <c:pt idx="132">
                  <c:v>164602.73911322746</c:v>
                </c:pt>
                <c:pt idx="133">
                  <c:v>161705.8321473879</c:v>
                </c:pt>
                <c:pt idx="134">
                  <c:v>158898.29392911127</c:v>
                </c:pt>
                <c:pt idx="135">
                  <c:v>155719.42114334161</c:v>
                </c:pt>
                <c:pt idx="136">
                  <c:v>153110.59581396022</c:v>
                </c:pt>
                <c:pt idx="137">
                  <c:v>150220.80384016092</c:v>
                </c:pt>
                <c:pt idx="138">
                  <c:v>147427.98853725902</c:v>
                </c:pt>
                <c:pt idx="139">
                  <c:v>110348.94981777671</c:v>
                </c:pt>
                <c:pt idx="140">
                  <c:v>107686.91523252774</c:v>
                </c:pt>
                <c:pt idx="141">
                  <c:v>103731.08426276968</c:v>
                </c:pt>
                <c:pt idx="142">
                  <c:v>101397.69292131135</c:v>
                </c:pt>
                <c:pt idx="143">
                  <c:v>98073.071306315192</c:v>
                </c:pt>
                <c:pt idx="144">
                  <c:v>95002.693488883146</c:v>
                </c:pt>
                <c:pt idx="145">
                  <c:v>92073.621569902723</c:v>
                </c:pt>
                <c:pt idx="146">
                  <c:v>89454.952821575862</c:v>
                </c:pt>
                <c:pt idx="147">
                  <c:v>86851.608322056782</c:v>
                </c:pt>
                <c:pt idx="148">
                  <c:v>83731.395240190614</c:v>
                </c:pt>
                <c:pt idx="149">
                  <c:v>80803.70162163605</c:v>
                </c:pt>
                <c:pt idx="150">
                  <c:v>78124.982729283816</c:v>
                </c:pt>
                <c:pt idx="151">
                  <c:v>75531.403415535489</c:v>
                </c:pt>
                <c:pt idx="152">
                  <c:v>73225.053866910792</c:v>
                </c:pt>
                <c:pt idx="153">
                  <c:v>70566.320097716947</c:v>
                </c:pt>
                <c:pt idx="154">
                  <c:v>68073.521713082198</c:v>
                </c:pt>
                <c:pt idx="155">
                  <c:v>65737.405839303421</c:v>
                </c:pt>
                <c:pt idx="156">
                  <c:v>63221.803166968406</c:v>
                </c:pt>
                <c:pt idx="157">
                  <c:v>61216.070764355318</c:v>
                </c:pt>
                <c:pt idx="158">
                  <c:v>58699.86226341252</c:v>
                </c:pt>
                <c:pt idx="159">
                  <c:v>56697.745384461021</c:v>
                </c:pt>
                <c:pt idx="160">
                  <c:v>54517.50366065625</c:v>
                </c:pt>
                <c:pt idx="161">
                  <c:v>52232.8568279916</c:v>
                </c:pt>
                <c:pt idx="162">
                  <c:v>50422.721710833917</c:v>
                </c:pt>
                <c:pt idx="163">
                  <c:v>48268.030863696382</c:v>
                </c:pt>
                <c:pt idx="164">
                  <c:v>46322.041693954081</c:v>
                </c:pt>
                <c:pt idx="165">
                  <c:v>44527.144264107716</c:v>
                </c:pt>
                <c:pt idx="166">
                  <c:v>42489.773761370023</c:v>
                </c:pt>
                <c:pt idx="167">
                  <c:v>40656.109443873858</c:v>
                </c:pt>
                <c:pt idx="168">
                  <c:v>38996.030893818286</c:v>
                </c:pt>
                <c:pt idx="169">
                  <c:v>37207.783335350308</c:v>
                </c:pt>
                <c:pt idx="170">
                  <c:v>35445.105827973428</c:v>
                </c:pt>
                <c:pt idx="171">
                  <c:v>33851.675607209974</c:v>
                </c:pt>
                <c:pt idx="172">
                  <c:v>32109.657426255722</c:v>
                </c:pt>
                <c:pt idx="173">
                  <c:v>30430.751640600378</c:v>
                </c:pt>
                <c:pt idx="174">
                  <c:v>28944.706393878809</c:v>
                </c:pt>
                <c:pt idx="175">
                  <c:v>27163.820967616539</c:v>
                </c:pt>
                <c:pt idx="176">
                  <c:v>25837.849498423271</c:v>
                </c:pt>
                <c:pt idx="177">
                  <c:v>24314.338850069315</c:v>
                </c:pt>
                <c:pt idx="178">
                  <c:v>22867.451266138996</c:v>
                </c:pt>
                <c:pt idx="179">
                  <c:v>21325.386790082841</c:v>
                </c:pt>
                <c:pt idx="180">
                  <c:v>19823.315675443424</c:v>
                </c:pt>
                <c:pt idx="181">
                  <c:v>18316.706705539826</c:v>
                </c:pt>
                <c:pt idx="182">
                  <c:v>16939.911748075669</c:v>
                </c:pt>
                <c:pt idx="183">
                  <c:v>15392.712718559933</c:v>
                </c:pt>
                <c:pt idx="184">
                  <c:v>13893.9751040253</c:v>
                </c:pt>
                <c:pt idx="185">
                  <c:v>12239.190081228286</c:v>
                </c:pt>
                <c:pt idx="186">
                  <c:v>10680.261132761998</c:v>
                </c:pt>
                <c:pt idx="187">
                  <c:v>8885.1718326985319</c:v>
                </c:pt>
                <c:pt idx="188">
                  <c:v>6936.6140934885425</c:v>
                </c:pt>
                <c:pt idx="189">
                  <c:v>4475.2170319607103</c:v>
                </c:pt>
                <c:pt idx="190">
                  <c:v>1247.9886005499138</c:v>
                </c:pt>
                <c:pt idx="191">
                  <c:v>784.74020508776448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955584"/>
        <c:axId val="136050176"/>
      </c:scatterChart>
      <c:valAx>
        <c:axId val="135955584"/>
        <c:scaling>
          <c:logBase val="10"/>
          <c:orientation val="minMax"/>
          <c:max val="10"/>
          <c:min val="1E-4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Applied magnetic field intensity, H, Oersted</a:t>
                </a:r>
              </a:p>
            </c:rich>
          </c:tx>
          <c:layout/>
          <c:overlay val="0"/>
        </c:title>
        <c:numFmt formatCode="#,##0.000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6050176"/>
        <c:crossesAt val="0"/>
        <c:crossBetween val="midCat"/>
      </c:valAx>
      <c:valAx>
        <c:axId val="136050176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000" b="1" i="0" u="none" strike="noStrike" baseline="0">
                    <a:solidFill>
                      <a:srgbClr val="000000"/>
                    </a:solidFill>
                    <a:latin typeface="Calibri"/>
                  </a:rPr>
                  <a:t>Relative Permeability, </a:t>
                </a:r>
                <a:r>
                  <a:rPr lang="en-US" sz="1000" b="1" i="0" u="none" strike="noStrike" baseline="0">
                    <a:solidFill>
                      <a:srgbClr val="000000"/>
                    </a:solidFill>
                    <a:latin typeface="Symbol"/>
                  </a:rPr>
                  <a:t>m</a:t>
                </a:r>
                <a:r>
                  <a:rPr lang="en-US" sz="1000" b="1" i="0" u="none" strike="noStrike" baseline="-25000">
                    <a:solidFill>
                      <a:srgbClr val="000000"/>
                    </a:solidFill>
                    <a:latin typeface="Calibri"/>
                  </a:rPr>
                  <a:t>r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5955584"/>
        <c:crossesAt val="1E-4"/>
        <c:crossBetween val="midCat"/>
      </c:valAx>
    </c:plotArea>
    <c:legend>
      <c:legendPos val="r"/>
      <c:layout>
        <c:manualLayout>
          <c:xMode val="edge"/>
          <c:yMode val="edge"/>
          <c:x val="0.73082314588427055"/>
          <c:y val="5.6416734616055529E-2"/>
          <c:w val="0.21699272920958235"/>
          <c:h val="0.35275752818378386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979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5" tIns="45772" rIns="91545" bIns="4577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531" y="0"/>
            <a:ext cx="3043979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5" tIns="45772" rIns="91545" bIns="4577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1737"/>
            <a:ext cx="3043979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5" tIns="45772" rIns="91545" bIns="4577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531" y="8841737"/>
            <a:ext cx="3043979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5" tIns="45772" rIns="91545" bIns="4577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97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lvl1pPr defTabSz="933253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531" y="0"/>
            <a:ext cx="304397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lvl1pPr algn="r" defTabSz="933253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947" y="4422459"/>
            <a:ext cx="5617208" cy="418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3327"/>
            <a:ext cx="304397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b" anchorCtr="0" compatLnSpc="1">
            <a:prstTxWarp prst="textNoShape">
              <a:avLst/>
            </a:prstTxWarp>
          </a:bodyPr>
          <a:lstStyle>
            <a:lvl1pPr defTabSz="933253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531" y="8843327"/>
            <a:ext cx="304397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b" anchorCtr="0" compatLnSpc="1">
            <a:prstTxWarp prst="textNoShape">
              <a:avLst/>
            </a:prstTxWarp>
          </a:bodyPr>
          <a:lstStyle>
            <a:lvl1pPr algn="r" defTabSz="933253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3358E-CE59-44A9-940C-F5E33043BB0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755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12.png"/><Relationship Id="rId9" Type="http://schemas.openxmlformats.org/officeDocument/2006/relationships/image" Target="../media/image8.gi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image" Target="../media/image23.tif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2.jpeg"/><Relationship Id="rId5" Type="http://schemas.openxmlformats.org/officeDocument/2006/relationships/image" Target="../media/image4.gif"/><Relationship Id="rId10" Type="http://schemas.openxmlformats.org/officeDocument/2006/relationships/image" Target="../media/image18.jpeg"/><Relationship Id="rId4" Type="http://schemas.openxmlformats.org/officeDocument/2006/relationships/image" Target="../media/image21.png"/><Relationship Id="rId9" Type="http://schemas.openxmlformats.org/officeDocument/2006/relationships/image" Target="../media/image8.gif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3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12.png"/><Relationship Id="rId9" Type="http://schemas.openxmlformats.org/officeDocument/2006/relationships/image" Target="../media/image8.gif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12.png"/><Relationship Id="rId9" Type="http://schemas.openxmlformats.org/officeDocument/2006/relationships/image" Target="../media/image8.gi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2" y="3876683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83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7" y="536583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7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7" y="2755019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7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4" y="4371983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418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LCLS-II CM FDR, May 12-14,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220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4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LCLS-II CM FDR, May 12-14, 2015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131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1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LCLS-II CM FDR, May 12-14, 2015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21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86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72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1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7" y="536583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7" y="2755019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53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54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2" y="3876683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83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7" y="536583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7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7" y="2755019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7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4" y="4371983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118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48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971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183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4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99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1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203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288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37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804F-ECBB-413F-8FD6-B024F80B3F6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73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2" y="3876683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83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7" y="536583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7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7" y="2755019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7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4" y="4371983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348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>
                <a:solidFill>
                  <a:srgbClr val="000000"/>
                </a:solidFill>
              </a:rPr>
              <a:t>Jlab</a:t>
            </a:r>
            <a:r>
              <a:rPr lang="en-US" dirty="0" smtClean="0">
                <a:solidFill>
                  <a:srgbClr val="000000"/>
                </a:solidFill>
              </a:rPr>
              <a:t> LCLS-II Production Readiness Review, 10 January 2017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255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>
                <a:solidFill>
                  <a:srgbClr val="000000"/>
                </a:solidFill>
              </a:rPr>
              <a:t>Jlab</a:t>
            </a:r>
            <a:r>
              <a:rPr lang="en-US" dirty="0" smtClean="0">
                <a:solidFill>
                  <a:srgbClr val="000000"/>
                </a:solidFill>
              </a:rPr>
              <a:t> LCLS-II Production Readiness Review, 10 January 2017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801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>
                <a:solidFill>
                  <a:srgbClr val="000000"/>
                </a:solidFill>
              </a:rPr>
              <a:t>Jlab</a:t>
            </a:r>
            <a:r>
              <a:rPr lang="en-US" dirty="0" smtClean="0">
                <a:solidFill>
                  <a:srgbClr val="000000"/>
                </a:solidFill>
              </a:rPr>
              <a:t> LCLS-II Production Readiness Review, 10 January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21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4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>
                <a:solidFill>
                  <a:srgbClr val="000000"/>
                </a:solidFill>
              </a:rPr>
              <a:t>Jlab</a:t>
            </a:r>
            <a:r>
              <a:rPr lang="en-US" dirty="0" smtClean="0">
                <a:solidFill>
                  <a:srgbClr val="000000"/>
                </a:solidFill>
              </a:rPr>
              <a:t> LCLS-II Production Readiness Review, 10 January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645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1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>
                <a:solidFill>
                  <a:srgbClr val="000000"/>
                </a:solidFill>
              </a:rPr>
              <a:t>Jlab</a:t>
            </a:r>
            <a:r>
              <a:rPr lang="en-US" dirty="0" smtClean="0">
                <a:solidFill>
                  <a:srgbClr val="000000"/>
                </a:solidFill>
              </a:rPr>
              <a:t> LCLS-II Production Readiness Review, 10 January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160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20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Jlab</a:t>
            </a:r>
            <a:r>
              <a:rPr lang="en-US" dirty="0" smtClean="0">
                <a:solidFill>
                  <a:srgbClr val="000000"/>
                </a:solidFill>
              </a:rPr>
              <a:t> LCLS-II Production Readiness Review, 10 January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227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1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7" y="536583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7" y="2755019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53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020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1" y="3876677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7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536577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4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4" y="2755013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7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1" y="4371977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630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2" y="1074382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773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" y="1074382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006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" y="1074382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577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1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" y="1074382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657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1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" y="1074382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13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748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228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573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852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56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06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446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003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7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4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56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1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2" y="3876683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83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7" y="536583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7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7" y="2755019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7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4" y="4371983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20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LCLS-II CM FDR, May 12-14,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717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LCLS-II CM FDR, May 12-14, 2015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3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2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>
                <a:solidFill>
                  <a:srgbClr val="000000"/>
                </a:solidFill>
              </a:rPr>
              <a:t>Jlab</a:t>
            </a:r>
            <a:r>
              <a:rPr lang="en-US" dirty="0" smtClean="0">
                <a:solidFill>
                  <a:srgbClr val="000000"/>
                </a:solidFill>
              </a:rPr>
              <a:t> LCLS-II Production Readiness Review, 10 January 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4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6781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19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44445" y="536583"/>
            <a:ext cx="8618898" cy="2246313"/>
          </a:xfrm>
        </p:spPr>
        <p:txBody>
          <a:bodyPr/>
          <a:lstStyle/>
          <a:p>
            <a:r>
              <a:rPr lang="en-US" sz="3600" b="0" dirty="0" err="1"/>
              <a:t>JLab</a:t>
            </a:r>
            <a:r>
              <a:rPr lang="en-US" sz="3600" b="0" dirty="0"/>
              <a:t> </a:t>
            </a:r>
            <a:r>
              <a:rPr lang="en-US" sz="3600" b="0" dirty="0" smtClean="0"/>
              <a:t>LCLS-II CM Magnetic Hygiene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57217" y="2906837"/>
            <a:ext cx="7989887" cy="2927043"/>
          </a:xfrm>
        </p:spPr>
        <p:txBody>
          <a:bodyPr/>
          <a:lstStyle/>
          <a:p>
            <a:r>
              <a:rPr lang="en-US" dirty="0" smtClean="0"/>
              <a:t>Gary Cheng</a:t>
            </a:r>
          </a:p>
          <a:p>
            <a:r>
              <a:rPr lang="en-US" dirty="0" smtClean="0"/>
              <a:t>19-September-2017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Remarks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135466" y="1397493"/>
            <a:ext cx="8906933" cy="506552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Jlab</a:t>
            </a:r>
            <a:r>
              <a:rPr lang="en-US" dirty="0" smtClean="0"/>
              <a:t> magnetic hygiene team experienced confusions on magnetometer readings.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Coliy</a:t>
            </a:r>
            <a:r>
              <a:rPr lang="en-US" dirty="0" smtClean="0"/>
              <a:t> G93 magnetometers are not durable. And the vendor is not cooperative at all.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Not all cavity </a:t>
            </a:r>
            <a:r>
              <a:rPr lang="en-US" dirty="0" err="1" smtClean="0"/>
              <a:t>Ti</a:t>
            </a:r>
            <a:r>
              <a:rPr lang="en-US" dirty="0" smtClean="0"/>
              <a:t>-SS joints can be fully demagnetized with currently available tools.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JLab</a:t>
            </a:r>
            <a:r>
              <a:rPr lang="en-US" dirty="0" smtClean="0"/>
              <a:t> </a:t>
            </a:r>
            <a:r>
              <a:rPr lang="en-US" dirty="0" err="1" smtClean="0"/>
              <a:t>pCM</a:t>
            </a:r>
            <a:r>
              <a:rPr lang="en-US" dirty="0" smtClean="0"/>
              <a:t> fluxgates were monitore</a:t>
            </a:r>
            <a:r>
              <a:rPr lang="en-US" dirty="0" smtClean="0"/>
              <a:t>d at </a:t>
            </a:r>
            <a:r>
              <a:rPr lang="en-US" dirty="0" err="1" smtClean="0"/>
              <a:t>JLab</a:t>
            </a:r>
            <a:r>
              <a:rPr lang="en-US" dirty="0" smtClean="0"/>
              <a:t> and Fermi. Peak reading at Fermi is much lower than that read at </a:t>
            </a:r>
            <a:r>
              <a:rPr lang="en-US" dirty="0" err="1" smtClean="0"/>
              <a:t>JLab</a:t>
            </a:r>
            <a:r>
              <a:rPr lang="en-US" dirty="0" smtClean="0"/>
              <a:t> before shipping.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Demag</a:t>
            </a:r>
            <a:r>
              <a:rPr lang="en-US" dirty="0" smtClean="0"/>
              <a:t> flowchart/decision tree needs to be finalized.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8001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52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dirty="0" smtClean="0"/>
              <a:t>Questions? Suggestions?</a:t>
            </a:r>
          </a:p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808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 SLIDES – Permeability vs. Applied Field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581543"/>
              </p:ext>
            </p:extLst>
          </p:nvPr>
        </p:nvGraphicFramePr>
        <p:xfrm>
          <a:off x="1531408" y="1405996"/>
          <a:ext cx="6113992" cy="4800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9881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UP </a:t>
            </a:r>
            <a:r>
              <a:rPr lang="en-US" dirty="0" smtClean="0"/>
              <a:t>SLIDES – Vacuum Vessel Before/After </a:t>
            </a:r>
            <a:r>
              <a:rPr lang="en-US" dirty="0" err="1" smtClean="0"/>
              <a:t>Demag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42899" y="1352230"/>
            <a:ext cx="6766560" cy="491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63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UP </a:t>
            </a:r>
            <a:r>
              <a:rPr lang="en-US" dirty="0" smtClean="0"/>
              <a:t>SLIDES – Field in CMTF w/o a CM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56" y="1295401"/>
            <a:ext cx="7610019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75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7283" y="129091"/>
            <a:ext cx="8769962" cy="753033"/>
          </a:xfrm>
        </p:spPr>
        <p:txBody>
          <a:bodyPr/>
          <a:lstStyle/>
          <a:p>
            <a:r>
              <a:rPr lang="en-US" sz="2800" dirty="0" smtClean="0"/>
              <a:t>Magnetic Hygiene Control Tools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09120"/>
            <a:ext cx="9093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Magnetometers</a:t>
            </a:r>
          </a:p>
          <a:p>
            <a:pPr marL="287338"/>
            <a:r>
              <a:rPr lang="en-US" dirty="0" smtClean="0"/>
              <a:t>At </a:t>
            </a:r>
            <a:r>
              <a:rPr lang="en-US" dirty="0" err="1" smtClean="0"/>
              <a:t>JLab</a:t>
            </a:r>
            <a:r>
              <a:rPr lang="en-US" dirty="0" smtClean="0"/>
              <a:t>, we have been using a few types of 3-axis magnetometers for parts magnetic field survey: </a:t>
            </a:r>
          </a:p>
          <a:p>
            <a:pPr marL="804863" indent="-347663">
              <a:lnSpc>
                <a:spcPct val="150000"/>
              </a:lnSpc>
              <a:buAutoNum type="arabicParenR"/>
            </a:pPr>
            <a:r>
              <a:rPr lang="en-US" dirty="0" smtClean="0"/>
              <a:t>Honeywell HMR2300 – VV </a:t>
            </a:r>
            <a:r>
              <a:rPr lang="en-US" dirty="0" err="1" smtClean="0"/>
              <a:t>demag</a:t>
            </a:r>
            <a:r>
              <a:rPr lang="en-US" dirty="0" smtClean="0"/>
              <a:t> field mapping, UCM items survey, CS components survey</a:t>
            </a:r>
          </a:p>
          <a:p>
            <a:pPr marL="804863" indent="-347663">
              <a:lnSpc>
                <a:spcPct val="150000"/>
              </a:lnSpc>
              <a:buAutoNum type="arabicParenR"/>
            </a:pPr>
            <a:r>
              <a:rPr lang="en-US" dirty="0" err="1" smtClean="0">
                <a:solidFill>
                  <a:srgbClr val="0000FF"/>
                </a:solidFill>
              </a:rPr>
              <a:t>Coliy</a:t>
            </a:r>
            <a:r>
              <a:rPr lang="en-US" dirty="0" smtClean="0">
                <a:solidFill>
                  <a:srgbClr val="0000FF"/>
                </a:solidFill>
              </a:rPr>
              <a:t> G93 </a:t>
            </a:r>
            <a:r>
              <a:rPr lang="en-US" dirty="0" smtClean="0"/>
              <a:t>– Used on UCM and cavity field survey before device broke</a:t>
            </a:r>
          </a:p>
          <a:p>
            <a:pPr marL="804863" indent="-347663">
              <a:lnSpc>
                <a:spcPct val="150000"/>
              </a:lnSpc>
              <a:buAutoNum type="arabicParenR"/>
            </a:pPr>
            <a:r>
              <a:rPr lang="en-US" dirty="0" err="1" smtClean="0"/>
              <a:t>Metrolab</a:t>
            </a:r>
            <a:r>
              <a:rPr lang="en-US" dirty="0" smtClean="0"/>
              <a:t> THM7025 – use as a backup device</a:t>
            </a:r>
          </a:p>
          <a:p>
            <a:pPr marL="804863" indent="-347663">
              <a:lnSpc>
                <a:spcPct val="150000"/>
              </a:lnSpc>
              <a:buAutoNum type="arabicParenR"/>
            </a:pPr>
            <a:r>
              <a:rPr lang="en-US" dirty="0" err="1" smtClean="0"/>
              <a:t>AlphaLab</a:t>
            </a:r>
            <a:r>
              <a:rPr lang="en-US" dirty="0" smtClean="0"/>
              <a:t> VGM – primarily used on dressed cavity field survey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Demagnetizers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A </a:t>
            </a:r>
            <a:r>
              <a:rPr lang="en-GB" dirty="0"/>
              <a:t>portable SPI Demagnetizer </a:t>
            </a:r>
            <a:r>
              <a:rPr lang="en-GB" dirty="0" smtClean="0"/>
              <a:t>98-269-4 - UCM </a:t>
            </a:r>
            <a:r>
              <a:rPr lang="en-GB" dirty="0"/>
              <a:t>parts degauss</a:t>
            </a:r>
            <a:endParaRPr lang="en-GB" dirty="0" smtClean="0"/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rgbClr val="0000FF"/>
                </a:solidFill>
              </a:rPr>
              <a:t>DSC425-120 surface type </a:t>
            </a:r>
            <a:r>
              <a:rPr lang="en-GB" dirty="0" smtClean="0">
                <a:solidFill>
                  <a:srgbClr val="0000FF"/>
                </a:solidFill>
              </a:rPr>
              <a:t>demagnetizer </a:t>
            </a:r>
            <a:r>
              <a:rPr lang="en-GB" dirty="0" smtClean="0"/>
              <a:t>– UCM parts degauss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A MPS solenoidal </a:t>
            </a:r>
            <a:r>
              <a:rPr lang="en-GB" dirty="0"/>
              <a:t>demagnetizer </a:t>
            </a:r>
            <a:r>
              <a:rPr lang="en-GB" dirty="0" smtClean="0"/>
              <a:t>– used to degauss dressed cavities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0000FF"/>
                </a:solidFill>
              </a:rPr>
              <a:t>124-turn </a:t>
            </a:r>
            <a:r>
              <a:rPr lang="en-GB" dirty="0">
                <a:solidFill>
                  <a:srgbClr val="0000FF"/>
                </a:solidFill>
              </a:rPr>
              <a:t>Helmholtz coil </a:t>
            </a:r>
            <a:r>
              <a:rPr lang="en-GB" dirty="0" smtClean="0">
                <a:solidFill>
                  <a:srgbClr val="0000FF"/>
                </a:solidFill>
              </a:rPr>
              <a:t>demagnetizer </a:t>
            </a:r>
            <a:r>
              <a:rPr lang="en-GB" dirty="0" smtClean="0"/>
              <a:t>– mainly used on dressed cavities</a:t>
            </a:r>
            <a:endParaRPr lang="en-US" dirty="0" smtClean="0"/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Highlighted items are recommended by Fermi. </a:t>
            </a:r>
            <a:endParaRPr lang="en-GB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Hygiene Control </a:t>
            </a:r>
            <a:r>
              <a:rPr lang="en-US" dirty="0" smtClean="0"/>
              <a:t>Travelers/Procedures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37066" y="1243584"/>
            <a:ext cx="8686801" cy="5065522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Fermi shared with </a:t>
            </a:r>
            <a:r>
              <a:rPr lang="en-US" sz="2200" dirty="0" err="1"/>
              <a:t>JLab</a:t>
            </a:r>
            <a:r>
              <a:rPr lang="en-US" sz="2200" dirty="0"/>
              <a:t> the kit lists, in which items require magnetic hygiene check are marked. </a:t>
            </a:r>
            <a:r>
              <a:rPr lang="en-US" sz="2200" dirty="0" err="1"/>
              <a:t>JLab</a:t>
            </a:r>
            <a:r>
              <a:rPr lang="en-US" sz="2200" dirty="0"/>
              <a:t> travelers/procedures are consistent with Fermi kit lists on magnetic hygiene components.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 smtClean="0"/>
              <a:t>Dressed </a:t>
            </a:r>
            <a:r>
              <a:rPr lang="en-US" sz="2200" dirty="0"/>
              <a:t>cavity incoming inspection traveler’s magnetic hygiene step is adapted from a corresponding Fermi procedure with Doc. No. 464344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L2PRD-CM-DMAG-UCM traveler </a:t>
            </a:r>
            <a:r>
              <a:rPr lang="en-US" sz="2200" dirty="0" smtClean="0"/>
              <a:t>covers </a:t>
            </a:r>
            <a:r>
              <a:rPr lang="en-US" sz="2200" dirty="0"/>
              <a:t>upper cold mass items demagnetization procedure and criteria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L2PRD-CM-DMAG-VV addresses vacuum vessels demagnetization. It refers to an OSP that is developed basing on Fermi relevant procedures.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L2PRD-CM-DMAG-CM is not finalized yet, waiting for Fermi to finalize the CM </a:t>
            </a:r>
            <a:r>
              <a:rPr lang="en-US" sz="2200" dirty="0" err="1"/>
              <a:t>demag</a:t>
            </a:r>
            <a:r>
              <a:rPr lang="en-US" sz="2200" dirty="0"/>
              <a:t> flowchart. </a:t>
            </a: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105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Vessel Demagnetization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All vacuum vessels are demagnetized before use to confirm that its magnetization can be mitigated to a comfortable level, ~ 50 </a:t>
            </a:r>
            <a:r>
              <a:rPr lang="en-US" sz="2200" dirty="0" err="1" smtClean="0"/>
              <a:t>mG</a:t>
            </a:r>
            <a:r>
              <a:rPr lang="en-US" sz="2200" dirty="0" smtClean="0"/>
              <a:t> central field in an ~ 500 </a:t>
            </a:r>
            <a:r>
              <a:rPr lang="en-US" sz="2200" dirty="0" err="1" smtClean="0"/>
              <a:t>mG</a:t>
            </a:r>
            <a:r>
              <a:rPr lang="en-US" sz="2200" dirty="0" smtClean="0"/>
              <a:t> earth magnetic field is desirable.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 smtClean="0"/>
              <a:t>JLab</a:t>
            </a:r>
            <a:r>
              <a:rPr lang="en-US" sz="2200" dirty="0" smtClean="0"/>
              <a:t> </a:t>
            </a:r>
            <a:r>
              <a:rPr lang="en-US" sz="2200" dirty="0" err="1" smtClean="0"/>
              <a:t>pCM</a:t>
            </a:r>
            <a:r>
              <a:rPr lang="en-US" sz="2200" dirty="0" smtClean="0"/>
              <a:t> VV showed higher than 50 </a:t>
            </a:r>
            <a:r>
              <a:rPr lang="en-US" sz="2200" dirty="0" err="1" smtClean="0"/>
              <a:t>mG</a:t>
            </a:r>
            <a:r>
              <a:rPr lang="en-US" sz="2200" dirty="0" smtClean="0"/>
              <a:t> central field post demagnetization.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So far, the production VVs showed lower than, or approximately, 50 </a:t>
            </a:r>
            <a:r>
              <a:rPr lang="en-US" sz="2200" dirty="0" err="1" smtClean="0"/>
              <a:t>mG</a:t>
            </a:r>
            <a:r>
              <a:rPr lang="en-US" sz="2200" dirty="0" smtClean="0"/>
              <a:t> central field after degaussing. Vendor conducts 500 </a:t>
            </a:r>
            <a:r>
              <a:rPr lang="en-US" sz="2200" dirty="0" smtClean="0">
                <a:sym typeface="Symbol"/>
              </a:rPr>
              <a:t></a:t>
            </a:r>
            <a:r>
              <a:rPr lang="en-US" sz="2200" dirty="0" smtClean="0"/>
              <a:t>C heat treatment on the production VVs. That may have helped with mitigation of the </a:t>
            </a:r>
            <a:r>
              <a:rPr lang="en-US" sz="2200" dirty="0" err="1" smtClean="0"/>
              <a:t>remanent</a:t>
            </a:r>
            <a:r>
              <a:rPr lang="en-US" sz="2200" dirty="0" smtClean="0"/>
              <a:t> field in the carbon steel material. 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60572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Shield Field Mapping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37067" y="1243584"/>
            <a:ext cx="8686800" cy="50655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Every 1 out of 8 magnetic shields for a CM is picked to conduct on-axis field mapping. This is a QC step to make sure the annealing of </a:t>
            </a:r>
            <a:r>
              <a:rPr lang="en-US" sz="2000" dirty="0" err="1" smtClean="0"/>
              <a:t>mumetal</a:t>
            </a:r>
            <a:r>
              <a:rPr lang="en-US" sz="2000" dirty="0" smtClean="0"/>
              <a:t> is done properly and shield performance is satisfactory.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Typically, the on-axis field is measured to be &lt; 5 </a:t>
            </a:r>
            <a:r>
              <a:rPr lang="en-US" sz="2000" dirty="0" err="1" smtClean="0"/>
              <a:t>mG</a:t>
            </a:r>
            <a:r>
              <a:rPr lang="en-US" sz="2000" dirty="0"/>
              <a:t> </a:t>
            </a:r>
            <a:r>
              <a:rPr lang="en-US" sz="2000" dirty="0" smtClean="0"/>
              <a:t>in an ambient of approximately 400 </a:t>
            </a:r>
            <a:r>
              <a:rPr lang="en-US" sz="2000" dirty="0" err="1" smtClean="0"/>
              <a:t>mG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911772" y="3056689"/>
            <a:ext cx="4929293" cy="321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14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J1.3-01 </a:t>
            </a:r>
            <a:r>
              <a:rPr lang="en-US" dirty="0" err="1" smtClean="0"/>
              <a:t>pCM</a:t>
            </a:r>
            <a:r>
              <a:rPr lang="en-US" dirty="0" smtClean="0"/>
              <a:t> Magnetic Hygiene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7000" y="1270006"/>
            <a:ext cx="89154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JLab</a:t>
            </a:r>
            <a:r>
              <a:rPr lang="en-US" dirty="0" smtClean="0"/>
              <a:t> </a:t>
            </a:r>
            <a:r>
              <a:rPr lang="en-US" dirty="0" err="1" smtClean="0"/>
              <a:t>pCM’s</a:t>
            </a:r>
            <a:r>
              <a:rPr lang="en-US" dirty="0" smtClean="0"/>
              <a:t> 13 fluxgates, especially the 8x on-cell fluxgates, were monitored at multiple CM assembly steps and continuously during the CM testing. 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JLab</a:t>
            </a:r>
            <a:r>
              <a:rPr lang="en-US" dirty="0" smtClean="0"/>
              <a:t> </a:t>
            </a:r>
            <a:r>
              <a:rPr lang="en-US" dirty="0" err="1" smtClean="0"/>
              <a:t>pCM</a:t>
            </a:r>
            <a:r>
              <a:rPr lang="en-US" dirty="0" smtClean="0"/>
              <a:t> has been demagnetized multiple times at </a:t>
            </a:r>
            <a:r>
              <a:rPr lang="en-US" dirty="0" err="1" smtClean="0"/>
              <a:t>JLab</a:t>
            </a:r>
            <a:r>
              <a:rPr lang="en-US" dirty="0" smtClean="0"/>
              <a:t>:</a:t>
            </a:r>
          </a:p>
          <a:p>
            <a:pPr marL="1600200" indent="-1312863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11/30/2016 – in front of CMTF, room temperature, before moving to CMTF 1</a:t>
            </a:r>
            <a:r>
              <a:rPr lang="en-US" baseline="30000" dirty="0" smtClean="0"/>
              <a:t>st</a:t>
            </a:r>
            <a:r>
              <a:rPr lang="en-US" dirty="0" smtClean="0"/>
              <a:t> time</a:t>
            </a:r>
          </a:p>
          <a:p>
            <a:pPr marL="1600200" indent="-1312863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04/07/2017 </a:t>
            </a:r>
            <a:r>
              <a:rPr lang="en-US" dirty="0"/>
              <a:t>–</a:t>
            </a:r>
            <a:r>
              <a:rPr lang="en-US" dirty="0" smtClean="0"/>
              <a:t> in front of CMTF, room temperature, after shipping test and before first retest, 65A </a:t>
            </a:r>
            <a:r>
              <a:rPr lang="en-US" dirty="0" err="1" smtClean="0"/>
              <a:t>demag</a:t>
            </a:r>
            <a:r>
              <a:rPr lang="en-US" dirty="0" smtClean="0"/>
              <a:t> twice</a:t>
            </a:r>
          </a:p>
          <a:p>
            <a:pPr marL="1600200" indent="-1312863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06/23/2017 – in CMTF, </a:t>
            </a:r>
            <a:r>
              <a:rPr lang="en-US" dirty="0" err="1" smtClean="0"/>
              <a:t>pCM</a:t>
            </a:r>
            <a:r>
              <a:rPr lang="en-US" dirty="0" smtClean="0"/>
              <a:t> cooled down, before </a:t>
            </a:r>
            <a:r>
              <a:rPr lang="en-US" dirty="0" err="1" smtClean="0"/>
              <a:t>Qo</a:t>
            </a:r>
            <a:r>
              <a:rPr lang="en-US" dirty="0" smtClean="0"/>
              <a:t> measurements, 65A </a:t>
            </a:r>
            <a:r>
              <a:rPr lang="en-US" dirty="0" err="1" smtClean="0"/>
              <a:t>demag</a:t>
            </a:r>
            <a:r>
              <a:rPr lang="en-US" dirty="0" smtClean="0"/>
              <a:t> twice </a:t>
            </a:r>
          </a:p>
        </p:txBody>
      </p:sp>
    </p:spTree>
    <p:extLst>
      <p:ext uri="{BB962C8B-B14F-4D97-AF65-F5344CB8AC3E}">
        <p14:creationId xmlns:p14="http://schemas.microsoft.com/office/powerpoint/2010/main" val="1250472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J1.3-01 </a:t>
            </a:r>
            <a:r>
              <a:rPr lang="en-US" dirty="0" err="1"/>
              <a:t>pCM</a:t>
            </a:r>
            <a:r>
              <a:rPr lang="en-US" dirty="0"/>
              <a:t> </a:t>
            </a:r>
            <a:r>
              <a:rPr lang="en-US" dirty="0" smtClean="0"/>
              <a:t>Fluxgate Reading vs. </a:t>
            </a:r>
            <a:r>
              <a:rPr lang="en-US" dirty="0" err="1" smtClean="0"/>
              <a:t>Qo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0" y="1677026"/>
            <a:ext cx="8094122" cy="112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7" y="3329494"/>
            <a:ext cx="4919134" cy="70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4062" y="4074549"/>
            <a:ext cx="8161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Readings </a:t>
            </a:r>
            <a:r>
              <a:rPr lang="en-US" sz="1400" dirty="0"/>
              <a:t>on 6/24/2017, cavities temperatures in range of 10-20K, before </a:t>
            </a:r>
            <a:r>
              <a:rPr lang="en-US" sz="1400" dirty="0" smtClean="0"/>
              <a:t>transitioning</a:t>
            </a:r>
          </a:p>
          <a:p>
            <a:r>
              <a:rPr lang="en-US" sz="1400" dirty="0"/>
              <a:t>** Data cited from  E. Daly/M. Drury/J Fischer/R. Legg/T. Reilly "</a:t>
            </a:r>
            <a:r>
              <a:rPr lang="en-US" sz="1400" dirty="0" err="1"/>
              <a:t>pCM</a:t>
            </a:r>
            <a:r>
              <a:rPr lang="en-US" sz="1400" dirty="0"/>
              <a:t> Retest" dated 11-July-2017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0194" y="4667225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Cavity 5 that has &gt; 10 </a:t>
            </a:r>
            <a:r>
              <a:rPr lang="en-US" dirty="0" err="1" smtClean="0">
                <a:solidFill>
                  <a:srgbClr val="0000FF"/>
                </a:solidFill>
              </a:rPr>
              <a:t>mG</a:t>
            </a:r>
            <a:r>
              <a:rPr lang="en-US" dirty="0" smtClean="0">
                <a:solidFill>
                  <a:srgbClr val="0000FF"/>
                </a:solidFill>
              </a:rPr>
              <a:t> surface magnetic field has a </a:t>
            </a:r>
            <a:r>
              <a:rPr lang="en-US" dirty="0" err="1" smtClean="0">
                <a:solidFill>
                  <a:srgbClr val="0000FF"/>
                </a:solidFill>
              </a:rPr>
              <a:t>Qo</a:t>
            </a:r>
            <a:r>
              <a:rPr lang="en-US" dirty="0" smtClean="0">
                <a:solidFill>
                  <a:srgbClr val="0000FF"/>
                </a:solidFill>
              </a:rPr>
              <a:t> that is at the low end among all 8 cavities.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Note there are only 4/72 = 5.5% cells have FGs mounted.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538" y="1337730"/>
            <a:ext cx="6324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Cavities 1, 4, 5 and 8 has a pair of FGs mounted per cavity: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0271" y="2951692"/>
            <a:ext cx="6324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Cavities 2, 3, 6 and 7 do not have FGs mounted: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755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J1.3-2 and -3 Magnetic Hygiene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532" y="1270005"/>
            <a:ext cx="89323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CM2 was demagnetized once on 7/13/2017 when it was in the CMTF but not cooled down yet. An 65A standard degauss run was conducted. The program ran unusually for 3 hours due to a suspected laptop power cable issue.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CM3 was also demagnetized </a:t>
            </a:r>
            <a:r>
              <a:rPr lang="en-US" sz="2000" dirty="0" smtClean="0"/>
              <a:t>just once </a:t>
            </a:r>
            <a:r>
              <a:rPr lang="en-US" sz="2000" dirty="0"/>
              <a:t>on 8/29/2017 when it was in the CMTF but not cooled down yet. We ran a 65A standard degauss. </a:t>
            </a:r>
            <a:endParaRPr lang="en-US" sz="20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5x fluxgates mounted on magnetic shields are monitored before and after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4494658"/>
            <a:ext cx="7873471" cy="131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975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</a:t>
            </a:r>
            <a:r>
              <a:rPr lang="en-US" dirty="0" err="1" smtClean="0"/>
              <a:t>Cryomodule</a:t>
            </a:r>
            <a:r>
              <a:rPr lang="en-US" dirty="0" smtClean="0"/>
              <a:t> Magnetic Hygiene Rules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The criterion on single-axis fluxgate reading is recently (8/29/2017) set to be &lt; 2.5 </a:t>
            </a:r>
            <a:r>
              <a:rPr lang="en-US" sz="2200" dirty="0" err="1"/>
              <a:t>mG</a:t>
            </a:r>
            <a:r>
              <a:rPr lang="en-US" sz="2200" dirty="0"/>
              <a:t>. </a:t>
            </a:r>
            <a:r>
              <a:rPr lang="en-US" sz="2200" dirty="0" err="1" smtClean="0"/>
              <a:t>JLab</a:t>
            </a:r>
            <a:r>
              <a:rPr lang="en-US" sz="2200" dirty="0" smtClean="0"/>
              <a:t> CM2 </a:t>
            </a:r>
            <a:r>
              <a:rPr lang="en-US" sz="2200" dirty="0"/>
              <a:t>has its cavity 1 fluxgate reading above the criterion.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Fermi is finalizing a flowchart that would provide guidance on what to do when there are &gt; 2.5 </a:t>
            </a:r>
            <a:r>
              <a:rPr lang="en-US" sz="2200" dirty="0" err="1"/>
              <a:t>mG</a:t>
            </a:r>
            <a:r>
              <a:rPr lang="en-US" sz="2200" dirty="0"/>
              <a:t> readings on production CMs post initial demagnetization.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02157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LastName_Title_DR201608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LastName_Title_DR201608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lenary_x0020_Agenda_x0020_Session xmlns="f5d975f2-272d-43b7-a43d-337ed3c571b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9B58DA2248E644A682083ACDD5076C" ma:contentTypeVersion="9" ma:contentTypeDescription="Create a new document." ma:contentTypeScope="" ma:versionID="4c03114565c2acc50fe39b31408291ec">
  <xsd:schema xmlns:xsd="http://www.w3.org/2001/XMLSchema" xmlns:xs="http://www.w3.org/2001/XMLSchema" xmlns:p="http://schemas.microsoft.com/office/2006/metadata/properties" xmlns:ns2="f5d975f2-272d-43b7-a43d-337ed3c571bd" targetNamespace="http://schemas.microsoft.com/office/2006/metadata/properties" ma:root="true" ma:fieldsID="fa1147da16d0696f045b3bacf36184c8" ns2:_="">
    <xsd:import namespace="f5d975f2-272d-43b7-a43d-337ed3c571bd"/>
    <xsd:element name="properties">
      <xsd:complexType>
        <xsd:sequence>
          <xsd:element name="documentManagement">
            <xsd:complexType>
              <xsd:all>
                <xsd:element ref="ns2:Plenary_x0020_Agenda_x0020_Ses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975f2-272d-43b7-a43d-337ed3c571bd" elementFormDefault="qualified">
    <xsd:import namespace="http://schemas.microsoft.com/office/2006/documentManagement/types"/>
    <xsd:import namespace="http://schemas.microsoft.com/office/infopath/2007/PartnerControls"/>
    <xsd:element name="Plenary_x0020_Agenda_x0020_Session" ma:index="8" nillable="true" ma:displayName="Agenda Session" ma:description="Select the plenary agend session where this will be presented" ma:list="{A0E5F691-0B11-4711-B7A9-825E9DB75858}" ma:internalName="Plenary_x0020_Agenda_x0020_Session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1B16AA-9221-46AE-B700-523442ABDABD}">
  <ds:schemaRefs>
    <ds:schemaRef ds:uri="http://purl.org/dc/dcmitype/"/>
    <ds:schemaRef ds:uri="http://schemas.microsoft.com/office/2006/metadata/properties"/>
    <ds:schemaRef ds:uri="f5d975f2-272d-43b7-a43d-337ed3c571bd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E86C4C7-6DA2-4CC1-BD0B-FBFB24831F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d975f2-272d-43b7-a43d-337ed3c571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113199</TotalTime>
  <Words>878</Words>
  <Application>Microsoft Office PowerPoint</Application>
  <PresentationFormat>On-screen Show (4:3)</PresentationFormat>
  <Paragraphs>82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Blank</vt:lpstr>
      <vt:lpstr>1_Blank</vt:lpstr>
      <vt:lpstr>2_Blank</vt:lpstr>
      <vt:lpstr>LastName_Title_DR201608</vt:lpstr>
      <vt:lpstr>3_Blank</vt:lpstr>
      <vt:lpstr>1_LastName_Title_DR201608</vt:lpstr>
      <vt:lpstr>JLab LCLS-II CM Magnetic Hygiene</vt:lpstr>
      <vt:lpstr>Magnetic Hygiene Control Tools</vt:lpstr>
      <vt:lpstr>Magnetic Hygiene Control Travelers/Procedures</vt:lpstr>
      <vt:lpstr>Vacuum Vessel Demagnetization</vt:lpstr>
      <vt:lpstr>Magnetic Shield Field Mapping</vt:lpstr>
      <vt:lpstr>J1.3-01 pCM Magnetic Hygiene</vt:lpstr>
      <vt:lpstr>J1.3-01 pCM Fluxgate Reading vs. Qo</vt:lpstr>
      <vt:lpstr>J1.3-2 and -3 Magnetic Hygiene</vt:lpstr>
      <vt:lpstr>Production Cryomodule Magnetic Hygiene Rules</vt:lpstr>
      <vt:lpstr>Other Remarks</vt:lpstr>
      <vt:lpstr>THE END</vt:lpstr>
      <vt:lpstr>BACK UP SLIDES – Permeability vs. Applied Field</vt:lpstr>
      <vt:lpstr>BACK UP SLIDES – Vacuum Vessel Before/After Demag</vt:lpstr>
      <vt:lpstr>BACK UP SLIDES – Field in CMTF w/o a CM</vt:lpstr>
    </vt:vector>
  </TitlesOfParts>
  <Company>SLAC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LCLS-II ‘your title’</dc:title>
  <dc:creator>Robert Legg</dc:creator>
  <cp:lastModifiedBy>Gary Cheng</cp:lastModifiedBy>
  <cp:revision>3103</cp:revision>
  <cp:lastPrinted>2015-05-06T13:30:50Z</cp:lastPrinted>
  <dcterms:created xsi:type="dcterms:W3CDTF">2009-11-23T23:38:17Z</dcterms:created>
  <dcterms:modified xsi:type="dcterms:W3CDTF">2017-09-19T14:10:36Z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0x010100D49B58DA2248E644A682083ACDD5076C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  <property fmtid="{D5CDD505-2E9C-101B-9397-08002B2CF9AE}" pid="7" name="Order">
    <vt:r8>3300</vt:r8>
  </property>
  <property fmtid="{D5CDD505-2E9C-101B-9397-08002B2CF9AE}" pid="8" name="xd_ProgID">
    <vt:lpwstr/>
  </property>
  <property fmtid="{D5CDD505-2E9C-101B-9397-08002B2CF9AE}" pid="9" name="_CopySource">
    <vt:lpwstr>https://slacspace.slac.stanford.edu/sites/reviews/lclsii/CD1DR_Dec2013/Presentations/Proc pres Dir review 12 2013.pptx</vt:lpwstr>
  </property>
  <property fmtid="{D5CDD505-2E9C-101B-9397-08002B2CF9AE}" pid="10" name="TemplateUrl">
    <vt:lpwstr/>
  </property>
</Properties>
</file>