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</p:sldMasterIdLst>
  <p:notesMasterIdLst>
    <p:notesMasterId r:id="rId14"/>
  </p:notesMasterIdLst>
  <p:sldIdLst>
    <p:sldId id="264" r:id="rId4"/>
    <p:sldId id="257" r:id="rId5"/>
    <p:sldId id="288" r:id="rId6"/>
    <p:sldId id="289" r:id="rId7"/>
    <p:sldId id="290" r:id="rId8"/>
    <p:sldId id="291" r:id="rId9"/>
    <p:sldId id="296" r:id="rId10"/>
    <p:sldId id="292" r:id="rId11"/>
    <p:sldId id="293" r:id="rId12"/>
    <p:sldId id="297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5AA5840-84A5-449F-BB85-D7E0E885C03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54ABFE3-5476-4CAE-94AF-48467296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0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40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ABFE3-5476-4CAE-94AF-48467296D0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2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ABFE3-5476-4CAE-94AF-48467296D0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8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4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6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3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3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79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37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19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86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1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Helium Vessel, 4 Nov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D9FA-4F23-42AF-9AAB-187BBB0DC8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45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8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08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3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839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Helium Vessel, 4 Nov 2014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735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Helium Vessel, 4 Nov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D9FA-4F23-42AF-9AAB-187BBB0DC8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25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Helium Vessel, 4 Nov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3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4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2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660B2-8E6C-4186-A645-98727FD24C1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62CB-1B2E-49E6-9539-A8967FCA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pitchFamily="-110" charset="-128"/>
              </a:rPr>
              <a:t>Helium Vessel, 4 Nov 2014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2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pitchFamily="-110" charset="-128"/>
              </a:rPr>
              <a:t>Helium Vessel, 4 Nov 2014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18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213" y="835215"/>
            <a:ext cx="8008937" cy="2246313"/>
          </a:xfrm>
        </p:spPr>
        <p:txBody>
          <a:bodyPr/>
          <a:lstStyle/>
          <a:p>
            <a:r>
              <a:rPr lang="en-US" dirty="0"/>
              <a:t>Vacuum Vessel Weld Repair of Leak in Tuner Access Port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7213" y="3081528"/>
            <a:ext cx="7989887" cy="2938272"/>
          </a:xfrm>
        </p:spPr>
        <p:txBody>
          <a:bodyPr/>
          <a:lstStyle/>
          <a:p>
            <a:r>
              <a:rPr lang="en-US" dirty="0"/>
              <a:t>Chuck Grimm</a:t>
            </a:r>
          </a:p>
          <a:p>
            <a:r>
              <a:rPr lang="en-US" dirty="0"/>
              <a:t>May 23, 2017</a:t>
            </a:r>
          </a:p>
        </p:txBody>
      </p:sp>
    </p:spTree>
    <p:extLst>
      <p:ext uri="{BB962C8B-B14F-4D97-AF65-F5344CB8AC3E}">
        <p14:creationId xmlns:p14="http://schemas.microsoft.com/office/powerpoint/2010/main" val="116013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6200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Thank You!</a:t>
            </a: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/>
              <a:t>Vacuum Vessel Weld Repair of Leak in Tuner Access Port</a:t>
            </a:r>
          </a:p>
        </p:txBody>
      </p:sp>
    </p:spTree>
    <p:extLst>
      <p:ext uri="{BB962C8B-B14F-4D97-AF65-F5344CB8AC3E}">
        <p14:creationId xmlns:p14="http://schemas.microsoft.com/office/powerpoint/2010/main" val="68728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Vacuum Vessel Weld Repair of Leak in Tuner Access 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620000" cy="495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Outline: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Description of leak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Magnitude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Location of leak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Tuner access port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Weld joint configuration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Inner fillet weld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Procedure for repair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Defined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2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Vacuum Vessel Weld Repair of Leak in Tuner Access 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3810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Description of leak: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During the final helium leak check of the pCM at WS5 a leak was found on the vacuum vessel Tuner Access Port with the magnitude of ~3E-4 Torr-l/s, this value is not completely understood due to a larger leak found on the E1/L1 flange.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This leak was verified at CMTF during setup and testing of the pCM and reported by Curtis Baffes on the CMTS </a:t>
            </a:r>
            <a:r>
              <a:rPr lang="en-US" sz="1800" b="1" dirty="0" err="1">
                <a:solidFill>
                  <a:schemeClr val="tx1"/>
                </a:solidFill>
              </a:rPr>
              <a:t>Elog</a:t>
            </a:r>
            <a:r>
              <a:rPr lang="en-US" sz="1800" b="1" dirty="0">
                <a:solidFill>
                  <a:schemeClr val="tx1"/>
                </a:solidFill>
              </a:rPr>
              <a:t> and also Traveler 464225 “LCLS-II Cryomodule Testing at CMTF” Step 4.10.5</a:t>
            </a:r>
          </a:p>
        </p:txBody>
      </p:sp>
    </p:spTree>
    <p:extLst>
      <p:ext uri="{BB962C8B-B14F-4D97-AF65-F5344CB8AC3E}">
        <p14:creationId xmlns:p14="http://schemas.microsoft.com/office/powerpoint/2010/main" val="394695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71950"/>
            <a:ext cx="3581400" cy="26860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208730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Location of leak: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The leak is determined to be around the tuner access port for cavity #5 at the point where the tube stub is welded into the hole of the vacuum vessel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This leak was verified in ICB at WS5 and also at CMTF</a:t>
            </a: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Vacuum Vessel Weld Repair of Leak in Tuner Access 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3080"/>
            <a:ext cx="2432216" cy="2332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3770" y="4256512"/>
            <a:ext cx="267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Leaking weld on the inside</a:t>
            </a:r>
          </a:p>
          <a:p>
            <a:r>
              <a:rPr lang="en-US" dirty="0"/>
              <a:t>of the tuner access port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1445970" y="4579678"/>
            <a:ext cx="1447800" cy="105912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9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0402">
            <a:off x="4405632" y="2248530"/>
            <a:ext cx="4518265" cy="34338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1"/>
            <a:ext cx="7620000" cy="1371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Weld joint configuration: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Inside full circumferential fillet weld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Exterior intermittent welds</a:t>
            </a: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Vacuum Vessel Weld Repair of Leak in Tuner Access 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4364699" cy="223202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611324" y="51816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16124" y="6471957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1676400"/>
            <a:ext cx="1792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 Fillet Weld</a:t>
            </a:r>
          </a:p>
          <a:p>
            <a:r>
              <a:rPr lang="en-US" dirty="0"/>
              <a:t>Shown in red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5562600" y="1999566"/>
            <a:ext cx="1600200" cy="32335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22" y="3989941"/>
            <a:ext cx="3697078" cy="27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19" y="1774825"/>
            <a:ext cx="3812381" cy="50831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1"/>
            <a:ext cx="7620000" cy="1371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Weld joint configuration: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Inside full circumferential fillet weld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Exterior intermittent welds</a:t>
            </a: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Vacuum Vessel Weld Repair of Leak in Tuner 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3657600"/>
            <a:ext cx="3724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of leaking weld on the inside</a:t>
            </a:r>
          </a:p>
          <a:p>
            <a:r>
              <a:rPr lang="en-US" dirty="0"/>
              <a:t>of the tuner access port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5172218" y="3980766"/>
            <a:ext cx="2752582" cy="1734234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8" y="4303931"/>
            <a:ext cx="2602324" cy="2496234"/>
          </a:xfrm>
          <a:prstGeom prst="rect">
            <a:avLst/>
          </a:prstGeom>
        </p:spPr>
      </p:pic>
      <p:cxnSp>
        <p:nvCxnSpPr>
          <p:cNvPr id="23" name="Elbow Connector 22"/>
          <p:cNvCxnSpPr>
            <a:stCxn id="6" idx="1"/>
          </p:cNvCxnSpPr>
          <p:nvPr/>
        </p:nvCxnSpPr>
        <p:spPr>
          <a:xfrm rot="10800000" flipV="1">
            <a:off x="609600" y="3980765"/>
            <a:ext cx="838200" cy="864939"/>
          </a:xfrm>
          <a:prstGeom prst="bentConnector2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39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620000" cy="1371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Weld joint configuration:</a:t>
            </a: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Vacuum Vessel Weld Repair of Leak in Tuner 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" y="2209800"/>
            <a:ext cx="2953036" cy="2214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90" y="2209799"/>
            <a:ext cx="2953036" cy="2214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20" y="2209798"/>
            <a:ext cx="2953036" cy="2214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53" y="4580707"/>
            <a:ext cx="2953036" cy="2214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81490" y="4571999"/>
            <a:ext cx="2990847" cy="22431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2681" y="4795225"/>
            <a:ext cx="2273506" cy="17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1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1"/>
            <a:ext cx="7620000" cy="1219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Options for repair:</a:t>
            </a:r>
            <a:endParaRPr lang="en-US" sz="1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Perform a “wash” over the inside fillet weld to close leak</a:t>
            </a:r>
          </a:p>
          <a:p>
            <a:pPr marL="342900" indent="-342900" algn="l">
              <a:buFont typeface="+mj-lt"/>
              <a:buAutoNum type="arabicPeriod"/>
            </a:pPr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Vacuum Vessel Weld Repair of Leak in Tuner Access Port</a:t>
            </a:r>
          </a:p>
        </p:txBody>
      </p:sp>
    </p:spTree>
    <p:extLst>
      <p:ext uri="{BB962C8B-B14F-4D97-AF65-F5344CB8AC3E}">
        <p14:creationId xmlns:p14="http://schemas.microsoft.com/office/powerpoint/2010/main" val="156519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66999"/>
            <a:ext cx="2057400" cy="28168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20000" cy="43434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Perform a “wash” over the inside fillet weld to close leak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Push back MLI and add spacers to keep it off the vessel 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Tape plastic sheet around inner surface of the vessel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Grind paint from weld and around weld area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Option: “Zip Strip” paint remover to help remove paint in weld pours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Remove plastic and clean area of repair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Add torch guard blanket inside vessel to protect MLI from heat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Remove/move compensation coil wires away from weld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Attach welding ground strap to Access Port flange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Slowly wash over existing weld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Remove torch guard blanket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Leak check</a:t>
            </a: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Vacuum Vessel Weld Repair of Leak in Tuner Access Port</a:t>
            </a:r>
          </a:p>
        </p:txBody>
      </p:sp>
    </p:spTree>
    <p:extLst>
      <p:ext uri="{BB962C8B-B14F-4D97-AF65-F5344CB8AC3E}">
        <p14:creationId xmlns:p14="http://schemas.microsoft.com/office/powerpoint/2010/main" val="89788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5664</TotalTime>
  <Words>447</Words>
  <Application>Microsoft Office PowerPoint</Application>
  <PresentationFormat>On-screen Show (4:3)</PresentationFormat>
  <Paragraphs>69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Office Theme</vt:lpstr>
      <vt:lpstr>Blank</vt:lpstr>
      <vt:lpstr>1_Blank</vt:lpstr>
      <vt:lpstr>Vacuum Vessel Weld Repair of Leak in Tuner Access Port</vt:lpstr>
      <vt:lpstr>Vacuum Vessel Weld Repair of Leak in Tuner Access Port</vt:lpstr>
      <vt:lpstr>Vacuum Vessel Weld Repair of Leak in Tuner Access Port</vt:lpstr>
      <vt:lpstr>Vacuum Vessel Weld Repair of Leak in Tuner Access Port</vt:lpstr>
      <vt:lpstr>Vacuum Vessel Weld Repair of Leak in Tuner Access Port</vt:lpstr>
      <vt:lpstr>Vacuum Vessel Weld Repair of Leak in Tuner Port</vt:lpstr>
      <vt:lpstr>Vacuum Vessel Weld Repair of Leak in Tuner Port</vt:lpstr>
      <vt:lpstr>Vacuum Vessel Weld Repair of Leak in Tuner Access Port</vt:lpstr>
      <vt:lpstr>Vacuum Vessel Weld Repair of Leak in Tuner Access Port</vt:lpstr>
      <vt:lpstr>Vacuum Vessel Weld Repair of Leak in Tuner Access Port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Prototype Helium Vessel Procurement Readiness</dc:title>
  <dc:creator>Charles J. Grimm x4582 05741N</dc:creator>
  <cp:lastModifiedBy>Chuck Grimm</cp:lastModifiedBy>
  <cp:revision>65</cp:revision>
  <cp:lastPrinted>2016-10-04T19:53:23Z</cp:lastPrinted>
  <dcterms:created xsi:type="dcterms:W3CDTF">2014-11-03T19:38:15Z</dcterms:created>
  <dcterms:modified xsi:type="dcterms:W3CDTF">2017-05-23T16:07:14Z</dcterms:modified>
</cp:coreProperties>
</file>