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66" d="100"/>
          <a:sy n="66" d="100"/>
        </p:scale>
        <p:origin x="67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7C27D6-768E-419F-87C8-C493BD653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E779CAB-4AE3-4EFB-AE00-16BED377DF7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F9D380-0B26-4D71-B962-E549F11058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8F14-292F-42A0-9F21-14CAEC3FA4E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039A-53EE-452E-957A-FC15E2D3D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D3A6653-6CBC-4734-A271-BC8298C76C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15C3-4411-4135-B99D-F0559FA56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817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2E6F92-E9C3-49A0-8D16-94A7EED6D8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4F74F52-C362-4546-9CDD-3A8842549F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CD3D61-F1BF-4A36-8660-012D30AA8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8F14-292F-42A0-9F21-14CAEC3FA4E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89B50-5268-4393-A3AF-5A9D878CA0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1BBE60-644C-4C81-97D5-07028532AD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15C3-4411-4135-B99D-F0559FA56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794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8BE0EF-FABF-405B-BB8F-7B75C342D72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265084D-06BD-4349-BD84-9EA6C2EBE3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BB41FE-FE4C-475B-AB56-38193C3996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8F14-292F-42A0-9F21-14CAEC3FA4E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74B5077-4F85-446F-817D-51023AE087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DFD796-AF61-4DB1-88FE-8DEFA35605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15C3-4411-4135-B99D-F0559FA56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277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462903-3D1F-4553-8064-55C636FE6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DD1994-657D-4003-8A70-C7C800AC2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5B70DC-7C16-4F2E-B577-F36C7C37F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8F14-292F-42A0-9F21-14CAEC3FA4E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FE2F9-F04F-4A0C-A01A-F059855542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E3F082-96BA-4856-BDF5-9AF1F8A16C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15C3-4411-4135-B99D-F0559FA56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5168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6BF8F7-BE4B-4035-ABAB-AC3BB39A6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51C37-56B2-4A3C-A9AF-E5103D7638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28A5CB-70E6-49BF-86A2-2717CE08FA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8F14-292F-42A0-9F21-14CAEC3FA4E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AE4D2-7269-4DE7-9B3A-78BF89CFF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B27801-3CC9-46B1-9A1E-EC10F1B44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15C3-4411-4135-B99D-F0559FA56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3192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F611B9-1D1A-4E44-8443-4DE3F1A68E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4FC3BB-D61D-4A42-899E-6F1F666B5BA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C60E82F-3B9F-4505-929F-38597BC473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8BAEE0-4BBD-4DF7-91D7-82C8A57C3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8F14-292F-42A0-9F21-14CAEC3FA4E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1F790-971D-4FB1-B100-9AC4B5597C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5FC0F2-5232-4BB3-9741-24BF68BEF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15C3-4411-4135-B99D-F0559FA56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3188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B3B9C3-9532-4FA3-BD37-FF08CB9876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5879C9-7833-440E-BF9F-81ABEFBC791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B10041F-DC1C-445F-B6FC-472CD861A3D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F776324-CCE6-4B83-9C2E-F70B32135F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3B8EE42-3D57-4DAD-8C3D-2C5BEBC944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6B2752D-EA39-4562-BD8B-19FD834863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8F14-292F-42A0-9F21-14CAEC3FA4E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F061D89-EFDD-4C5D-B804-59B767174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09D7F9A-7394-4D3F-BF5B-B904741C2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15C3-4411-4135-B99D-F0559FA56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498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1A26D6-0E38-48E7-B7AD-C9CA8FA4B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1130AC4-161F-49F7-BF35-109FA62D9C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8F14-292F-42A0-9F21-14CAEC3FA4E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0A82ED4-61F9-46D6-AE0F-B562D1CCCC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B662AD-8C17-40AF-BC03-EB19C193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15C3-4411-4135-B99D-F0559FA56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885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BE0B498-64B4-410F-9662-4B79C9A25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8F14-292F-42A0-9F21-14CAEC3FA4E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9B4F4AD-0565-4261-8088-ED09F3E23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1CE657E-30B2-415C-A56A-B52928062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15C3-4411-4135-B99D-F0559FA56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02735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9553CC-E6D5-4DEA-B136-FAAFEBB521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0C3996-EE32-411D-9EBF-5CECA29882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30277AD-DEAF-45F0-B94D-2B4737CBE5A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C411F78-8951-4465-B8EF-C634F166B9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8F14-292F-42A0-9F21-14CAEC3FA4E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A43953-F70A-42CB-9F40-892450A79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C38FBE-A47F-4E41-B4AB-1265F392C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15C3-4411-4135-B99D-F0559FA56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1823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A0B1C7-102B-4679-AB2C-9DF0D9AC4F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C7DA2BB-3F9C-41E5-82DB-DB495FD8F78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5485879-9AB0-4D2F-A374-664753E668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5952F6-C212-4143-BDDC-2190298AEE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C8F14-292F-42A0-9F21-14CAEC3FA4E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94DBC42-814E-4F6D-B1BA-7018F406F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62010D-7843-4648-B3DE-CC089591BB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8D15C3-4411-4135-B99D-F0559FA56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14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103F46-26C3-402A-BEBF-D78DCDB0E2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608916C-BC4F-4C05-83A4-4F3609DFBF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03C5A5-3C64-405E-94C4-3D2BFE727D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0C8F14-292F-42A0-9F21-14CAEC3FA4ED}" type="datetimeFigureOut">
              <a:rPr lang="en-US" smtClean="0"/>
              <a:t>9/19/2017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715B91-C26B-40ED-99CC-A83E0FF4C2E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8CF189-BA5F-4DA4-AEB8-119FF405A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8D15C3-4411-4135-B99D-F0559FA56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8877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8E7E-AF20-4476-BA9F-7382668E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F1.3-1 aka pCM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81C1-CB91-4A73-A22F-1F061B456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821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Repair vacuum vessel leak w/ removing cold mass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Reverse plumbing of the cryogenic valves with new gas guard valves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Upstream end gate valve support frame (flex configuration) and long tuner arms for Cav#1 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Additional ion pump support bracket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Seismic brackets holes for the vessel feet (completed)</a:t>
            </a:r>
          </a:p>
          <a:p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D69F5D5-4471-45FB-8D7C-A30699DAEF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35101" y="2734659"/>
            <a:ext cx="3110279" cy="1936128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A90B1FCE-7451-4C2E-9EA6-29D9AE2E6969}"/>
              </a:ext>
            </a:extLst>
          </p:cNvPr>
          <p:cNvCxnSpPr>
            <a:cxnSpLocks/>
          </p:cNvCxnSpPr>
          <p:nvPr/>
        </p:nvCxnSpPr>
        <p:spPr>
          <a:xfrm flipV="1">
            <a:off x="6730738" y="4151086"/>
            <a:ext cx="1904364" cy="609450"/>
          </a:xfrm>
          <a:prstGeom prst="straightConnector1">
            <a:avLst/>
          </a:prstGeom>
          <a:ln w="2222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03DFC13C-9E93-4989-8C04-6B72829721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25898" y="4761992"/>
            <a:ext cx="2728686" cy="204651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9DF463-6BDC-4653-8CEF-F657E27877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1560">
            <a:off x="7318792" y="5204576"/>
            <a:ext cx="1515344" cy="53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20161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8E7E-AF20-4476-BA9F-7382668E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F1.3-2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81C1-CB91-4A73-A22F-1F061B456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821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Reverse plumbing of the cryogenic valves with new gas guard valves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Upstream end gate valve support frame (flex configuration) and long tuner arms for Cav#1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657059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8E7E-AF20-4476-BA9F-7382668E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F1.3-3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81C1-CB91-4A73-A22F-1F061B456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821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Pinpoint locate beamline leak</a:t>
            </a:r>
          </a:p>
          <a:p>
            <a:pPr lvl="1"/>
            <a:r>
              <a:rPr lang="en-US" dirty="0"/>
              <a:t>Decision point </a:t>
            </a:r>
          </a:p>
          <a:p>
            <a:pPr marL="457200" lvl="1" indent="0">
              <a:buNone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Reverse plumbing of the cryogenic valves with new gas guard valves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Upstream end gate valve support frame (flex configuration) and long tuner arms for Cav#1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83290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058E7E-AF20-4476-BA9F-7382668E1F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00000"/>
                </a:solidFill>
              </a:rPr>
              <a:t>F1.3-4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4A81C1-CB91-4A73-A22F-1F061B4568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608216" cy="4351338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Reverse plumbing of the cryogenic valves with new gas guard valves</a:t>
            </a:r>
          </a:p>
          <a:p>
            <a:pPr marL="0" indent="0"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2165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135</Words>
  <Application>Microsoft Office PowerPoint</Application>
  <PresentationFormat>Widescreen</PresentationFormat>
  <Paragraphs>18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F1.3-1 aka pCM</vt:lpstr>
      <vt:lpstr>F1.3-2</vt:lpstr>
      <vt:lpstr>F1.3-3</vt:lpstr>
      <vt:lpstr>F1.3-4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F1.3-1 aka pCM</dc:title>
  <dc:creator>Tug T Arkan</dc:creator>
  <cp:lastModifiedBy>Tug T Arkan</cp:lastModifiedBy>
  <cp:revision>3</cp:revision>
  <dcterms:created xsi:type="dcterms:W3CDTF">2017-09-19T01:28:54Z</dcterms:created>
  <dcterms:modified xsi:type="dcterms:W3CDTF">2017-09-19T15:22:20Z</dcterms:modified>
</cp:coreProperties>
</file>