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6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2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2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6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4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87F69-7310-48A1-B784-5C0BB8BF2402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9A05-6223-4D9B-B55F-AD2B06B7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30" y="793102"/>
            <a:ext cx="3862874" cy="5150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5" y="793102"/>
            <a:ext cx="3862874" cy="5150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5467" y="6248942"/>
            <a:ext cx="469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CM04 Bearing Locks For Shipping and Operation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3566" y="212376"/>
            <a:ext cx="809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remain in place during testing to prevent the possibility </a:t>
            </a:r>
            <a:r>
              <a:rPr lang="en-US"/>
              <a:t>of bearings </a:t>
            </a:r>
            <a:r>
              <a:rPr lang="en-US" dirty="0"/>
              <a:t>sliding out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454560" y="581708"/>
            <a:ext cx="1768545" cy="18007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6223105" y="581708"/>
            <a:ext cx="1352154" cy="1783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9875" y="5343434"/>
            <a:ext cx="1784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Must be fully removed after moving into test cave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39535" y="5343435"/>
            <a:ext cx="162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Must be fully removed after moving into test cave</a:t>
            </a: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1042309" y="4208106"/>
            <a:ext cx="1607585" cy="11353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H="1" flipV="1">
            <a:off x="9302620" y="4292082"/>
            <a:ext cx="2250330" cy="10513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86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39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Grimm</dc:creator>
  <cp:lastModifiedBy>Chuck Grimm</cp:lastModifiedBy>
  <cp:revision>2</cp:revision>
  <dcterms:created xsi:type="dcterms:W3CDTF">2017-07-20T20:17:19Z</dcterms:created>
  <dcterms:modified xsi:type="dcterms:W3CDTF">2017-07-21T12:42:24Z</dcterms:modified>
</cp:coreProperties>
</file>