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8" r:id="rId4"/>
    <p:sldId id="266" r:id="rId5"/>
    <p:sldId id="269" r:id="rId6"/>
    <p:sldId id="26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2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9/19/2017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Geneva" pitchFamily="121" charset="-128"/>
              </a:rPr>
              <a:t>Presentation Title — one line</a:t>
            </a:r>
            <a:br>
              <a:rPr lang="en-US" altLang="en-US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>
                <a:latin typeface="Helvetica" panose="020B0604020202020204" pitchFamily="34" charset="0"/>
                <a:ea typeface="Geneva" pitchFamily="121" charset="-128"/>
              </a:rPr>
              <a:t>or two lines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Geneva" pitchFamily="121" charset="-128"/>
              </a:rPr>
              <a:t>Presenter’s Name</a:t>
            </a:r>
          </a:p>
          <a:p>
            <a:pPr eaLnBrk="1" hangingPunct="1"/>
            <a:r>
              <a:rPr lang="en-US" altLang="en-US">
                <a:latin typeface="Helvetica" panose="020B0604020202020204" pitchFamily="34" charset="0"/>
                <a:ea typeface="Geneva" pitchFamily="121" charset="-128"/>
              </a:rPr>
              <a:t>Meeting Title</a:t>
            </a:r>
          </a:p>
          <a:p>
            <a:pPr eaLnBrk="1" hangingPunct="1"/>
            <a:r>
              <a:rPr lang="en-US" altLang="en-US">
                <a:latin typeface="Helvetica" panose="020B0604020202020204" pitchFamily="34" charset="0"/>
                <a:ea typeface="Geneva" pitchFamily="121" charset="-128"/>
              </a:rPr>
              <a:t>Day Month Year</a:t>
            </a:r>
          </a:p>
          <a:p>
            <a:pPr eaLnBrk="1" hangingPunct="1"/>
            <a:endParaRPr lang="en-US" altLang="en-US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F1.3-03 Beam Pipe leak region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62559"/>
            <a:ext cx="8672513" cy="47487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Oval 7"/>
          <p:cNvSpPr/>
          <p:nvPr/>
        </p:nvSpPr>
        <p:spPr>
          <a:xfrm>
            <a:off x="806450" y="2277208"/>
            <a:ext cx="3246804" cy="18991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5539154"/>
            <a:ext cx="417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 </a:t>
            </a:r>
            <a:r>
              <a:rPr lang="en-US" dirty="0" err="1"/>
              <a:t>Bellow+BPM+Magnet</a:t>
            </a:r>
            <a:r>
              <a:rPr lang="en-US" dirty="0"/>
              <a:t> Flange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664069" y="4176346"/>
            <a:ext cx="246185" cy="1362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3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F1.3-03 Magnet-GV bearing support</a:t>
            </a:r>
          </a:p>
        </p:txBody>
      </p:sp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375017"/>
            <a:ext cx="8672513" cy="4323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9/19/2017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F1.3-03 preparation for BP </a:t>
            </a:r>
            <a:r>
              <a:rPr lang="en-US"/>
              <a:t>Leak test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573" y="1042988"/>
            <a:ext cx="6650566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2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9/19/2017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</TotalTime>
  <Words>54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Presentation Title — one line or two lines</vt:lpstr>
      <vt:lpstr>F1.3-03 Beam Pipe leak region</vt:lpstr>
      <vt:lpstr>F1.3-03 Magnet-GV bearing support</vt:lpstr>
      <vt:lpstr>F1.3-03 preparation for BP Leak test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Yuriy Orlov x6328 11639N</dc:creator>
  <cp:lastModifiedBy>Yuriy Orlov x6328 11639N</cp:lastModifiedBy>
  <cp:revision>3</cp:revision>
  <cp:lastPrinted>2014-01-20T19:40:21Z</cp:lastPrinted>
  <dcterms:created xsi:type="dcterms:W3CDTF">2017-09-19T13:43:15Z</dcterms:created>
  <dcterms:modified xsi:type="dcterms:W3CDTF">2017-09-19T14:03:59Z</dcterms:modified>
</cp:coreProperties>
</file>