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</p:sldMasterIdLst>
  <p:notesMasterIdLst>
    <p:notesMasterId r:id="rId6"/>
  </p:notesMasterIdLst>
  <p:handoutMasterIdLst>
    <p:handoutMasterId r:id="rId7"/>
  </p:handoutMasterIdLst>
  <p:sldIdLst>
    <p:sldId id="728" r:id="rId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9A0000"/>
    <a:srgbClr val="FFCC99"/>
    <a:srgbClr val="9D3431"/>
    <a:srgbClr val="0000FF"/>
    <a:srgbClr val="FFFFCC"/>
    <a:srgbClr val="FF0000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4" autoAdjust="0"/>
    <p:restoredTop sz="89680" autoAdjust="0"/>
  </p:normalViewPr>
  <p:slideViewPr>
    <p:cSldViewPr snapToGrid="0">
      <p:cViewPr>
        <p:scale>
          <a:sx n="80" d="100"/>
          <a:sy n="80" d="100"/>
        </p:scale>
        <p:origin x="-11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1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737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1" y="8841737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7" y="4422459"/>
            <a:ext cx="5617208" cy="418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327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3327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3253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3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jpeg"/><Relationship Id="rId7" Type="http://schemas.openxmlformats.org/officeDocument/2006/relationships/image" Target="../media/image6.tiff"/><Relationship Id="rId8" Type="http://schemas.openxmlformats.org/officeDocument/2006/relationships/image" Target="../media/image7.jpeg"/><Relationship Id="rId9" Type="http://schemas.openxmlformats.org/officeDocument/2006/relationships/image" Target="../media/image8.gif"/><Relationship Id="rId10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H.Park, LCLC-II Cryomodule Interconnect FDR, 29-JUL-2015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H.Park, LCLC-II Cryomodule Interconnect FDR, 29-JUL-2015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H.Park, LCLC-II Cryomodule Interconnect FDR, 29-JUL-2015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H.Park, LCLC-II Cryomodule Interconnect FDR, 29-JUL-2015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H.Park, LCLC-II Cryomodule Interconnect FDR, 29-JUL-2015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H.Park, LCLC-II Cryomodule Interconnect FDR, 29-JUL-2015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Feedthru</a:t>
            </a:r>
            <a:r>
              <a:rPr lang="en-US" sz="2800" dirty="0" smtClean="0"/>
              <a:t> Inspection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55762" y="1126160"/>
            <a:ext cx="8330097" cy="466899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Incoming inspection includes pin check and results recorded in traveler</a:t>
            </a:r>
            <a:r>
              <a:rPr lang="en-US" dirty="0" smtClean="0"/>
              <a:t>. Both connector and gage are used to check.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16472" y="527049"/>
            <a:ext cx="2752903" cy="34607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QAQC workshop Sep 19 2017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7" b="22861"/>
          <a:stretch/>
        </p:blipFill>
        <p:spPr>
          <a:xfrm>
            <a:off x="247650" y="2000993"/>
            <a:ext cx="8648700" cy="1413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2" t="4746" r="19610" b="14525"/>
          <a:stretch/>
        </p:blipFill>
        <p:spPr>
          <a:xfrm>
            <a:off x="5048746" y="3587750"/>
            <a:ext cx="3040083" cy="2952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6" r="10991" b="7484"/>
          <a:stretch/>
        </p:blipFill>
        <p:spPr>
          <a:xfrm>
            <a:off x="1174978" y="3587750"/>
            <a:ext cx="2857271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B58DA2248E644A682083ACDD5076C" ma:contentTypeVersion="9" ma:contentTypeDescription="Create a new document." ma:contentTypeScope="" ma:versionID="4c03114565c2acc50fe39b31408291ec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86C4C7-6DA2-4CC1-BD0B-FBFB24831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microsoft.com/office/2006/documentManagement/types"/>
    <ds:schemaRef ds:uri="f5d975f2-272d-43b7-a43d-337ed3c571bd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67001</TotalTime>
  <Words>28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Feedthru Inspection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FACET</dc:creator>
  <cp:lastModifiedBy>HyeKyoung Park</cp:lastModifiedBy>
  <cp:revision>2340</cp:revision>
  <cp:lastPrinted>2015-07-28T21:37:27Z</cp:lastPrinted>
  <dcterms:created xsi:type="dcterms:W3CDTF">2009-11-23T23:38:17Z</dcterms:created>
  <dcterms:modified xsi:type="dcterms:W3CDTF">2017-09-19T20:43:22Z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0x010100D49B58DA2248E644A682083ACDD5076C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https://slacspace.slac.stanford.edu/sites/reviews/lclsii/CD1DR_Dec2013/Presentations/Proc pres Dir review 12 2013.pptx</vt:lpwstr>
  </property>
  <property fmtid="{D5CDD505-2E9C-101B-9397-08002B2CF9AE}" pid="10" name="TemplateUrl">
    <vt:lpwstr/>
  </property>
</Properties>
</file>