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8" d="100"/>
          <a:sy n="68" d="100"/>
        </p:scale>
        <p:origin x="58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2192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1" y="3876676"/>
            <a:ext cx="3365852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6"/>
            <a:ext cx="2631445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1" y="536576"/>
            <a:ext cx="10678583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2951" y="3181350"/>
            <a:ext cx="10653183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742951" y="2755012"/>
            <a:ext cx="10678583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8534400" y="3590926"/>
            <a:ext cx="1210509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9988671" y="3680008"/>
            <a:ext cx="1631828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6919468" y="4531614"/>
            <a:ext cx="2389632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436101" y="4380905"/>
            <a:ext cx="2603499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613401" y="4371976"/>
            <a:ext cx="1034617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414089"/>
            <a:ext cx="7132168" cy="11076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676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593963" y="6400800"/>
            <a:ext cx="5502037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LCLS-II FAC Review, Sept 26-28, 2017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609600" y="1243584"/>
            <a:ext cx="10811933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9" y="1074381"/>
            <a:ext cx="11404572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8496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593963" y="6400800"/>
            <a:ext cx="5502037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LCLS-II FAC Review, Sept 26-28, 2017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9" y="1074381"/>
            <a:ext cx="11404572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2794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593963" y="6400800"/>
            <a:ext cx="5502037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LCLS-II FAC Review, Sept 26-28, 2017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609600" y="1243584"/>
            <a:ext cx="51816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6197600" y="1252729"/>
            <a:ext cx="51816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9" y="1074381"/>
            <a:ext cx="11404572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942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4861984" y="1252728"/>
            <a:ext cx="3256453" cy="248107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4861984" y="3886200"/>
            <a:ext cx="3256453" cy="243205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8323939" y="1243584"/>
            <a:ext cx="3256453" cy="506552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609601" y="1243584"/>
            <a:ext cx="4017433" cy="50655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593963" y="6400800"/>
            <a:ext cx="5502037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LCLS-II FAC Review, Sept 26-28, 2017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9" y="1074381"/>
            <a:ext cx="11404572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1852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8009467" y="1243584"/>
            <a:ext cx="3556000" cy="5065522"/>
          </a:xfrm>
        </p:spPr>
        <p:txBody>
          <a:bodyPr/>
          <a:lstStyle/>
          <a:p>
            <a:r>
              <a:rPr lang="en-US" dirty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609600" y="1243584"/>
            <a:ext cx="7313083" cy="50655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593963" y="6400800"/>
            <a:ext cx="5502037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LCLS-II FAC Review, Sept 26-28, 2017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9" y="1074381"/>
            <a:ext cx="11404572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7482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9741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14400" y="6477000"/>
            <a:ext cx="2540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LCLS-II FAC Review, Sept 26-28,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982E6C-A6D9-4987-BA08-E10899E79DDA}" type="slidenum">
              <a:rPr lang="en-US" altLang="en-US"/>
              <a:pPr/>
              <a:t>‹#›</a:t>
            </a:fld>
            <a:endParaRPr lang="en-US" altLang="en-US" dirty="0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831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2429" y="129091"/>
            <a:ext cx="1080476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243584"/>
            <a:ext cx="10813225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21533" y="6318251"/>
            <a:ext cx="425243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593963" y="6400800"/>
            <a:ext cx="5993104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/>
              <a:t>LCLS-II FAC Review, Sept 26-28,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821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10367247" y="6377760"/>
            <a:ext cx="318932" cy="5397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BD36294-2849-48A8-8531-5354CF3095D2}" type="slidenum">
              <a:rPr lang="en-US">
                <a:solidFill>
                  <a:srgbClr val="000000"/>
                </a:solidFill>
                <a:ea typeface="ＭＳ Ｐゴシック" pitchFamily="-110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75822" y="129092"/>
            <a:ext cx="8490842" cy="753033"/>
          </a:xfrm>
        </p:spPr>
        <p:txBody>
          <a:bodyPr/>
          <a:lstStyle/>
          <a:p>
            <a:r>
              <a:rPr lang="en-US" sz="3200" dirty="0"/>
              <a:t>F1.3-5 Cav#2 HOM connector replacement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40541" y="1219195"/>
            <a:ext cx="3191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18650" y="1099538"/>
            <a:ext cx="3285629" cy="632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During final HOM notch frequency tuning at WS3, when the RF cable was removed,  RF engineer noticed that Cav#2 HOM1  pin is broken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Local cleanroom tent was built. Nitrogen fogger was used to optimize the location and rotation speed of the fan filter unit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Procedures are developed, tested on a the bench with a spare cavity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HOM connector with broken pin was replaced and leak checked successfully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This is a one time incident. Official root cause analysis is not done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Mitigation Strategy: ensure that protection caps are installed throughout the cold mass assembly. RF group changed the procedure for HOM notch frequency tuning: Keep the RF cable connected during tuning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4898" y="1077396"/>
            <a:ext cx="2377667" cy="1783251"/>
          </a:xfrm>
          <a:prstGeom prst="rect">
            <a:avLst/>
          </a:prstGeom>
        </p:spPr>
      </p:pic>
      <p:pic>
        <p:nvPicPr>
          <p:cNvPr id="9" name="Picture 8" descr="C:\Users\spolley\Documents\CM5_Repair\file3 (2).jpeg">
            <a:extLst>
              <a:ext uri="{FF2B5EF4-FFF2-40B4-BE49-F238E27FC236}">
                <a16:creationId xmlns:a16="http://schemas.microsoft.com/office/drawing/2014/main" id="{3EE9D30C-2DE2-40B3-B631-E443FA08F1C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96050" y="2785113"/>
            <a:ext cx="2201793" cy="1585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:\Users\spolley\Documents\CM5_Repair\file10.jpeg">
            <a:extLst>
              <a:ext uri="{FF2B5EF4-FFF2-40B4-BE49-F238E27FC236}">
                <a16:creationId xmlns:a16="http://schemas.microsoft.com/office/drawing/2014/main" id="{93B0355B-254C-4196-9346-5ED2069D5A2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40989" y="2732470"/>
            <a:ext cx="2366364" cy="1526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FD2DF4-6FF1-4547-BD3B-88597B2BA8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8092" y="1137879"/>
            <a:ext cx="2913681" cy="1083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115AA4-8AA1-44C6-A491-C16489539B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1978" y="4769862"/>
            <a:ext cx="2716271" cy="20372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AC0EF3-9BD1-436D-A26C-5D1C1C69B1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0976" y="4769862"/>
            <a:ext cx="2716270" cy="20372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945C35-A9B3-4533-95D7-C820EB72C553}"/>
              </a:ext>
            </a:extLst>
          </p:cNvPr>
          <p:cNvSpPr txBox="1"/>
          <p:nvPr/>
        </p:nvSpPr>
        <p:spPr>
          <a:xfrm>
            <a:off x="8353965" y="3198910"/>
            <a:ext cx="21727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CM05 is being assembled at WS5, it will be tested after F1.3-6</a:t>
            </a:r>
          </a:p>
        </p:txBody>
      </p:sp>
    </p:spTree>
    <p:extLst>
      <p:ext uri="{BB962C8B-B14F-4D97-AF65-F5344CB8AC3E}">
        <p14:creationId xmlns:p14="http://schemas.microsoft.com/office/powerpoint/2010/main" val="2386859056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141</Words>
  <Application>Microsoft Office PowerPoint</Application>
  <PresentationFormat>Widescreen</PresentationFormat>
  <Paragraphs>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ＭＳ Ｐゴシック</vt:lpstr>
      <vt:lpstr>Arial</vt:lpstr>
      <vt:lpstr>Times</vt:lpstr>
      <vt:lpstr>Blank</vt:lpstr>
      <vt:lpstr>F1.3-5 Cav#2 HOM connector replacement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F1.3-5 Cav#2 HOM connector replacement</dc:title>
  <dc:creator>Tug T Arkan</dc:creator>
  <cp:lastModifiedBy>Tug T Arkan</cp:lastModifiedBy>
  <cp:revision>1</cp:revision>
  <dcterms:created xsi:type="dcterms:W3CDTF">2017-09-19T01:24:36Z</dcterms:created>
  <dcterms:modified xsi:type="dcterms:W3CDTF">2017-09-19T01:25:03Z</dcterms:modified>
</cp:coreProperties>
</file>